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60" r:id="rId5"/>
    <p:sldId id="264" r:id="rId6"/>
    <p:sldId id="265" r:id="rId7"/>
    <p:sldId id="268" r:id="rId8"/>
    <p:sldId id="262" r:id="rId9"/>
    <p:sldId id="258"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79577" autoAdjust="0"/>
  </p:normalViewPr>
  <p:slideViewPr>
    <p:cSldViewPr snapToGrid="0">
      <p:cViewPr varScale="1">
        <p:scale>
          <a:sx n="69" d="100"/>
          <a:sy n="69"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10</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005" y="998316"/>
            <a:ext cx="4163990" cy="41639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team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524000" y="4780344"/>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1518231" cy="4351338"/>
          </a:xfrm>
        </p:spPr>
        <p:txBody>
          <a:bodyPr>
            <a:normAutofit/>
          </a:bodyPr>
          <a:lstStyle/>
          <a:p>
            <a:pPr lvl="1">
              <a:buFont typeface="+mj-lt"/>
              <a:buAutoNum type="arabicPeriod"/>
            </a:pPr>
            <a:r>
              <a:rPr lang="en-GB" sz="1050" dirty="0"/>
              <a:t>“What is the most common form of dementia?”</a:t>
            </a:r>
            <a:br>
              <a:rPr lang="en-GB" sz="1050" dirty="0"/>
            </a:br>
            <a:r>
              <a:rPr lang="en-GB" sz="1050" i="1" dirty="0"/>
              <a:t>Judd, N. and Society, A. (2007) What is Alzheimer’s disease? - Alzheimer’s society. Available at: https://www.alzheimers.org.uk/site/scripts/documents_info.php?documentID=100 (Accessed: 10 December 2016).</a:t>
            </a:r>
          </a:p>
          <a:p>
            <a:pPr lvl="1">
              <a:buFont typeface="+mj-lt"/>
              <a:buAutoNum type="arabicPeriod"/>
            </a:pPr>
            <a:r>
              <a:rPr lang="en-GB" sz="1050" dirty="0"/>
              <a:t>“Who has a higher risk of developing Alzheimer’s disease?”</a:t>
            </a:r>
            <a:br>
              <a:rPr lang="en-GB" sz="1050" dirty="0"/>
            </a:br>
            <a:r>
              <a:rPr lang="en-GB" sz="1050" i="1" dirty="0"/>
              <a:t>Sauer, A. (2015) Why is Alzheimer’s more likely in women? Available at: http://www.alzheimers.net/8-12-15-why-is-alzheimers-more-likely-in-women/ (Accessed: 10 December 2016).</a:t>
            </a:r>
          </a:p>
          <a:p>
            <a:pPr lvl="1">
              <a:buFont typeface="+mj-lt"/>
              <a:buAutoNum type="arabicPeriod"/>
            </a:pPr>
            <a:r>
              <a:rPr lang="en-GB" sz="1050" dirty="0"/>
              <a:t>“What are the two proteins responsible for dementia?”</a:t>
            </a:r>
            <a:br>
              <a:rPr lang="en-GB" sz="1050" dirty="0"/>
            </a:br>
            <a:r>
              <a:rPr lang="en-GB" sz="1050" i="1" dirty="0"/>
              <a:t>Bloom, G.S. (2014) ‘Amyloid-</a:t>
            </a:r>
            <a:r>
              <a:rPr lang="el-GR" sz="1050" i="1" dirty="0"/>
              <a:t>β </a:t>
            </a:r>
            <a:r>
              <a:rPr lang="en-GB" sz="1050" i="1" dirty="0"/>
              <a:t>and Tau’, JAMA Neurology, 71(4), p. 505. </a:t>
            </a:r>
            <a:r>
              <a:rPr lang="en-GB" sz="1050" i="1" dirty="0" err="1"/>
              <a:t>doi</a:t>
            </a:r>
            <a:r>
              <a:rPr lang="en-GB" sz="1050" i="1" dirty="0"/>
              <a:t>: 10.1001/jamaneurol.2013.5847.</a:t>
            </a:r>
          </a:p>
          <a:p>
            <a:pPr lvl="1">
              <a:buFont typeface="+mj-lt"/>
              <a:buAutoNum type="arabicPeriod"/>
            </a:pPr>
            <a:r>
              <a:rPr lang="en-GB" sz="1050" dirty="0"/>
              <a:t>“Is there a cure for Alzheimer’s disease?”</a:t>
            </a:r>
            <a:br>
              <a:rPr lang="en-GB" sz="1050" dirty="0"/>
            </a:br>
            <a:r>
              <a:rPr lang="en-GB" sz="1050" i="1" dirty="0"/>
              <a:t>Association®, A. (2016) Latest treatment options. Available at: http://www.alz.org/alzheimers_disease_treatments.asp (Accessed: 10 December 2016).</a:t>
            </a:r>
          </a:p>
          <a:p>
            <a:pPr lvl="1">
              <a:buFont typeface="+mj-lt"/>
              <a:buAutoNum type="arabicPeriod"/>
            </a:pPr>
            <a:r>
              <a:rPr lang="en-GB" sz="1050" dirty="0"/>
              <a:t>“How much does dementia effect the global economy?”</a:t>
            </a:r>
            <a:br>
              <a:rPr lang="en-GB" sz="1050" i="1" dirty="0"/>
            </a:br>
            <a:r>
              <a:rPr lang="en-GB" sz="1050" dirty="0"/>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050" dirty="0"/>
              <a:t>“Is Alzheimer’s disease fatal?”</a:t>
            </a:r>
            <a:br>
              <a:rPr lang="en-GB" sz="1050" dirty="0"/>
            </a:br>
            <a:r>
              <a:rPr lang="en-GB" sz="1050" i="1" dirty="0"/>
              <a:t>Association®, A. (2016) Memory loss myths &amp; facts. Available at: http://www.alz.org/alzheimers_disease_myths_about_alzheimers.asp (Accessed: 10 December 2016).</a:t>
            </a:r>
          </a:p>
          <a:p>
            <a:pPr lvl="1">
              <a:buFont typeface="+mj-lt"/>
              <a:buAutoNum type="arabicPeriod"/>
            </a:pPr>
            <a:r>
              <a:rPr lang="en-GB" sz="1050" dirty="0"/>
              <a:t>Does Alzheimer's only effect people over 65? </a:t>
            </a:r>
            <a:br>
              <a:rPr lang="en-GB" sz="1050" dirty="0"/>
            </a:br>
            <a:r>
              <a:rPr lang="en-GB" sz="1050" i="1" dirty="0"/>
              <a:t>Association®, A. (2016) Memory loss myths &amp; facts. Available at: http://www.alz.org/alzheimers_disease_myths_about_alzheimers.asp (Accessed: 10 December 2016).</a:t>
            </a:r>
          </a:p>
          <a:p>
            <a:pPr lvl="1">
              <a:buFont typeface="+mj-lt"/>
              <a:buAutoNum type="arabicPeriod"/>
            </a:pPr>
            <a:r>
              <a:rPr lang="en-GB" sz="1050" dirty="0"/>
              <a:t>“Alzheimer’s and </a:t>
            </a:r>
            <a:r>
              <a:rPr lang="en-GB" sz="1050" dirty="0" err="1"/>
              <a:t>Dimentia</a:t>
            </a:r>
            <a:r>
              <a:rPr lang="en-GB" sz="1050" dirty="0"/>
              <a:t> are the leading causes of death in the UK?”</a:t>
            </a:r>
            <a:br>
              <a:rPr lang="en-GB" sz="1050" dirty="0"/>
            </a:br>
            <a:r>
              <a:rPr lang="en-GB" sz="1050" i="1" dirty="0"/>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050" dirty="0"/>
              <a:t>“Are the most prominent symptoms of Alzheimer's disease include memory loss, gradual loss of speech, and/or difficulties with any physical movements?”</a:t>
            </a:r>
            <a:br>
              <a:rPr lang="en-GB" sz="1050" dirty="0"/>
            </a:br>
            <a:r>
              <a:rPr lang="en-GB" sz="1050" i="1" dirty="0"/>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thank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you</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Problem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t>
            </a:r>
            <a:r>
              <a:rPr lang="en-GB"/>
              <a:t>awareness for </a:t>
            </a:r>
            <a:r>
              <a:rPr lang="en-GB" dirty="0"/>
              <a:t>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the player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t>Final idea:</a:t>
            </a:r>
            <a:endParaRPr lang="en-GB" b="1" dirty="0"/>
          </a:p>
        </p:txBody>
      </p:sp>
      <p:sp>
        <p:nvSpPr>
          <p:cNvPr id="3" name="Content Placeholder 2"/>
          <p:cNvSpPr>
            <a:spLocks noGrp="1"/>
          </p:cNvSpPr>
          <p:nvPr>
            <p:ph idx="1"/>
          </p:nvPr>
        </p:nvSpPr>
        <p:spPr>
          <a:xfrm>
            <a:off x="838200" y="2274849"/>
            <a:ext cx="10515600" cy="3902114"/>
          </a:xfrm>
        </p:spPr>
        <p:txBody>
          <a:bodyPr/>
          <a:lstStyle/>
          <a:p>
            <a:r>
              <a:rPr lang="en-GB" dirty="0"/>
              <a:t>A question based web application that:</a:t>
            </a:r>
          </a:p>
          <a:p>
            <a:pPr lvl="1"/>
            <a:r>
              <a:rPr lang="en-GB" dirty="0"/>
              <a:t>questions user’s pre existing assumptions of dementia</a:t>
            </a:r>
          </a:p>
          <a:p>
            <a:pPr lvl="1"/>
            <a:r>
              <a:rPr lang="en-GB" dirty="0"/>
              <a:t>includes information to raise awareness of the disease</a:t>
            </a:r>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15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animation being peeled (when questions are incorrectly answered).</a:t>
            </a:r>
          </a:p>
          <a:p>
            <a:r>
              <a:rPr lang="en-GB" dirty="0"/>
              <a:t>Implementing a back end database</a:t>
            </a:r>
          </a:p>
          <a:p>
            <a:r>
              <a:rPr lang="en-GB" dirty="0"/>
              <a:t>Exclusive Alzheimer’s Research UK snapchat filter and Snapchat snap cash feature.</a:t>
            </a:r>
          </a:p>
          <a:p>
            <a:r>
              <a:rPr lang="en-GB" dirty="0"/>
              <a:t>Greater social media integration and possible iOS and Android apps.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709</Words>
  <Application>Microsoft Office PowerPoint</Application>
  <PresentationFormat>Widescreen</PresentationFormat>
  <Paragraphs>86</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team  11</vt:lpstr>
      <vt:lpstr>Plan</vt:lpstr>
      <vt:lpstr>Problem Statement</vt:lpstr>
      <vt:lpstr>Requirements:</vt:lpstr>
      <vt:lpstr>Ideas:</vt:lpstr>
      <vt:lpstr>Final idea:</vt:lpstr>
      <vt:lpstr>PowerPoint Presentation</vt:lpstr>
      <vt:lpstr>Explanation of Implementation</vt:lpstr>
      <vt:lpstr>Future Development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48</cp:revision>
  <dcterms:created xsi:type="dcterms:W3CDTF">2016-12-10T01:15:20Z</dcterms:created>
  <dcterms:modified xsi:type="dcterms:W3CDTF">2016-12-10T08:02:54Z</dcterms:modified>
</cp:coreProperties>
</file>