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man, Adil" initials="RA" lastIdx="1" clrIdx="0">
    <p:extLst>
      <p:ext uri="{19B8F6BF-5375-455C-9EA6-DF929625EA0E}">
        <p15:presenceInfo xmlns:p15="http://schemas.microsoft.com/office/powerpoint/2012/main" userId="Rahman, Ad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77" autoAdjust="0"/>
  </p:normalViewPr>
  <p:slideViewPr>
    <p:cSldViewPr snapToGrid="0">
      <p:cViewPr varScale="1">
        <p:scale>
          <a:sx n="44" d="100"/>
          <a:sy n="44" d="100"/>
        </p:scale>
        <p:origin x="1210" y="62"/>
      </p:cViewPr>
      <p:guideLst/>
    </p:cSldViewPr>
  </p:slideViewPr>
  <p:notesTextViewPr>
    <p:cViewPr>
      <p:scale>
        <a:sx n="1" d="1"/>
        <a:sy n="1" d="1"/>
      </p:scale>
      <p:origin x="0" y="-59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7AA3-6198-4524-81D2-DFCCAE1BED8C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8920A-880C-4DAA-A893-D2B86E971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9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“What</a:t>
            </a:r>
            <a:r>
              <a:rPr lang="en-GB" baseline="0" dirty="0"/>
              <a:t> is the most common form of dementia?”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“Who has a higher risk of developing Alzheimer’s disease?”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“What are the two proteins responsible for dementia?”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“Is there a cure for Alzheimer’s disease?”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“How much does dementia effect the global economy?”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~ “Is Alzheimer’s disease fatal?”</a:t>
            </a:r>
          </a:p>
          <a:p>
            <a:pPr marL="228600" indent="-228600">
              <a:buAutoNum type="arabicPeriod"/>
            </a:pPr>
            <a:r>
              <a:rPr lang="en-GB" dirty="0"/>
              <a:t>Does</a:t>
            </a:r>
            <a:r>
              <a:rPr lang="en-GB" baseline="0" dirty="0"/>
              <a:t> Alzheimer's only effect people over 65? (question in app different wording but same context)</a:t>
            </a:r>
          </a:p>
          <a:p>
            <a:pPr marL="228600" indent="-228600">
              <a:buAutoNum type="arabicPeriod"/>
            </a:pPr>
            <a:r>
              <a:rPr lang="en-GB" baseline="0" dirty="0"/>
              <a:t>“Alzheimer’s and </a:t>
            </a:r>
            <a:r>
              <a:rPr lang="en-GB" baseline="0" dirty="0" err="1"/>
              <a:t>Dimentia</a:t>
            </a:r>
            <a:r>
              <a:rPr lang="en-GB" baseline="0" dirty="0"/>
              <a:t> are the leading causes of death in the UK?”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“Are the most prominent symptoms of Alzheimer's disease include memory loss, gradual loss of speech, and/or difficulties with any physical movements?”</a:t>
            </a:r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8920A-880C-4DAA-A893-D2B86E9715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22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1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9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5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2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8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2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8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43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93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0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7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11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2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Orange animation of it peeling as health decreases (as questions are answered wrong)</a:t>
            </a:r>
          </a:p>
        </p:txBody>
      </p:sp>
    </p:spTree>
    <p:extLst>
      <p:ext uri="{BB962C8B-B14F-4D97-AF65-F5344CB8AC3E}">
        <p14:creationId xmlns:p14="http://schemas.microsoft.com/office/powerpoint/2010/main" val="184610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21" y="1825625"/>
            <a:ext cx="11518231" cy="4351338"/>
          </a:xfrm>
        </p:spPr>
        <p:txBody>
          <a:bodyPr>
            <a:normAutofit/>
          </a:bodyPr>
          <a:lstStyle/>
          <a:p>
            <a:r>
              <a:rPr lang="en-GB" sz="1100" dirty="0"/>
              <a:t>Questions:</a:t>
            </a:r>
          </a:p>
          <a:p>
            <a:pPr lvl="1"/>
            <a:r>
              <a:rPr lang="en-GB" sz="1050" dirty="0"/>
              <a:t>1) Judd, N. and Society, A. (2007) </a:t>
            </a:r>
            <a:r>
              <a:rPr lang="en-GB" sz="1050" i="1" dirty="0"/>
              <a:t>What is Alzheimer’s disease? - Alzheimer’s society</a:t>
            </a:r>
            <a:r>
              <a:rPr lang="en-GB" sz="1050" dirty="0"/>
              <a:t>. Available at: https://www.alzheimers.org.uk/site/scripts/documents_info.php?documentID=100 (Accessed: 10 December 2016).</a:t>
            </a:r>
          </a:p>
          <a:p>
            <a:pPr lvl="1"/>
            <a:r>
              <a:rPr lang="en-GB" sz="1050" dirty="0"/>
              <a:t>2) Sauer, A. (2015) </a:t>
            </a:r>
            <a:r>
              <a:rPr lang="en-GB" sz="1050" i="1" dirty="0"/>
              <a:t>Why is Alzheimer’s more likely in women?</a:t>
            </a:r>
            <a:r>
              <a:rPr lang="en-GB" sz="1050" dirty="0"/>
              <a:t> Available at: http://www.alzheimers.net/8-12-15-why-is-alzheimers-more-likely-in-women/ (Accessed: 10 December 2016).</a:t>
            </a:r>
          </a:p>
          <a:p>
            <a:pPr lvl="1"/>
            <a:r>
              <a:rPr lang="en-GB" sz="1050" dirty="0"/>
              <a:t>3) Bloom, G.S. (2014) ‘Amyloid-</a:t>
            </a:r>
            <a:r>
              <a:rPr lang="el-GR" sz="1050" dirty="0"/>
              <a:t>β </a:t>
            </a:r>
            <a:r>
              <a:rPr lang="en-GB" sz="1050" dirty="0"/>
              <a:t>and Tau’, </a:t>
            </a:r>
            <a:r>
              <a:rPr lang="en-GB" sz="1050" i="1" dirty="0"/>
              <a:t>JAMA Neurology</a:t>
            </a:r>
            <a:r>
              <a:rPr lang="en-GB" sz="1050" dirty="0"/>
              <a:t>, 71(4), p. 505. </a:t>
            </a:r>
            <a:r>
              <a:rPr lang="en-GB" sz="1050" dirty="0" err="1"/>
              <a:t>doi</a:t>
            </a:r>
            <a:r>
              <a:rPr lang="en-GB" sz="1050" dirty="0"/>
              <a:t>: 10.1001/jamaneurol.2013.5847.</a:t>
            </a:r>
          </a:p>
          <a:p>
            <a:pPr lvl="1"/>
            <a:r>
              <a:rPr lang="en-GB" sz="1050" dirty="0"/>
              <a:t>4) Association®, A. (2016) </a:t>
            </a:r>
            <a:r>
              <a:rPr lang="en-GB" sz="1050" i="1" dirty="0"/>
              <a:t>Latest treatment options</a:t>
            </a:r>
            <a:r>
              <a:rPr lang="en-GB" sz="1050" dirty="0"/>
              <a:t>. Available at: http://www.alz.org/alzheimers_disease_treatments.asp (Accessed: 10 December 2016).</a:t>
            </a:r>
          </a:p>
          <a:p>
            <a:pPr lvl="1"/>
            <a:r>
              <a:rPr lang="en-GB" sz="1050" dirty="0"/>
              <a:t>5) </a:t>
            </a:r>
            <a:r>
              <a:rPr lang="en-GB" sz="1050" i="1" dirty="0"/>
              <a:t>10 things you need to know about the impact of dementia on people, carers and the economy | Alzheimer’s research UK</a:t>
            </a:r>
            <a:r>
              <a:rPr lang="en-GB" sz="1050" dirty="0"/>
              <a:t> (2017) Available at: http://www.alzheimersresearchuk.org/about-dementia/facts-stats/10-things-you-need-to-know-about-the-impact-of-dementia/ (Accessed: 10 December 2016).</a:t>
            </a:r>
          </a:p>
          <a:p>
            <a:pPr lvl="1"/>
            <a:r>
              <a:rPr lang="en-GB" sz="1050" dirty="0"/>
              <a:t>6) Association®, A. (2016) </a:t>
            </a:r>
            <a:r>
              <a:rPr lang="en-GB" sz="1050" i="1" dirty="0"/>
              <a:t>Memory loss myths &amp; facts</a:t>
            </a:r>
            <a:r>
              <a:rPr lang="en-GB" sz="1050" dirty="0"/>
              <a:t>. Available at: http://www.alz.org/alzheimers_disease_myths_about_alzheimers.asp (Accessed: 10 December 2016).</a:t>
            </a:r>
          </a:p>
          <a:p>
            <a:pPr lvl="1"/>
            <a:r>
              <a:rPr lang="en-GB" sz="1050" dirty="0"/>
              <a:t>7) Association®, A. (2016) </a:t>
            </a:r>
            <a:r>
              <a:rPr lang="en-GB" sz="1050" i="1" dirty="0"/>
              <a:t>Memory loss myths &amp; facts</a:t>
            </a:r>
            <a:r>
              <a:rPr lang="en-GB" sz="1050" dirty="0"/>
              <a:t>. Available at: http://www.alz.org/alzheimers_disease_myths_about_alzheimers.asp (Accessed: 10 December 2016).</a:t>
            </a:r>
          </a:p>
          <a:p>
            <a:pPr lvl="1"/>
            <a:r>
              <a:rPr lang="en-GB" sz="1050" dirty="0"/>
              <a:t>8) Siddique, H. (2016) </a:t>
            </a:r>
            <a:r>
              <a:rPr lang="en-GB" sz="1050" i="1" dirty="0"/>
              <a:t>Dementia and Alzheimer’s leading cause of death in England and wales</a:t>
            </a:r>
            <a:r>
              <a:rPr lang="en-GB" sz="1050" dirty="0"/>
              <a:t>. Available at: https://www.theguardian.com/society/2016/nov/14/dementia-and-alzheimers-leading-cause-of-death-england-and-wales (Accessed: 10 December 2016).</a:t>
            </a:r>
          </a:p>
          <a:p>
            <a:pPr lvl="1"/>
            <a:r>
              <a:rPr lang="en-GB" sz="1050" dirty="0"/>
              <a:t>9</a:t>
            </a:r>
            <a:r>
              <a:rPr lang="en-GB" sz="1050"/>
              <a:t>) </a:t>
            </a:r>
            <a:r>
              <a:rPr lang="en-GB" sz="1050" dirty="0"/>
              <a:t>Choices, N. (2016) </a:t>
            </a:r>
            <a:r>
              <a:rPr lang="en-GB" sz="1050" i="1" dirty="0"/>
              <a:t>Alzheimer’s disease - symptoms</a:t>
            </a:r>
            <a:r>
              <a:rPr lang="en-GB" sz="1050" dirty="0"/>
              <a:t>. Available at: http://www.nhs.uk/Conditions/Alzheimers-disease/Pages/Symptoms.aspx (Accessed: 10 December 2016).</a:t>
            </a:r>
          </a:p>
        </p:txBody>
      </p:sp>
    </p:spTree>
    <p:extLst>
      <p:ext uri="{BB962C8B-B14F-4D97-AF65-F5344CB8AC3E}">
        <p14:creationId xmlns:p14="http://schemas.microsoft.com/office/powerpoint/2010/main" val="401124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418</Words>
  <Application>Microsoft Office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Team 11 Presentation</vt:lpstr>
      <vt:lpstr>Future Development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11 Presentation</dc:title>
  <dc:creator>Rahman, Adil</dc:creator>
  <cp:lastModifiedBy>Rahman, Adil</cp:lastModifiedBy>
  <cp:revision>13</cp:revision>
  <dcterms:created xsi:type="dcterms:W3CDTF">2016-12-10T01:15:20Z</dcterms:created>
  <dcterms:modified xsi:type="dcterms:W3CDTF">2016-12-10T02:57:38Z</dcterms:modified>
</cp:coreProperties>
</file>