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B0FBA3"/>
    <a:srgbClr val="60DE42"/>
    <a:srgbClr val="C3ECB2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277-D458-4370-AF81-103321F72427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B1A0-4167-4AE2-92CA-B69EE4C2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00642D"/>
                </a:solidFill>
              </a:rPr>
              <a:t>DEMAZE</a:t>
            </a:r>
            <a:endParaRPr lang="en-US" sz="16600" b="1" dirty="0">
              <a:solidFill>
                <a:srgbClr val="006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2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-13855"/>
            <a:ext cx="4267200" cy="69168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7"/>
            <a:ext cx="4191000" cy="6912256"/>
          </a:xfrm>
        </p:spPr>
      </p:pic>
    </p:spTree>
    <p:extLst>
      <p:ext uri="{BB962C8B-B14F-4D97-AF65-F5344CB8AC3E}">
        <p14:creationId xmlns:p14="http://schemas.microsoft.com/office/powerpoint/2010/main" val="4078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42D"/>
                </a:solidFill>
              </a:rPr>
              <a:t>Symptoms</a:t>
            </a:r>
            <a:endParaRPr lang="en-US" b="1" dirty="0">
              <a:solidFill>
                <a:srgbClr val="00642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Disorientation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Memory Loss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Difficulty Walking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Fainting and Falling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Visual Hallucinations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7219950" cy="6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5268"/>
            <a:ext cx="7122968" cy="6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26572"/>
            <a:ext cx="6991350" cy="59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81" y="401782"/>
            <a:ext cx="6905914" cy="59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42D"/>
                </a:solidFill>
              </a:rPr>
              <a:t>Future</a:t>
            </a:r>
            <a:endParaRPr lang="en-US" dirty="0">
              <a:solidFill>
                <a:srgbClr val="00642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86200"/>
            <a:ext cx="2133600" cy="213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430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5791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642D"/>
                </a:solidFill>
              </a:rPr>
              <a:t>Thank you for your attention!</a:t>
            </a:r>
            <a:endParaRPr lang="en-US" b="1" dirty="0">
              <a:solidFill>
                <a:srgbClr val="0064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19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DEMAZE</vt:lpstr>
      <vt:lpstr>PowerPoint Presentation</vt:lpstr>
      <vt:lpstr>Symptoms</vt:lpstr>
      <vt:lpstr>PowerPoint Presentation</vt:lpstr>
      <vt:lpstr>PowerPoint Presentation</vt:lpstr>
      <vt:lpstr>PowerPoint Presentation</vt:lpstr>
      <vt:lpstr>PowerPoint Presentation</vt:lpstr>
      <vt:lpstr>Future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2016-12-10T10:30:15Z</dcterms:created>
  <dcterms:modified xsi:type="dcterms:W3CDTF">2016-12-10T11:34:20Z</dcterms:modified>
</cp:coreProperties>
</file>