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Presentaion</a:t>
            </a:r>
            <a:r>
              <a:rPr lang="fr-FR" dirty="0"/>
              <a:t> plan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Seulement la structure </a:t>
            </a:r>
            <a:r>
              <a:rPr lang="fr-FR"/>
              <a:t>pour plus tard</a:t>
            </a:r>
          </a:p>
        </p:txBody>
      </p:sp>
    </p:spTree>
    <p:extLst>
      <p:ext uri="{BB962C8B-B14F-4D97-AF65-F5344CB8AC3E}">
        <p14:creationId xmlns:p14="http://schemas.microsoft.com/office/powerpoint/2010/main" val="188160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Expliquer le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Subject :</a:t>
            </a:r>
          </a:p>
          <a:p>
            <a:pPr lvl="1"/>
            <a:r>
              <a:rPr lang="en-GB" dirty="0"/>
              <a:t>Math, literacy, agriculture… 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Module</a:t>
            </a:r>
          </a:p>
          <a:p>
            <a:pPr marL="201168" lvl="1" indent="0">
              <a:buNone/>
            </a:pPr>
            <a:r>
              <a:rPr lang="en-GB" dirty="0"/>
              <a:t>	Early math, algebra basics, arithmetic,…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dirty="0"/>
              <a:t>Exercise:</a:t>
            </a:r>
          </a:p>
          <a:p>
            <a:pPr marL="201168" lvl="1" indent="0">
              <a:buNone/>
            </a:pPr>
            <a:r>
              <a:rPr lang="en-GB" dirty="0"/>
              <a:t>	Count to 100, addition 1,…</a:t>
            </a:r>
          </a:p>
        </p:txBody>
      </p:sp>
    </p:spTree>
    <p:extLst>
      <p:ext uri="{BB962C8B-B14F-4D97-AF65-F5344CB8AC3E}">
        <p14:creationId xmlns:p14="http://schemas.microsoft.com/office/powerpoint/2010/main" val="361002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est de personnaliser l’apprentissage afin d’améliorer l’efficacité </a:t>
            </a:r>
          </a:p>
          <a:p>
            <a:endParaRPr lang="fr-FR" dirty="0"/>
          </a:p>
          <a:p>
            <a:r>
              <a:rPr lang="fr-FR" dirty="0"/>
              <a:t>Avant:</a:t>
            </a:r>
          </a:p>
          <a:p>
            <a:r>
              <a:rPr lang="fr-FR" dirty="0"/>
              <a:t>L’élève doit travailler sur un seul module et le finir</a:t>
            </a:r>
          </a:p>
          <a:p>
            <a:endParaRPr lang="fr-FR" dirty="0"/>
          </a:p>
          <a:p>
            <a:r>
              <a:rPr lang="fr-FR" dirty="0"/>
              <a:t>Après:</a:t>
            </a:r>
          </a:p>
          <a:p>
            <a:r>
              <a:rPr lang="fr-FR" dirty="0"/>
              <a:t>- proposer des exercices adaptés au niveau dans chaque module</a:t>
            </a:r>
          </a:p>
        </p:txBody>
      </p:sp>
    </p:spTree>
    <p:extLst>
      <p:ext uri="{BB962C8B-B14F-4D97-AF65-F5344CB8AC3E}">
        <p14:creationId xmlns:p14="http://schemas.microsoft.com/office/powerpoint/2010/main" val="225257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profil par élève:</a:t>
            </a:r>
          </a:p>
          <a:p>
            <a:pPr lvl="1"/>
            <a:r>
              <a:rPr lang="fr-FR" dirty="0"/>
              <a:t>Avancement par module (</a:t>
            </a:r>
            <a:r>
              <a:rPr lang="fr-FR" dirty="0" err="1"/>
              <a:t>diffuculté</a:t>
            </a:r>
            <a:r>
              <a:rPr lang="fr-FR" dirty="0"/>
              <a:t> de l’exercice en cours)</a:t>
            </a:r>
          </a:p>
          <a:p>
            <a:pPr lvl="1"/>
            <a:r>
              <a:rPr lang="fr-FR" dirty="0"/>
              <a:t>Modules en cours</a:t>
            </a:r>
          </a:p>
          <a:p>
            <a:r>
              <a:rPr lang="fr-FR" dirty="0"/>
              <a:t>Classer les exercices par difficulté</a:t>
            </a:r>
          </a:p>
          <a:p>
            <a:pPr lvl="1"/>
            <a:r>
              <a:rPr lang="fr-FR" dirty="0"/>
              <a:t>Analyse au niveau national </a:t>
            </a:r>
            <a:r>
              <a:rPr lang="fr-FR" dirty="0">
                <a:sym typeface="Wingdings" panose="05000000000000000000" pitchFamily="2" charset="2"/>
              </a:rPr>
              <a:t> Souvent réussi ou pas ?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Update locale de temps en temps</a:t>
            </a:r>
          </a:p>
          <a:p>
            <a:r>
              <a:rPr lang="fr-FR" dirty="0" err="1">
                <a:sym typeface="Wingdings" panose="05000000000000000000" pitchFamily="2" charset="2"/>
              </a:rPr>
              <a:t>Pairing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Trouver les élèves qui peuvent en </a:t>
            </a:r>
            <a:r>
              <a:rPr lang="fr-FR">
                <a:sym typeface="Wingdings" panose="05000000000000000000" pitchFamily="2" charset="2"/>
              </a:rPr>
              <a:t>aider d’autre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7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apres</a:t>
            </a:r>
            <a:r>
              <a:rPr lang="fr-FR" dirty="0"/>
              <a:t> une semaine </a:t>
            </a:r>
            <a:r>
              <a:rPr lang="fr-FR" dirty="0" err="1"/>
              <a:t>apres</a:t>
            </a:r>
            <a:r>
              <a:rPr lang="fr-FR" dirty="0"/>
              <a:t> un mois</a:t>
            </a:r>
          </a:p>
          <a:p>
            <a:endParaRPr lang="fr-FR" dirty="0"/>
          </a:p>
          <a:p>
            <a:r>
              <a:rPr lang="fr-FR" dirty="0"/>
              <a:t>Test préliminaire</a:t>
            </a:r>
          </a:p>
        </p:txBody>
      </p:sp>
    </p:spTree>
    <p:extLst>
      <p:ext uri="{BB962C8B-B14F-4D97-AF65-F5344CB8AC3E}">
        <p14:creationId xmlns:p14="http://schemas.microsoft.com/office/powerpoint/2010/main" val="325603613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113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Rétrospective</vt:lpstr>
      <vt:lpstr>Presentaion plan</vt:lpstr>
      <vt:lpstr>Expliquer le modèle</vt:lpstr>
      <vt:lpstr>Goal</vt:lpstr>
      <vt:lpstr>Solution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Presentaion plan</dc:title>
  <dc:creator>Clement Hammel</dc:creator>
  <cp:lastModifiedBy>Clement Hammel</cp:lastModifiedBy>
  <cp:revision>8</cp:revision>
  <dcterms:created xsi:type="dcterms:W3CDTF">2016-12-09T23:47:20Z</dcterms:created>
  <dcterms:modified xsi:type="dcterms:W3CDTF">2016-12-10T08:08:32Z</dcterms:modified>
</cp:coreProperties>
</file>