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4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11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3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3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31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2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8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6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A949-A63F-4F53-AFC3-083234D358A0}" type="datetimeFigureOut">
              <a:rPr lang="fr-FR" smtClean="0"/>
              <a:t>09/12/2016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2CFD-D397-452F-8B34-5E1C1211D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0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Presentation</a:t>
            </a:r>
            <a:r>
              <a:rPr lang="fr-FR" dirty="0"/>
              <a:t> Plan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Only the structure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78257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Presentation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Plan</dc:title>
  <dc:creator>Clement Hammel</dc:creator>
  <cp:lastModifiedBy>Clement Hammel</cp:lastModifiedBy>
  <cp:revision>1</cp:revision>
  <dcterms:created xsi:type="dcterms:W3CDTF">2016-12-09T23:38:03Z</dcterms:created>
  <dcterms:modified xsi:type="dcterms:W3CDTF">2016-12-09T23:38:59Z</dcterms:modified>
</cp:coreProperties>
</file>