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6DFCE-9D5A-4B82-B6E6-C2BE704BA7B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214889-4B2D-4758-9A81-3A67C4A0F84A}">
      <dgm:prSet phldrT="[Texte]"/>
      <dgm:spPr/>
      <dgm:t>
        <a:bodyPr/>
        <a:lstStyle/>
        <a:p>
          <a:r>
            <a:rPr lang="fr-FR" dirty="0" err="1"/>
            <a:t>Subject</a:t>
          </a:r>
          <a:endParaRPr lang="fr-FR" dirty="0"/>
        </a:p>
      </dgm:t>
    </dgm:pt>
    <dgm:pt modelId="{A4D23A1C-7F47-4A3C-8215-41FD7F8A1CB2}" type="parTrans" cxnId="{6EB4F7AB-24AE-429A-B67B-6CA8D77D36A3}">
      <dgm:prSet/>
      <dgm:spPr/>
      <dgm:t>
        <a:bodyPr/>
        <a:lstStyle/>
        <a:p>
          <a:endParaRPr lang="fr-FR"/>
        </a:p>
      </dgm:t>
    </dgm:pt>
    <dgm:pt modelId="{527331F9-02F2-477D-9B6F-5AAECFA6398F}" type="sibTrans" cxnId="{6EB4F7AB-24AE-429A-B67B-6CA8D77D36A3}">
      <dgm:prSet/>
      <dgm:spPr/>
      <dgm:t>
        <a:bodyPr/>
        <a:lstStyle/>
        <a:p>
          <a:endParaRPr lang="fr-FR"/>
        </a:p>
      </dgm:t>
    </dgm:pt>
    <dgm:pt modelId="{37080832-BCDA-4509-B863-456F1EA6773E}">
      <dgm:prSet phldrT="[Texte]"/>
      <dgm:spPr/>
      <dgm:t>
        <a:bodyPr/>
        <a:lstStyle/>
        <a:p>
          <a:r>
            <a:rPr lang="fr-FR" dirty="0"/>
            <a:t>Math</a:t>
          </a:r>
        </a:p>
      </dgm:t>
    </dgm:pt>
    <dgm:pt modelId="{3CD4F891-C5A0-448E-BA18-D3666EC74EBC}" type="parTrans" cxnId="{8E3877FE-BA7E-4B7B-8B77-B7054F912DA6}">
      <dgm:prSet/>
      <dgm:spPr/>
      <dgm:t>
        <a:bodyPr/>
        <a:lstStyle/>
        <a:p>
          <a:endParaRPr lang="fr-FR"/>
        </a:p>
      </dgm:t>
    </dgm:pt>
    <dgm:pt modelId="{DEA86F7D-5E33-4D73-8944-686B45DA6120}" type="sibTrans" cxnId="{8E3877FE-BA7E-4B7B-8B77-B7054F912DA6}">
      <dgm:prSet/>
      <dgm:spPr/>
      <dgm:t>
        <a:bodyPr/>
        <a:lstStyle/>
        <a:p>
          <a:endParaRPr lang="fr-FR"/>
        </a:p>
      </dgm:t>
    </dgm:pt>
    <dgm:pt modelId="{8959D84E-A208-40C2-A432-8B990851329F}">
      <dgm:prSet phldrT="[Texte]"/>
      <dgm:spPr/>
      <dgm:t>
        <a:bodyPr/>
        <a:lstStyle/>
        <a:p>
          <a:r>
            <a:rPr lang="fr-FR" dirty="0"/>
            <a:t>Module</a:t>
          </a:r>
        </a:p>
      </dgm:t>
    </dgm:pt>
    <dgm:pt modelId="{49B934D9-C6F0-4625-AC21-4504815671ED}" type="parTrans" cxnId="{6EB948E1-CA36-4E20-A592-F3EE5DDBFD62}">
      <dgm:prSet/>
      <dgm:spPr/>
      <dgm:t>
        <a:bodyPr/>
        <a:lstStyle/>
        <a:p>
          <a:endParaRPr lang="fr-FR"/>
        </a:p>
      </dgm:t>
    </dgm:pt>
    <dgm:pt modelId="{7A26556A-6F0B-4152-958C-7B7FACC43D82}" type="sibTrans" cxnId="{6EB948E1-CA36-4E20-A592-F3EE5DDBFD62}">
      <dgm:prSet/>
      <dgm:spPr/>
      <dgm:t>
        <a:bodyPr/>
        <a:lstStyle/>
        <a:p>
          <a:endParaRPr lang="fr-FR"/>
        </a:p>
      </dgm:t>
    </dgm:pt>
    <dgm:pt modelId="{CF2EB537-62FD-4EDB-A678-2B84B3A485A8}">
      <dgm:prSet phldrT="[Texte]"/>
      <dgm:spPr/>
      <dgm:t>
        <a:bodyPr/>
        <a:lstStyle/>
        <a:p>
          <a:r>
            <a:rPr lang="fr-FR" dirty="0" err="1"/>
            <a:t>Early</a:t>
          </a:r>
          <a:r>
            <a:rPr lang="fr-FR" dirty="0"/>
            <a:t> math</a:t>
          </a:r>
        </a:p>
      </dgm:t>
    </dgm:pt>
    <dgm:pt modelId="{F1B6C98B-CCAE-450A-AD7D-B8684E1D2CCB}" type="parTrans" cxnId="{315E14A5-176A-4697-99A5-C8461D2FCFFF}">
      <dgm:prSet/>
      <dgm:spPr/>
      <dgm:t>
        <a:bodyPr/>
        <a:lstStyle/>
        <a:p>
          <a:endParaRPr lang="fr-FR"/>
        </a:p>
      </dgm:t>
    </dgm:pt>
    <dgm:pt modelId="{30B6C11E-CC73-4CE8-BC1B-FEAC301C978C}" type="sibTrans" cxnId="{315E14A5-176A-4697-99A5-C8461D2FCFFF}">
      <dgm:prSet/>
      <dgm:spPr/>
      <dgm:t>
        <a:bodyPr/>
        <a:lstStyle/>
        <a:p>
          <a:endParaRPr lang="fr-FR"/>
        </a:p>
      </dgm:t>
    </dgm:pt>
    <dgm:pt modelId="{6C12FF15-F9D8-485F-A642-170518474F99}">
      <dgm:prSet phldrT="[Texte]"/>
      <dgm:spPr/>
      <dgm:t>
        <a:bodyPr/>
        <a:lstStyle/>
        <a:p>
          <a:r>
            <a:rPr lang="fr-FR" dirty="0" err="1"/>
            <a:t>Exercise</a:t>
          </a:r>
          <a:endParaRPr lang="fr-FR" dirty="0"/>
        </a:p>
      </dgm:t>
    </dgm:pt>
    <dgm:pt modelId="{109A6140-0A1A-4FD8-A52A-9C30759AB72F}" type="parTrans" cxnId="{BC607DC6-FE58-4789-8180-D123C67B3989}">
      <dgm:prSet/>
      <dgm:spPr/>
      <dgm:t>
        <a:bodyPr/>
        <a:lstStyle/>
        <a:p>
          <a:endParaRPr lang="fr-FR"/>
        </a:p>
      </dgm:t>
    </dgm:pt>
    <dgm:pt modelId="{C7AD240D-D93E-41DC-A15C-11CF8CDCE6B7}" type="sibTrans" cxnId="{BC607DC6-FE58-4789-8180-D123C67B3989}">
      <dgm:prSet/>
      <dgm:spPr/>
      <dgm:t>
        <a:bodyPr/>
        <a:lstStyle/>
        <a:p>
          <a:endParaRPr lang="fr-FR"/>
        </a:p>
      </dgm:t>
    </dgm:pt>
    <dgm:pt modelId="{958ECA36-1585-4B02-9EC7-4A2D1484C095}">
      <dgm:prSet phldrT="[Texte]"/>
      <dgm:spPr/>
      <dgm:t>
        <a:bodyPr/>
        <a:lstStyle/>
        <a:p>
          <a:r>
            <a:rPr lang="fr-FR" dirty="0" err="1"/>
            <a:t>Tens</a:t>
          </a:r>
          <a:r>
            <a:rPr lang="fr-FR" dirty="0"/>
            <a:t> and </a:t>
          </a:r>
          <a:r>
            <a:rPr lang="fr-FR" dirty="0" err="1"/>
            <a:t>ones</a:t>
          </a:r>
          <a:endParaRPr lang="fr-FR" dirty="0"/>
        </a:p>
      </dgm:t>
    </dgm:pt>
    <dgm:pt modelId="{E25EB9CA-F7A8-400E-ACFF-65A2CC2FDB0E}" type="parTrans" cxnId="{C1DCA062-85EF-43E9-91EE-B0DF0799D5D5}">
      <dgm:prSet/>
      <dgm:spPr/>
      <dgm:t>
        <a:bodyPr/>
        <a:lstStyle/>
        <a:p>
          <a:endParaRPr lang="fr-FR"/>
        </a:p>
      </dgm:t>
    </dgm:pt>
    <dgm:pt modelId="{A0E0EF31-D8FF-47A5-8B9E-A4B989A267BC}" type="sibTrans" cxnId="{C1DCA062-85EF-43E9-91EE-B0DF0799D5D5}">
      <dgm:prSet/>
      <dgm:spPr/>
      <dgm:t>
        <a:bodyPr/>
        <a:lstStyle/>
        <a:p>
          <a:endParaRPr lang="fr-FR"/>
        </a:p>
      </dgm:t>
    </dgm:pt>
    <dgm:pt modelId="{D08A7443-1649-4780-9F9D-62927EEA2E6C}">
      <dgm:prSet phldrT="[Texte]"/>
      <dgm:spPr/>
      <dgm:t>
        <a:bodyPr/>
        <a:lstStyle/>
        <a:p>
          <a:r>
            <a:rPr lang="fr-FR" dirty="0" err="1"/>
            <a:t>Literacy</a:t>
          </a:r>
          <a:endParaRPr lang="fr-FR" dirty="0"/>
        </a:p>
      </dgm:t>
    </dgm:pt>
    <dgm:pt modelId="{A9D91D62-A421-4ABC-81D8-362405F05F7E}" type="parTrans" cxnId="{15AE50A7-7C75-45F6-B2F5-8D23C2957EBC}">
      <dgm:prSet/>
      <dgm:spPr/>
      <dgm:t>
        <a:bodyPr/>
        <a:lstStyle/>
        <a:p>
          <a:endParaRPr lang="fr-FR"/>
        </a:p>
      </dgm:t>
    </dgm:pt>
    <dgm:pt modelId="{7EB52E0F-B41B-40BC-843F-95B8C7CB7943}" type="sibTrans" cxnId="{15AE50A7-7C75-45F6-B2F5-8D23C2957EBC}">
      <dgm:prSet/>
      <dgm:spPr/>
      <dgm:t>
        <a:bodyPr/>
        <a:lstStyle/>
        <a:p>
          <a:endParaRPr lang="fr-FR"/>
        </a:p>
      </dgm:t>
    </dgm:pt>
    <dgm:pt modelId="{D98D4787-2DB2-4FC6-8C25-E14631451418}">
      <dgm:prSet phldrT="[Texte]"/>
      <dgm:spPr/>
      <dgm:t>
        <a:bodyPr/>
        <a:lstStyle/>
        <a:p>
          <a:r>
            <a:rPr lang="fr-FR" dirty="0" err="1"/>
            <a:t>Algebra</a:t>
          </a:r>
          <a:endParaRPr lang="fr-FR" dirty="0"/>
        </a:p>
      </dgm:t>
    </dgm:pt>
    <dgm:pt modelId="{7007294C-B185-4DD1-BC86-5A2C46231AAC}" type="parTrans" cxnId="{3FCE2074-414C-4D72-8931-46DDBC5F075C}">
      <dgm:prSet/>
      <dgm:spPr/>
      <dgm:t>
        <a:bodyPr/>
        <a:lstStyle/>
        <a:p>
          <a:endParaRPr lang="fr-FR"/>
        </a:p>
      </dgm:t>
    </dgm:pt>
    <dgm:pt modelId="{CFEDD07D-74A8-4DE0-A311-47743747A47D}" type="sibTrans" cxnId="{3FCE2074-414C-4D72-8931-46DDBC5F075C}">
      <dgm:prSet/>
      <dgm:spPr/>
      <dgm:t>
        <a:bodyPr/>
        <a:lstStyle/>
        <a:p>
          <a:endParaRPr lang="fr-FR"/>
        </a:p>
      </dgm:t>
    </dgm:pt>
    <dgm:pt modelId="{4F648DD9-A8BF-46B8-A238-70290F1AEB1B}">
      <dgm:prSet phldrT="[Texte]"/>
      <dgm:spPr/>
      <dgm:t>
        <a:bodyPr/>
        <a:lstStyle/>
        <a:p>
          <a:r>
            <a:rPr lang="fr-FR" dirty="0" err="1"/>
            <a:t>Subtraction</a:t>
          </a:r>
          <a:r>
            <a:rPr lang="fr-FR" dirty="0"/>
            <a:t> 1</a:t>
          </a:r>
        </a:p>
      </dgm:t>
    </dgm:pt>
    <dgm:pt modelId="{3BA22919-404F-4400-8161-F06FA77BE997}" type="parTrans" cxnId="{F02E0246-A111-468F-A16B-533AD7A4AC2D}">
      <dgm:prSet/>
      <dgm:spPr/>
      <dgm:t>
        <a:bodyPr/>
        <a:lstStyle/>
        <a:p>
          <a:endParaRPr lang="fr-FR"/>
        </a:p>
      </dgm:t>
    </dgm:pt>
    <dgm:pt modelId="{B8AD99FF-621E-4711-8523-29854E593ED7}" type="sibTrans" cxnId="{F02E0246-A111-468F-A16B-533AD7A4AC2D}">
      <dgm:prSet/>
      <dgm:spPr/>
      <dgm:t>
        <a:bodyPr/>
        <a:lstStyle/>
        <a:p>
          <a:endParaRPr lang="fr-FR"/>
        </a:p>
      </dgm:t>
    </dgm:pt>
    <dgm:pt modelId="{045D3213-4745-47C1-908D-A91039DA29A9}" type="pres">
      <dgm:prSet presAssocID="{4706DFCE-9D5A-4B82-B6E6-C2BE704BA7BE}" presName="rootnode" presStyleCnt="0">
        <dgm:presLayoutVars>
          <dgm:chMax/>
          <dgm:chPref/>
          <dgm:dir/>
          <dgm:animLvl val="lvl"/>
        </dgm:presLayoutVars>
      </dgm:prSet>
      <dgm:spPr/>
    </dgm:pt>
    <dgm:pt modelId="{4202134D-89F7-486B-B3DD-74E3E675D4CE}" type="pres">
      <dgm:prSet presAssocID="{D2214889-4B2D-4758-9A81-3A67C4A0F84A}" presName="composite" presStyleCnt="0"/>
      <dgm:spPr/>
    </dgm:pt>
    <dgm:pt modelId="{27CAF4DF-696A-492D-88E0-12C1E6C33E27}" type="pres">
      <dgm:prSet presAssocID="{D2214889-4B2D-4758-9A81-3A67C4A0F84A}" presName="bentUpArrow1" presStyleLbl="alignImgPlace1" presStyleIdx="0" presStyleCnt="2"/>
      <dgm:spPr/>
    </dgm:pt>
    <dgm:pt modelId="{C082B245-2438-4DCA-B9FB-3FBCD4F2E8F7}" type="pres">
      <dgm:prSet presAssocID="{D2214889-4B2D-4758-9A81-3A67C4A0F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EA8C5B8-F8E4-46A2-81B2-4B0CD177A556}" type="pres">
      <dgm:prSet presAssocID="{D2214889-4B2D-4758-9A81-3A67C4A0F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EFFEEBB-5122-494D-8592-D96F4B2F5B08}" type="pres">
      <dgm:prSet presAssocID="{527331F9-02F2-477D-9B6F-5AAECFA6398F}" presName="sibTrans" presStyleCnt="0"/>
      <dgm:spPr/>
    </dgm:pt>
    <dgm:pt modelId="{95BDEC5A-D3F5-40C7-8080-AFA2BCDA281A}" type="pres">
      <dgm:prSet presAssocID="{8959D84E-A208-40C2-A432-8B990851329F}" presName="composite" presStyleCnt="0"/>
      <dgm:spPr/>
    </dgm:pt>
    <dgm:pt modelId="{E1031E61-99EF-4195-9CF2-FE5A953DD9E0}" type="pres">
      <dgm:prSet presAssocID="{8959D84E-A208-40C2-A432-8B990851329F}" presName="bentUpArrow1" presStyleLbl="alignImgPlace1" presStyleIdx="1" presStyleCnt="2"/>
      <dgm:spPr/>
    </dgm:pt>
    <dgm:pt modelId="{32D53B13-CFF7-473C-9867-CA7FDF71AF0A}" type="pres">
      <dgm:prSet presAssocID="{8959D84E-A208-40C2-A432-8B990851329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F0D51D5-4B7D-4064-BDFB-6DA3D5DA33BA}" type="pres">
      <dgm:prSet presAssocID="{8959D84E-A208-40C2-A432-8B990851329F}" presName="ChildText" presStyleLbl="revTx" presStyleIdx="1" presStyleCnt="3" custScaleX="144487" custLinFactNeighborX="24287">
        <dgm:presLayoutVars>
          <dgm:chMax val="0"/>
          <dgm:chPref val="0"/>
          <dgm:bulletEnabled val="1"/>
        </dgm:presLayoutVars>
      </dgm:prSet>
      <dgm:spPr/>
    </dgm:pt>
    <dgm:pt modelId="{E7F738AA-8BE0-4924-BA79-835686A8F909}" type="pres">
      <dgm:prSet presAssocID="{7A26556A-6F0B-4152-958C-7B7FACC43D82}" presName="sibTrans" presStyleCnt="0"/>
      <dgm:spPr/>
    </dgm:pt>
    <dgm:pt modelId="{4AD5C6C9-C7C0-42AE-88E2-CBDA533743E8}" type="pres">
      <dgm:prSet presAssocID="{6C12FF15-F9D8-485F-A642-170518474F99}" presName="composite" presStyleCnt="0"/>
      <dgm:spPr/>
    </dgm:pt>
    <dgm:pt modelId="{5230F363-1585-487F-807B-C54DE4336C66}" type="pres">
      <dgm:prSet presAssocID="{6C12FF15-F9D8-485F-A642-170518474F9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86B3B7F-90ED-492D-BD35-97B0BE5B7127}" type="pres">
      <dgm:prSet presAssocID="{6C12FF15-F9D8-485F-A642-170518474F99}" presName="FinalChildText" presStyleLbl="revTx" presStyleIdx="2" presStyleCnt="3" custScaleX="139456" custLinFactNeighborX="18215">
        <dgm:presLayoutVars>
          <dgm:chMax val="0"/>
          <dgm:chPref val="0"/>
          <dgm:bulletEnabled val="1"/>
        </dgm:presLayoutVars>
      </dgm:prSet>
      <dgm:spPr/>
    </dgm:pt>
  </dgm:ptLst>
  <dgm:cxnLst>
    <dgm:cxn modelId="{0CB9F9C6-5E1D-4A5B-BD96-9E0BFFCEB0A8}" type="presOf" srcId="{D2214889-4B2D-4758-9A81-3A67C4A0F84A}" destId="{C082B245-2438-4DCA-B9FB-3FBCD4F2E8F7}" srcOrd="0" destOrd="0" presId="urn:microsoft.com/office/officeart/2005/8/layout/StepDownProcess"/>
    <dgm:cxn modelId="{7F7C2AD9-7FE7-43E7-AAB3-CBB7D7BD5A8C}" type="presOf" srcId="{6C12FF15-F9D8-485F-A642-170518474F99}" destId="{5230F363-1585-487F-807B-C54DE4336C66}" srcOrd="0" destOrd="0" presId="urn:microsoft.com/office/officeart/2005/8/layout/StepDownProcess"/>
    <dgm:cxn modelId="{8E3877FE-BA7E-4B7B-8B77-B7054F912DA6}" srcId="{D2214889-4B2D-4758-9A81-3A67C4A0F84A}" destId="{37080832-BCDA-4509-B863-456F1EA6773E}" srcOrd="0" destOrd="0" parTransId="{3CD4F891-C5A0-448E-BA18-D3666EC74EBC}" sibTransId="{DEA86F7D-5E33-4D73-8944-686B45DA6120}"/>
    <dgm:cxn modelId="{F02E0246-A111-468F-A16B-533AD7A4AC2D}" srcId="{6C12FF15-F9D8-485F-A642-170518474F99}" destId="{4F648DD9-A8BF-46B8-A238-70290F1AEB1B}" srcOrd="1" destOrd="0" parTransId="{3BA22919-404F-4400-8161-F06FA77BE997}" sibTransId="{B8AD99FF-621E-4711-8523-29854E593ED7}"/>
    <dgm:cxn modelId="{FBD3FFB5-0BFC-4381-8C72-30103F722721}" type="presOf" srcId="{D08A7443-1649-4780-9F9D-62927EEA2E6C}" destId="{3EA8C5B8-F8E4-46A2-81B2-4B0CD177A556}" srcOrd="0" destOrd="1" presId="urn:microsoft.com/office/officeart/2005/8/layout/StepDownProcess"/>
    <dgm:cxn modelId="{C1DCA062-85EF-43E9-91EE-B0DF0799D5D5}" srcId="{6C12FF15-F9D8-485F-A642-170518474F99}" destId="{958ECA36-1585-4B02-9EC7-4A2D1484C095}" srcOrd="0" destOrd="0" parTransId="{E25EB9CA-F7A8-400E-ACFF-65A2CC2FDB0E}" sibTransId="{A0E0EF31-D8FF-47A5-8B9E-A4B989A267BC}"/>
    <dgm:cxn modelId="{15AE50A7-7C75-45F6-B2F5-8D23C2957EBC}" srcId="{D2214889-4B2D-4758-9A81-3A67C4A0F84A}" destId="{D08A7443-1649-4780-9F9D-62927EEA2E6C}" srcOrd="1" destOrd="0" parTransId="{A9D91D62-A421-4ABC-81D8-362405F05F7E}" sibTransId="{7EB52E0F-B41B-40BC-843F-95B8C7CB7943}"/>
    <dgm:cxn modelId="{820A8E0D-4B45-409D-9206-9E06B471D3F6}" type="presOf" srcId="{D98D4787-2DB2-4FC6-8C25-E14631451418}" destId="{6F0D51D5-4B7D-4064-BDFB-6DA3D5DA33BA}" srcOrd="0" destOrd="1" presId="urn:microsoft.com/office/officeart/2005/8/layout/StepDownProcess"/>
    <dgm:cxn modelId="{315E14A5-176A-4697-99A5-C8461D2FCFFF}" srcId="{8959D84E-A208-40C2-A432-8B990851329F}" destId="{CF2EB537-62FD-4EDB-A678-2B84B3A485A8}" srcOrd="0" destOrd="0" parTransId="{F1B6C98B-CCAE-450A-AD7D-B8684E1D2CCB}" sibTransId="{30B6C11E-CC73-4CE8-BC1B-FEAC301C978C}"/>
    <dgm:cxn modelId="{F349BE22-582A-40E1-B8E3-062F77FF4849}" type="presOf" srcId="{958ECA36-1585-4B02-9EC7-4A2D1484C095}" destId="{086B3B7F-90ED-492D-BD35-97B0BE5B7127}" srcOrd="0" destOrd="0" presId="urn:microsoft.com/office/officeart/2005/8/layout/StepDownProcess"/>
    <dgm:cxn modelId="{9AEE6CAF-733D-4E8D-9C4A-9BC257D42171}" type="presOf" srcId="{CF2EB537-62FD-4EDB-A678-2B84B3A485A8}" destId="{6F0D51D5-4B7D-4064-BDFB-6DA3D5DA33BA}" srcOrd="0" destOrd="0" presId="urn:microsoft.com/office/officeart/2005/8/layout/StepDownProcess"/>
    <dgm:cxn modelId="{010A939F-7FFD-4753-B47D-C4C3AC93688A}" type="presOf" srcId="{37080832-BCDA-4509-B863-456F1EA6773E}" destId="{3EA8C5B8-F8E4-46A2-81B2-4B0CD177A556}" srcOrd="0" destOrd="0" presId="urn:microsoft.com/office/officeart/2005/8/layout/StepDownProcess"/>
    <dgm:cxn modelId="{6EB948E1-CA36-4E20-A592-F3EE5DDBFD62}" srcId="{4706DFCE-9D5A-4B82-B6E6-C2BE704BA7BE}" destId="{8959D84E-A208-40C2-A432-8B990851329F}" srcOrd="1" destOrd="0" parTransId="{49B934D9-C6F0-4625-AC21-4504815671ED}" sibTransId="{7A26556A-6F0B-4152-958C-7B7FACC43D82}"/>
    <dgm:cxn modelId="{23F78C48-9C10-44F7-B72C-85C7C6F6C79A}" type="presOf" srcId="{4F648DD9-A8BF-46B8-A238-70290F1AEB1B}" destId="{086B3B7F-90ED-492D-BD35-97B0BE5B7127}" srcOrd="0" destOrd="1" presId="urn:microsoft.com/office/officeart/2005/8/layout/StepDownProcess"/>
    <dgm:cxn modelId="{3FCE2074-414C-4D72-8931-46DDBC5F075C}" srcId="{8959D84E-A208-40C2-A432-8B990851329F}" destId="{D98D4787-2DB2-4FC6-8C25-E14631451418}" srcOrd="1" destOrd="0" parTransId="{7007294C-B185-4DD1-BC86-5A2C46231AAC}" sibTransId="{CFEDD07D-74A8-4DE0-A311-47743747A47D}"/>
    <dgm:cxn modelId="{250437A1-3AFE-400E-AABA-24A07DCC78F4}" type="presOf" srcId="{8959D84E-A208-40C2-A432-8B990851329F}" destId="{32D53B13-CFF7-473C-9867-CA7FDF71AF0A}" srcOrd="0" destOrd="0" presId="urn:microsoft.com/office/officeart/2005/8/layout/StepDownProcess"/>
    <dgm:cxn modelId="{BC607DC6-FE58-4789-8180-D123C67B3989}" srcId="{4706DFCE-9D5A-4B82-B6E6-C2BE704BA7BE}" destId="{6C12FF15-F9D8-485F-A642-170518474F99}" srcOrd="2" destOrd="0" parTransId="{109A6140-0A1A-4FD8-A52A-9C30759AB72F}" sibTransId="{C7AD240D-D93E-41DC-A15C-11CF8CDCE6B7}"/>
    <dgm:cxn modelId="{6EB4F7AB-24AE-429A-B67B-6CA8D77D36A3}" srcId="{4706DFCE-9D5A-4B82-B6E6-C2BE704BA7BE}" destId="{D2214889-4B2D-4758-9A81-3A67C4A0F84A}" srcOrd="0" destOrd="0" parTransId="{A4D23A1C-7F47-4A3C-8215-41FD7F8A1CB2}" sibTransId="{527331F9-02F2-477D-9B6F-5AAECFA6398F}"/>
    <dgm:cxn modelId="{77D0D366-D8C2-48E6-9CAD-32DE6646500B}" type="presOf" srcId="{4706DFCE-9D5A-4B82-B6E6-C2BE704BA7BE}" destId="{045D3213-4745-47C1-908D-A91039DA29A9}" srcOrd="0" destOrd="0" presId="urn:microsoft.com/office/officeart/2005/8/layout/StepDownProcess"/>
    <dgm:cxn modelId="{5C2B0155-61B4-4DEF-99A2-F48D798CCFDA}" type="presParOf" srcId="{045D3213-4745-47C1-908D-A91039DA29A9}" destId="{4202134D-89F7-486B-B3DD-74E3E675D4CE}" srcOrd="0" destOrd="0" presId="urn:microsoft.com/office/officeart/2005/8/layout/StepDownProcess"/>
    <dgm:cxn modelId="{D37EF525-5891-4C72-A9A3-E254C34BC593}" type="presParOf" srcId="{4202134D-89F7-486B-B3DD-74E3E675D4CE}" destId="{27CAF4DF-696A-492D-88E0-12C1E6C33E27}" srcOrd="0" destOrd="0" presId="urn:microsoft.com/office/officeart/2005/8/layout/StepDownProcess"/>
    <dgm:cxn modelId="{68CB0831-23FE-4303-B1CE-62FB057A8B90}" type="presParOf" srcId="{4202134D-89F7-486B-B3DD-74E3E675D4CE}" destId="{C082B245-2438-4DCA-B9FB-3FBCD4F2E8F7}" srcOrd="1" destOrd="0" presId="urn:microsoft.com/office/officeart/2005/8/layout/StepDownProcess"/>
    <dgm:cxn modelId="{609DA13E-EA9C-4269-94C8-4A31EAF30EBF}" type="presParOf" srcId="{4202134D-89F7-486B-B3DD-74E3E675D4CE}" destId="{3EA8C5B8-F8E4-46A2-81B2-4B0CD177A556}" srcOrd="2" destOrd="0" presId="urn:microsoft.com/office/officeart/2005/8/layout/StepDownProcess"/>
    <dgm:cxn modelId="{311541CD-0DD3-4235-832C-CF4FC20A2B73}" type="presParOf" srcId="{045D3213-4745-47C1-908D-A91039DA29A9}" destId="{7EFFEEBB-5122-494D-8592-D96F4B2F5B08}" srcOrd="1" destOrd="0" presId="urn:microsoft.com/office/officeart/2005/8/layout/StepDownProcess"/>
    <dgm:cxn modelId="{AB8A4846-A1FA-4E8E-AB23-4FA8597D9812}" type="presParOf" srcId="{045D3213-4745-47C1-908D-A91039DA29A9}" destId="{95BDEC5A-D3F5-40C7-8080-AFA2BCDA281A}" srcOrd="2" destOrd="0" presId="urn:microsoft.com/office/officeart/2005/8/layout/StepDownProcess"/>
    <dgm:cxn modelId="{6F19FA83-2306-4750-B9D9-FD2526A8BF46}" type="presParOf" srcId="{95BDEC5A-D3F5-40C7-8080-AFA2BCDA281A}" destId="{E1031E61-99EF-4195-9CF2-FE5A953DD9E0}" srcOrd="0" destOrd="0" presId="urn:microsoft.com/office/officeart/2005/8/layout/StepDownProcess"/>
    <dgm:cxn modelId="{3977A4EF-445B-40E4-8425-C1BA8A09DB28}" type="presParOf" srcId="{95BDEC5A-D3F5-40C7-8080-AFA2BCDA281A}" destId="{32D53B13-CFF7-473C-9867-CA7FDF71AF0A}" srcOrd="1" destOrd="0" presId="urn:microsoft.com/office/officeart/2005/8/layout/StepDownProcess"/>
    <dgm:cxn modelId="{23182CA1-60D7-46C3-A80A-DDBE6D49F18B}" type="presParOf" srcId="{95BDEC5A-D3F5-40C7-8080-AFA2BCDA281A}" destId="{6F0D51D5-4B7D-4064-BDFB-6DA3D5DA33BA}" srcOrd="2" destOrd="0" presId="urn:microsoft.com/office/officeart/2005/8/layout/StepDownProcess"/>
    <dgm:cxn modelId="{5B124355-76FA-4F8A-9AFF-A40CB74071CB}" type="presParOf" srcId="{045D3213-4745-47C1-908D-A91039DA29A9}" destId="{E7F738AA-8BE0-4924-BA79-835686A8F909}" srcOrd="3" destOrd="0" presId="urn:microsoft.com/office/officeart/2005/8/layout/StepDownProcess"/>
    <dgm:cxn modelId="{747D3FD9-101E-449F-AA2F-E1E8F3E2B3B2}" type="presParOf" srcId="{045D3213-4745-47C1-908D-A91039DA29A9}" destId="{4AD5C6C9-C7C0-42AE-88E2-CBDA533743E8}" srcOrd="4" destOrd="0" presId="urn:microsoft.com/office/officeart/2005/8/layout/StepDownProcess"/>
    <dgm:cxn modelId="{5B77C120-6AAD-43BF-911B-AD48C7C054E3}" type="presParOf" srcId="{4AD5C6C9-C7C0-42AE-88E2-CBDA533743E8}" destId="{5230F363-1585-487F-807B-C54DE4336C66}" srcOrd="0" destOrd="0" presId="urn:microsoft.com/office/officeart/2005/8/layout/StepDownProcess"/>
    <dgm:cxn modelId="{3345E533-51F3-4E19-A9B2-49F86FC92463}" type="presParOf" srcId="{4AD5C6C9-C7C0-42AE-88E2-CBDA533743E8}" destId="{086B3B7F-90ED-492D-BD35-97B0BE5B71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34176-7E3B-4882-9D74-C83CE52FC2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DD2766-95F3-4B32-AEED-E064EE67AC7F}">
      <dgm:prSet phldrT="[Texte]"/>
      <dgm:spPr/>
      <dgm:t>
        <a:bodyPr/>
        <a:lstStyle/>
        <a:p>
          <a:r>
            <a:rPr lang="fr-FR" dirty="0"/>
            <a:t>National</a:t>
          </a:r>
        </a:p>
      </dgm:t>
    </dgm:pt>
    <dgm:pt modelId="{311B8351-40CD-4650-B943-2B5AAB0B0779}" type="parTrans" cxnId="{31257E98-9638-4242-BC2D-A28A6DF3A715}">
      <dgm:prSet/>
      <dgm:spPr/>
      <dgm:t>
        <a:bodyPr/>
        <a:lstStyle/>
        <a:p>
          <a:endParaRPr lang="fr-FR"/>
        </a:p>
      </dgm:t>
    </dgm:pt>
    <dgm:pt modelId="{F5DBF5DE-3850-4178-B64E-DDBC064A64BE}" type="sibTrans" cxnId="{31257E98-9638-4242-BC2D-A28A6DF3A715}">
      <dgm:prSet/>
      <dgm:spPr/>
      <dgm:t>
        <a:bodyPr/>
        <a:lstStyle/>
        <a:p>
          <a:endParaRPr lang="fr-FR"/>
        </a:p>
      </dgm:t>
    </dgm:pt>
    <dgm:pt modelId="{3BE366E0-AC65-4C98-994D-59806EADE171}">
      <dgm:prSet phldrT="[Texte]"/>
      <dgm:spPr/>
      <dgm:t>
        <a:bodyPr/>
        <a:lstStyle/>
        <a:p>
          <a:r>
            <a:rPr lang="fr-FR" dirty="0"/>
            <a:t>Question </a:t>
          </a:r>
          <a:r>
            <a:rPr lang="fr-FR" dirty="0" err="1"/>
            <a:t>difficulty</a:t>
          </a:r>
          <a:r>
            <a:rPr lang="fr-FR" dirty="0"/>
            <a:t> </a:t>
          </a:r>
          <a:r>
            <a:rPr lang="fr-FR" dirty="0" err="1"/>
            <a:t>clustering</a:t>
          </a:r>
          <a:endParaRPr lang="fr-FR" dirty="0"/>
        </a:p>
      </dgm:t>
    </dgm:pt>
    <dgm:pt modelId="{C432B3EE-3D90-4DA8-AA65-EDF7ABA62261}" type="parTrans" cxnId="{DBCEC1AE-7506-4354-AD6A-1498BDCC302C}">
      <dgm:prSet/>
      <dgm:spPr/>
      <dgm:t>
        <a:bodyPr/>
        <a:lstStyle/>
        <a:p>
          <a:endParaRPr lang="fr-FR"/>
        </a:p>
      </dgm:t>
    </dgm:pt>
    <dgm:pt modelId="{EFEE150A-540E-4D56-AA4B-76D1BEC20495}" type="sibTrans" cxnId="{DBCEC1AE-7506-4354-AD6A-1498BDCC302C}">
      <dgm:prSet/>
      <dgm:spPr/>
      <dgm:t>
        <a:bodyPr/>
        <a:lstStyle/>
        <a:p>
          <a:endParaRPr lang="fr-FR"/>
        </a:p>
      </dgm:t>
    </dgm:pt>
    <dgm:pt modelId="{6063B4E4-A9A6-4036-8849-92CAEC588C0E}">
      <dgm:prSet phldrT="[Texte]"/>
      <dgm:spPr/>
      <dgm:t>
        <a:bodyPr/>
        <a:lstStyle/>
        <a:p>
          <a:r>
            <a:rPr lang="fr-FR" dirty="0"/>
            <a:t>Coach</a:t>
          </a:r>
        </a:p>
      </dgm:t>
    </dgm:pt>
    <dgm:pt modelId="{0724EB4B-E399-4E31-9CB7-0427E67BFA11}" type="parTrans" cxnId="{A1E7B67A-37C1-4770-A361-93D267BEC464}">
      <dgm:prSet/>
      <dgm:spPr/>
      <dgm:t>
        <a:bodyPr/>
        <a:lstStyle/>
        <a:p>
          <a:endParaRPr lang="fr-FR"/>
        </a:p>
      </dgm:t>
    </dgm:pt>
    <dgm:pt modelId="{BB67BFEA-FC23-43B1-A7D5-73279B49414F}" type="sibTrans" cxnId="{A1E7B67A-37C1-4770-A361-93D267BEC464}">
      <dgm:prSet/>
      <dgm:spPr/>
      <dgm:t>
        <a:bodyPr/>
        <a:lstStyle/>
        <a:p>
          <a:endParaRPr lang="fr-FR"/>
        </a:p>
      </dgm:t>
    </dgm:pt>
    <dgm:pt modelId="{051FB8C8-1E23-45C7-BA20-B5D9EE31AE1D}">
      <dgm:prSet phldrT="[Texte]"/>
      <dgm:spPr/>
      <dgm:t>
        <a:bodyPr/>
        <a:lstStyle/>
        <a:p>
          <a:r>
            <a:rPr lang="fr-FR" dirty="0"/>
            <a:t>Peer </a:t>
          </a:r>
          <a:r>
            <a:rPr lang="fr-FR" dirty="0" err="1"/>
            <a:t>learning</a:t>
          </a:r>
          <a:endParaRPr lang="fr-FR" dirty="0"/>
        </a:p>
      </dgm:t>
    </dgm:pt>
    <dgm:pt modelId="{27B5B824-9395-463E-84B3-B10C11644769}" type="parTrans" cxnId="{BE9184AE-903A-4691-9088-9B767D76DFC6}">
      <dgm:prSet/>
      <dgm:spPr/>
      <dgm:t>
        <a:bodyPr/>
        <a:lstStyle/>
        <a:p>
          <a:endParaRPr lang="fr-FR"/>
        </a:p>
      </dgm:t>
    </dgm:pt>
    <dgm:pt modelId="{269A58BB-10CD-4C40-B962-03A9BFCE8A27}" type="sibTrans" cxnId="{BE9184AE-903A-4691-9088-9B767D76DFC6}">
      <dgm:prSet/>
      <dgm:spPr/>
      <dgm:t>
        <a:bodyPr/>
        <a:lstStyle/>
        <a:p>
          <a:endParaRPr lang="fr-FR"/>
        </a:p>
      </dgm:t>
    </dgm:pt>
    <dgm:pt modelId="{6D0706EB-65A6-42DD-B05E-2F5A3F02BCA8}">
      <dgm:prSet phldrT="[Texte]"/>
      <dgm:spPr/>
      <dgm:t>
        <a:bodyPr/>
        <a:lstStyle/>
        <a:p>
          <a:r>
            <a:rPr lang="fr-FR" dirty="0" err="1"/>
            <a:t>Pupil</a:t>
          </a:r>
          <a:endParaRPr lang="fr-FR" dirty="0"/>
        </a:p>
      </dgm:t>
    </dgm:pt>
    <dgm:pt modelId="{877DA269-5410-4BD3-84CE-1E53E4EB4985}" type="parTrans" cxnId="{E961B543-4C93-45A6-AD80-BC2201A25ED7}">
      <dgm:prSet/>
      <dgm:spPr/>
      <dgm:t>
        <a:bodyPr/>
        <a:lstStyle/>
        <a:p>
          <a:endParaRPr lang="fr-FR"/>
        </a:p>
      </dgm:t>
    </dgm:pt>
    <dgm:pt modelId="{462CAF7C-5A7E-4A84-B702-B7EB0103A5A1}" type="sibTrans" cxnId="{E961B543-4C93-45A6-AD80-BC2201A25ED7}">
      <dgm:prSet/>
      <dgm:spPr/>
      <dgm:t>
        <a:bodyPr/>
        <a:lstStyle/>
        <a:p>
          <a:endParaRPr lang="fr-FR"/>
        </a:p>
      </dgm:t>
    </dgm:pt>
    <dgm:pt modelId="{A63866AE-2D02-44AC-8013-EB09212BA7D0}">
      <dgm:prSet phldrT="[Texte]"/>
      <dgm:spPr/>
      <dgm:t>
        <a:bodyPr/>
        <a:lstStyle/>
        <a:p>
          <a:r>
            <a:rPr lang="fr-FR" dirty="0"/>
            <a:t>Perso. set of question</a:t>
          </a:r>
        </a:p>
      </dgm:t>
    </dgm:pt>
    <dgm:pt modelId="{500FF69C-429A-49C5-8E8A-E502B355FE26}" type="parTrans" cxnId="{26EBB84C-192F-4A0D-A9C3-EC770BEEA4CE}">
      <dgm:prSet/>
      <dgm:spPr/>
      <dgm:t>
        <a:bodyPr/>
        <a:lstStyle/>
        <a:p>
          <a:endParaRPr lang="fr-FR"/>
        </a:p>
      </dgm:t>
    </dgm:pt>
    <dgm:pt modelId="{481987D7-05BB-448D-A467-890F01DDB0E3}" type="sibTrans" cxnId="{26EBB84C-192F-4A0D-A9C3-EC770BEEA4CE}">
      <dgm:prSet/>
      <dgm:spPr/>
      <dgm:t>
        <a:bodyPr/>
        <a:lstStyle/>
        <a:p>
          <a:endParaRPr lang="fr-FR"/>
        </a:p>
      </dgm:t>
    </dgm:pt>
    <dgm:pt modelId="{F91A08B1-6E15-41A7-9E13-122D709D206A}">
      <dgm:prSet phldrT="[Texte]"/>
      <dgm:spPr/>
      <dgm:t>
        <a:bodyPr/>
        <a:lstStyle/>
        <a:p>
          <a:r>
            <a:rPr lang="fr-FR" dirty="0" err="1"/>
            <a:t>Results</a:t>
          </a:r>
          <a:r>
            <a:rPr lang="fr-FR" dirty="0"/>
            <a:t> visualisation</a:t>
          </a:r>
        </a:p>
      </dgm:t>
    </dgm:pt>
    <dgm:pt modelId="{EA8F8B53-462F-469E-A791-AAD56E443611}" type="parTrans" cxnId="{BBBAE843-BD70-4DE4-BC1F-9A376698F1B3}">
      <dgm:prSet/>
      <dgm:spPr/>
      <dgm:t>
        <a:bodyPr/>
        <a:lstStyle/>
        <a:p>
          <a:endParaRPr lang="fr-FR"/>
        </a:p>
      </dgm:t>
    </dgm:pt>
    <dgm:pt modelId="{4B648BC8-79C7-44F4-92B9-43BD5AA5F4D0}" type="sibTrans" cxnId="{BBBAE843-BD70-4DE4-BC1F-9A376698F1B3}">
      <dgm:prSet/>
      <dgm:spPr/>
      <dgm:t>
        <a:bodyPr/>
        <a:lstStyle/>
        <a:p>
          <a:endParaRPr lang="fr-FR"/>
        </a:p>
      </dgm:t>
    </dgm:pt>
    <dgm:pt modelId="{0794BBF0-5DC4-4A30-A815-64099FF38783}">
      <dgm:prSet phldrT="[Texte]"/>
      <dgm:spPr/>
      <dgm:t>
        <a:bodyPr/>
        <a:lstStyle/>
        <a:p>
          <a:r>
            <a:rPr lang="fr-FR" dirty="0"/>
            <a:t>Exam </a:t>
          </a:r>
          <a:r>
            <a:rPr lang="fr-FR" dirty="0" err="1"/>
            <a:t>alert</a:t>
          </a:r>
          <a:endParaRPr lang="fr-FR" dirty="0"/>
        </a:p>
      </dgm:t>
    </dgm:pt>
    <dgm:pt modelId="{BC5BC420-9F75-497F-8F2C-6F20592E9B98}" type="parTrans" cxnId="{601C201B-51D9-456F-89C9-86D74C1433F7}">
      <dgm:prSet/>
      <dgm:spPr/>
      <dgm:t>
        <a:bodyPr/>
        <a:lstStyle/>
        <a:p>
          <a:endParaRPr lang="fr-FR"/>
        </a:p>
      </dgm:t>
    </dgm:pt>
    <dgm:pt modelId="{2F9FD247-7594-495F-B279-C86BE9BB5FD7}" type="sibTrans" cxnId="{601C201B-51D9-456F-89C9-86D74C1433F7}">
      <dgm:prSet/>
      <dgm:spPr/>
      <dgm:t>
        <a:bodyPr/>
        <a:lstStyle/>
        <a:p>
          <a:endParaRPr lang="fr-FR"/>
        </a:p>
      </dgm:t>
    </dgm:pt>
    <dgm:pt modelId="{2EC2F96E-212C-4FAE-9168-F17D257EFF35}">
      <dgm:prSet phldrT="[Texte]"/>
      <dgm:spPr/>
      <dgm:t>
        <a:bodyPr/>
        <a:lstStyle/>
        <a:p>
          <a:r>
            <a:rPr lang="fr-FR" dirty="0" err="1"/>
            <a:t>Gamification</a:t>
          </a:r>
          <a:endParaRPr lang="fr-FR" dirty="0"/>
        </a:p>
      </dgm:t>
    </dgm:pt>
    <dgm:pt modelId="{4AE7E2F1-1205-43B8-91D6-8345A5D09764}" type="parTrans" cxnId="{FED12D30-8C6F-42F2-986E-A45CE40AB64D}">
      <dgm:prSet/>
      <dgm:spPr/>
      <dgm:t>
        <a:bodyPr/>
        <a:lstStyle/>
        <a:p>
          <a:endParaRPr lang="fr-FR"/>
        </a:p>
      </dgm:t>
    </dgm:pt>
    <dgm:pt modelId="{1033A10B-FC43-4C60-9FBC-B67BA118F736}" type="sibTrans" cxnId="{FED12D30-8C6F-42F2-986E-A45CE40AB64D}">
      <dgm:prSet/>
      <dgm:spPr/>
      <dgm:t>
        <a:bodyPr/>
        <a:lstStyle/>
        <a:p>
          <a:endParaRPr lang="fr-FR"/>
        </a:p>
      </dgm:t>
    </dgm:pt>
    <dgm:pt modelId="{257B2513-53FB-43CB-B049-EEC683B41A20}" type="pres">
      <dgm:prSet presAssocID="{2ED34176-7E3B-4882-9D74-C83CE52FC288}" presName="linearFlow" presStyleCnt="0">
        <dgm:presLayoutVars>
          <dgm:dir/>
          <dgm:animLvl val="lvl"/>
          <dgm:resizeHandles val="exact"/>
        </dgm:presLayoutVars>
      </dgm:prSet>
      <dgm:spPr/>
    </dgm:pt>
    <dgm:pt modelId="{381ADF74-E4F2-47A1-AF50-B19651569580}" type="pres">
      <dgm:prSet presAssocID="{F3DD2766-95F3-4B32-AEED-E064EE67AC7F}" presName="composite" presStyleCnt="0"/>
      <dgm:spPr/>
    </dgm:pt>
    <dgm:pt modelId="{D35C0D17-8C47-4817-AB86-BAB03320A73D}" type="pres">
      <dgm:prSet presAssocID="{F3DD2766-95F3-4B32-AEED-E064EE67AC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23BAFB-BEB2-4AD8-A308-4B532E6E5F9A}" type="pres">
      <dgm:prSet presAssocID="{F3DD2766-95F3-4B32-AEED-E064EE67AC7F}" presName="parSh" presStyleLbl="node1" presStyleIdx="0" presStyleCnt="3"/>
      <dgm:spPr/>
    </dgm:pt>
    <dgm:pt modelId="{E7AE32A6-BBD0-49AA-A090-F0A15C80B1DE}" type="pres">
      <dgm:prSet presAssocID="{F3DD2766-95F3-4B32-AEED-E064EE67AC7F}" presName="desTx" presStyleLbl="fgAcc1" presStyleIdx="0" presStyleCnt="3">
        <dgm:presLayoutVars>
          <dgm:bulletEnabled val="1"/>
        </dgm:presLayoutVars>
      </dgm:prSet>
      <dgm:spPr/>
    </dgm:pt>
    <dgm:pt modelId="{AB01F58E-CA4A-46F6-80C8-E44FA043459A}" type="pres">
      <dgm:prSet presAssocID="{F5DBF5DE-3850-4178-B64E-DDBC064A64BE}" presName="sibTrans" presStyleLbl="sibTrans2D1" presStyleIdx="0" presStyleCnt="2"/>
      <dgm:spPr/>
    </dgm:pt>
    <dgm:pt modelId="{70768ABF-CBD4-4916-87AA-09F402827995}" type="pres">
      <dgm:prSet presAssocID="{F5DBF5DE-3850-4178-B64E-DDBC064A64BE}" presName="connTx" presStyleLbl="sibTrans2D1" presStyleIdx="0" presStyleCnt="2"/>
      <dgm:spPr/>
    </dgm:pt>
    <dgm:pt modelId="{180667B0-4159-4233-9DFE-310B81F418FB}" type="pres">
      <dgm:prSet presAssocID="{6063B4E4-A9A6-4036-8849-92CAEC588C0E}" presName="composite" presStyleCnt="0"/>
      <dgm:spPr/>
    </dgm:pt>
    <dgm:pt modelId="{03FB4550-A427-4515-A9BA-AB2F31AE1FD2}" type="pres">
      <dgm:prSet presAssocID="{6063B4E4-A9A6-4036-8849-92CAEC588C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E135FD6-975F-478D-A342-31E45A3E4AC0}" type="pres">
      <dgm:prSet presAssocID="{6063B4E4-A9A6-4036-8849-92CAEC588C0E}" presName="parSh" presStyleLbl="node1" presStyleIdx="1" presStyleCnt="3"/>
      <dgm:spPr/>
    </dgm:pt>
    <dgm:pt modelId="{932836BD-A586-418C-B824-E69E1CF393A9}" type="pres">
      <dgm:prSet presAssocID="{6063B4E4-A9A6-4036-8849-92CAEC588C0E}" presName="desTx" presStyleLbl="fgAcc1" presStyleIdx="1" presStyleCnt="3">
        <dgm:presLayoutVars>
          <dgm:bulletEnabled val="1"/>
        </dgm:presLayoutVars>
      </dgm:prSet>
      <dgm:spPr/>
    </dgm:pt>
    <dgm:pt modelId="{B7BAFDDE-9541-484A-B676-96135AE3C396}" type="pres">
      <dgm:prSet presAssocID="{BB67BFEA-FC23-43B1-A7D5-73279B49414F}" presName="sibTrans" presStyleLbl="sibTrans2D1" presStyleIdx="1" presStyleCnt="2"/>
      <dgm:spPr/>
    </dgm:pt>
    <dgm:pt modelId="{EF9F0677-C61A-40E5-9674-55767CD94388}" type="pres">
      <dgm:prSet presAssocID="{BB67BFEA-FC23-43B1-A7D5-73279B49414F}" presName="connTx" presStyleLbl="sibTrans2D1" presStyleIdx="1" presStyleCnt="2"/>
      <dgm:spPr/>
    </dgm:pt>
    <dgm:pt modelId="{FA6B9AAA-9319-49FB-B56B-29191CBA6853}" type="pres">
      <dgm:prSet presAssocID="{6D0706EB-65A6-42DD-B05E-2F5A3F02BCA8}" presName="composite" presStyleCnt="0"/>
      <dgm:spPr/>
    </dgm:pt>
    <dgm:pt modelId="{3DC5BC8F-170A-432C-88D2-6EB544E9F5DA}" type="pres">
      <dgm:prSet presAssocID="{6D0706EB-65A6-42DD-B05E-2F5A3F02BC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6BB18E-3492-4379-BDE2-5B2512A63C85}" type="pres">
      <dgm:prSet presAssocID="{6D0706EB-65A6-42DD-B05E-2F5A3F02BCA8}" presName="parSh" presStyleLbl="node1" presStyleIdx="2" presStyleCnt="3"/>
      <dgm:spPr/>
    </dgm:pt>
    <dgm:pt modelId="{CDA0B68D-8DE9-46BE-A80B-64CC243D2D05}" type="pres">
      <dgm:prSet presAssocID="{6D0706EB-65A6-42DD-B05E-2F5A3F02BC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5FC3CE3-3E60-430D-9350-661080C8EE11}" type="presOf" srcId="{F5DBF5DE-3850-4178-B64E-DDBC064A64BE}" destId="{AB01F58E-CA4A-46F6-80C8-E44FA043459A}" srcOrd="0" destOrd="0" presId="urn:microsoft.com/office/officeart/2005/8/layout/process3"/>
    <dgm:cxn modelId="{26EBB84C-192F-4A0D-A9C3-EC770BEEA4CE}" srcId="{6D0706EB-65A6-42DD-B05E-2F5A3F02BCA8}" destId="{A63866AE-2D02-44AC-8013-EB09212BA7D0}" srcOrd="0" destOrd="0" parTransId="{500FF69C-429A-49C5-8E8A-E502B355FE26}" sibTransId="{481987D7-05BB-448D-A467-890F01DDB0E3}"/>
    <dgm:cxn modelId="{31257E98-9638-4242-BC2D-A28A6DF3A715}" srcId="{2ED34176-7E3B-4882-9D74-C83CE52FC288}" destId="{F3DD2766-95F3-4B32-AEED-E064EE67AC7F}" srcOrd="0" destOrd="0" parTransId="{311B8351-40CD-4650-B943-2B5AAB0B0779}" sibTransId="{F5DBF5DE-3850-4178-B64E-DDBC064A64BE}"/>
    <dgm:cxn modelId="{BE9184AE-903A-4691-9088-9B767D76DFC6}" srcId="{6063B4E4-A9A6-4036-8849-92CAEC588C0E}" destId="{051FB8C8-1E23-45C7-BA20-B5D9EE31AE1D}" srcOrd="0" destOrd="0" parTransId="{27B5B824-9395-463E-84B3-B10C11644769}" sibTransId="{269A58BB-10CD-4C40-B962-03A9BFCE8A27}"/>
    <dgm:cxn modelId="{39A0B4B4-0084-443B-A929-F6FDC645809F}" type="presOf" srcId="{A63866AE-2D02-44AC-8013-EB09212BA7D0}" destId="{CDA0B68D-8DE9-46BE-A80B-64CC243D2D05}" srcOrd="0" destOrd="0" presId="urn:microsoft.com/office/officeart/2005/8/layout/process3"/>
    <dgm:cxn modelId="{7BC73452-A4B5-446B-A3E9-D3A2FE7CF711}" type="presOf" srcId="{F5DBF5DE-3850-4178-B64E-DDBC064A64BE}" destId="{70768ABF-CBD4-4916-87AA-09F402827995}" srcOrd="1" destOrd="0" presId="urn:microsoft.com/office/officeart/2005/8/layout/process3"/>
    <dgm:cxn modelId="{CDB8507D-5C34-4EBC-9DA9-080B900AA9B3}" type="presOf" srcId="{6D0706EB-65A6-42DD-B05E-2F5A3F02BCA8}" destId="{B66BB18E-3492-4379-BDE2-5B2512A63C85}" srcOrd="1" destOrd="0" presId="urn:microsoft.com/office/officeart/2005/8/layout/process3"/>
    <dgm:cxn modelId="{FED12D30-8C6F-42F2-986E-A45CE40AB64D}" srcId="{6D0706EB-65A6-42DD-B05E-2F5A3F02BCA8}" destId="{2EC2F96E-212C-4FAE-9168-F17D257EFF35}" srcOrd="1" destOrd="0" parTransId="{4AE7E2F1-1205-43B8-91D6-8345A5D09764}" sibTransId="{1033A10B-FC43-4C60-9FBC-B67BA118F736}"/>
    <dgm:cxn modelId="{4FC3BA69-A274-4531-986D-0CD8929571CA}" type="presOf" srcId="{F91A08B1-6E15-41A7-9E13-122D709D206A}" destId="{E7AE32A6-BBD0-49AA-A090-F0A15C80B1DE}" srcOrd="0" destOrd="1" presId="urn:microsoft.com/office/officeart/2005/8/layout/process3"/>
    <dgm:cxn modelId="{3CCB3C65-166F-40BA-8138-962E33C3C58F}" type="presOf" srcId="{F3DD2766-95F3-4B32-AEED-E064EE67AC7F}" destId="{E523BAFB-BEB2-4AD8-A308-4B532E6E5F9A}" srcOrd="1" destOrd="0" presId="urn:microsoft.com/office/officeart/2005/8/layout/process3"/>
    <dgm:cxn modelId="{BBBAE843-BD70-4DE4-BC1F-9A376698F1B3}" srcId="{F3DD2766-95F3-4B32-AEED-E064EE67AC7F}" destId="{F91A08B1-6E15-41A7-9E13-122D709D206A}" srcOrd="1" destOrd="0" parTransId="{EA8F8B53-462F-469E-A791-AAD56E443611}" sibTransId="{4B648BC8-79C7-44F4-92B9-43BD5AA5F4D0}"/>
    <dgm:cxn modelId="{2A2B8613-539D-45EB-8809-BEC19836A0AB}" type="presOf" srcId="{6D0706EB-65A6-42DD-B05E-2F5A3F02BCA8}" destId="{3DC5BC8F-170A-432C-88D2-6EB544E9F5DA}" srcOrd="0" destOrd="0" presId="urn:microsoft.com/office/officeart/2005/8/layout/process3"/>
    <dgm:cxn modelId="{127F7338-1076-45C1-9350-F5954D9DCBD1}" type="presOf" srcId="{6063B4E4-A9A6-4036-8849-92CAEC588C0E}" destId="{03FB4550-A427-4515-A9BA-AB2F31AE1FD2}" srcOrd="0" destOrd="0" presId="urn:microsoft.com/office/officeart/2005/8/layout/process3"/>
    <dgm:cxn modelId="{6E55389C-E94F-4F85-A9BD-7ECAEE845A0A}" type="presOf" srcId="{BB67BFEA-FC23-43B1-A7D5-73279B49414F}" destId="{B7BAFDDE-9541-484A-B676-96135AE3C396}" srcOrd="0" destOrd="0" presId="urn:microsoft.com/office/officeart/2005/8/layout/process3"/>
    <dgm:cxn modelId="{DBCEC1AE-7506-4354-AD6A-1498BDCC302C}" srcId="{F3DD2766-95F3-4B32-AEED-E064EE67AC7F}" destId="{3BE366E0-AC65-4C98-994D-59806EADE171}" srcOrd="0" destOrd="0" parTransId="{C432B3EE-3D90-4DA8-AA65-EDF7ABA62261}" sibTransId="{EFEE150A-540E-4D56-AA4B-76D1BEC20495}"/>
    <dgm:cxn modelId="{A827D27D-84D6-4C22-82E3-43DDE27FD162}" type="presOf" srcId="{3BE366E0-AC65-4C98-994D-59806EADE171}" destId="{E7AE32A6-BBD0-49AA-A090-F0A15C80B1DE}" srcOrd="0" destOrd="0" presId="urn:microsoft.com/office/officeart/2005/8/layout/process3"/>
    <dgm:cxn modelId="{B36E68BF-E9BC-4FC6-A720-A7050B74ED05}" type="presOf" srcId="{6063B4E4-A9A6-4036-8849-92CAEC588C0E}" destId="{9E135FD6-975F-478D-A342-31E45A3E4AC0}" srcOrd="1" destOrd="0" presId="urn:microsoft.com/office/officeart/2005/8/layout/process3"/>
    <dgm:cxn modelId="{325C7199-8132-4FE0-BFF8-AE1869EB0F41}" type="presOf" srcId="{2EC2F96E-212C-4FAE-9168-F17D257EFF35}" destId="{CDA0B68D-8DE9-46BE-A80B-64CC243D2D05}" srcOrd="0" destOrd="1" presId="urn:microsoft.com/office/officeart/2005/8/layout/process3"/>
    <dgm:cxn modelId="{8A79CFA2-AF00-4E4E-96F0-083F7112171E}" type="presOf" srcId="{2ED34176-7E3B-4882-9D74-C83CE52FC288}" destId="{257B2513-53FB-43CB-B049-EEC683B41A20}" srcOrd="0" destOrd="0" presId="urn:microsoft.com/office/officeart/2005/8/layout/process3"/>
    <dgm:cxn modelId="{E961B543-4C93-45A6-AD80-BC2201A25ED7}" srcId="{2ED34176-7E3B-4882-9D74-C83CE52FC288}" destId="{6D0706EB-65A6-42DD-B05E-2F5A3F02BCA8}" srcOrd="2" destOrd="0" parTransId="{877DA269-5410-4BD3-84CE-1E53E4EB4985}" sibTransId="{462CAF7C-5A7E-4A84-B702-B7EB0103A5A1}"/>
    <dgm:cxn modelId="{601C201B-51D9-456F-89C9-86D74C1433F7}" srcId="{6063B4E4-A9A6-4036-8849-92CAEC588C0E}" destId="{0794BBF0-5DC4-4A30-A815-64099FF38783}" srcOrd="1" destOrd="0" parTransId="{BC5BC420-9F75-497F-8F2C-6F20592E9B98}" sibTransId="{2F9FD247-7594-495F-B279-C86BE9BB5FD7}"/>
    <dgm:cxn modelId="{A1E7B67A-37C1-4770-A361-93D267BEC464}" srcId="{2ED34176-7E3B-4882-9D74-C83CE52FC288}" destId="{6063B4E4-A9A6-4036-8849-92CAEC588C0E}" srcOrd="1" destOrd="0" parTransId="{0724EB4B-E399-4E31-9CB7-0427E67BFA11}" sibTransId="{BB67BFEA-FC23-43B1-A7D5-73279B49414F}"/>
    <dgm:cxn modelId="{87442514-FC00-4417-84C8-B9338FCE3834}" type="presOf" srcId="{F3DD2766-95F3-4B32-AEED-E064EE67AC7F}" destId="{D35C0D17-8C47-4817-AB86-BAB03320A73D}" srcOrd="0" destOrd="0" presId="urn:microsoft.com/office/officeart/2005/8/layout/process3"/>
    <dgm:cxn modelId="{1854DEFF-850C-46C6-A5FC-C5095EA3638E}" type="presOf" srcId="{BB67BFEA-FC23-43B1-A7D5-73279B49414F}" destId="{EF9F0677-C61A-40E5-9674-55767CD94388}" srcOrd="1" destOrd="0" presId="urn:microsoft.com/office/officeart/2005/8/layout/process3"/>
    <dgm:cxn modelId="{39B5FC13-3845-4526-A457-782BF1FFF5DE}" type="presOf" srcId="{051FB8C8-1E23-45C7-BA20-B5D9EE31AE1D}" destId="{932836BD-A586-418C-B824-E69E1CF393A9}" srcOrd="0" destOrd="0" presId="urn:microsoft.com/office/officeart/2005/8/layout/process3"/>
    <dgm:cxn modelId="{F4681471-6A11-40E9-B4DF-2312B4871235}" type="presOf" srcId="{0794BBF0-5DC4-4A30-A815-64099FF38783}" destId="{932836BD-A586-418C-B824-E69E1CF393A9}" srcOrd="0" destOrd="1" presId="urn:microsoft.com/office/officeart/2005/8/layout/process3"/>
    <dgm:cxn modelId="{39F51C5B-C43C-44BC-B49E-CACD90900C07}" type="presParOf" srcId="{257B2513-53FB-43CB-B049-EEC683B41A20}" destId="{381ADF74-E4F2-47A1-AF50-B19651569580}" srcOrd="0" destOrd="0" presId="urn:microsoft.com/office/officeart/2005/8/layout/process3"/>
    <dgm:cxn modelId="{23FB19C1-6C45-4E86-8F44-BE0BF6809DB9}" type="presParOf" srcId="{381ADF74-E4F2-47A1-AF50-B19651569580}" destId="{D35C0D17-8C47-4817-AB86-BAB03320A73D}" srcOrd="0" destOrd="0" presId="urn:microsoft.com/office/officeart/2005/8/layout/process3"/>
    <dgm:cxn modelId="{82E07A43-8A54-4D3A-B0EA-42E0A9B7F3F5}" type="presParOf" srcId="{381ADF74-E4F2-47A1-AF50-B19651569580}" destId="{E523BAFB-BEB2-4AD8-A308-4B532E6E5F9A}" srcOrd="1" destOrd="0" presId="urn:microsoft.com/office/officeart/2005/8/layout/process3"/>
    <dgm:cxn modelId="{1778ED19-A781-4BB3-B3B7-E96718D072B8}" type="presParOf" srcId="{381ADF74-E4F2-47A1-AF50-B19651569580}" destId="{E7AE32A6-BBD0-49AA-A090-F0A15C80B1DE}" srcOrd="2" destOrd="0" presId="urn:microsoft.com/office/officeart/2005/8/layout/process3"/>
    <dgm:cxn modelId="{B5E6EE40-7AA8-4B18-A791-8AC1043A2130}" type="presParOf" srcId="{257B2513-53FB-43CB-B049-EEC683B41A20}" destId="{AB01F58E-CA4A-46F6-80C8-E44FA043459A}" srcOrd="1" destOrd="0" presId="urn:microsoft.com/office/officeart/2005/8/layout/process3"/>
    <dgm:cxn modelId="{7C3BA495-2EC8-40DF-B67D-E3823B753DAC}" type="presParOf" srcId="{AB01F58E-CA4A-46F6-80C8-E44FA043459A}" destId="{70768ABF-CBD4-4916-87AA-09F402827995}" srcOrd="0" destOrd="0" presId="urn:microsoft.com/office/officeart/2005/8/layout/process3"/>
    <dgm:cxn modelId="{4872585F-8F1B-4E96-9AA2-E7CB5406CCCF}" type="presParOf" srcId="{257B2513-53FB-43CB-B049-EEC683B41A20}" destId="{180667B0-4159-4233-9DFE-310B81F418FB}" srcOrd="2" destOrd="0" presId="urn:microsoft.com/office/officeart/2005/8/layout/process3"/>
    <dgm:cxn modelId="{AF79F589-E83C-47F0-A074-88A630EDBC42}" type="presParOf" srcId="{180667B0-4159-4233-9DFE-310B81F418FB}" destId="{03FB4550-A427-4515-A9BA-AB2F31AE1FD2}" srcOrd="0" destOrd="0" presId="urn:microsoft.com/office/officeart/2005/8/layout/process3"/>
    <dgm:cxn modelId="{3C20F090-DA8F-459D-BC1B-05AF2BC0C438}" type="presParOf" srcId="{180667B0-4159-4233-9DFE-310B81F418FB}" destId="{9E135FD6-975F-478D-A342-31E45A3E4AC0}" srcOrd="1" destOrd="0" presId="urn:microsoft.com/office/officeart/2005/8/layout/process3"/>
    <dgm:cxn modelId="{2E5E545C-C999-4136-9D6B-1C210F56F33C}" type="presParOf" srcId="{180667B0-4159-4233-9DFE-310B81F418FB}" destId="{932836BD-A586-418C-B824-E69E1CF393A9}" srcOrd="2" destOrd="0" presId="urn:microsoft.com/office/officeart/2005/8/layout/process3"/>
    <dgm:cxn modelId="{DD4DA7BE-1CEF-4B1A-B170-023BC674318F}" type="presParOf" srcId="{257B2513-53FB-43CB-B049-EEC683B41A20}" destId="{B7BAFDDE-9541-484A-B676-96135AE3C396}" srcOrd="3" destOrd="0" presId="urn:microsoft.com/office/officeart/2005/8/layout/process3"/>
    <dgm:cxn modelId="{D0EB6964-40B1-4F55-9EDF-87615F4E4FD1}" type="presParOf" srcId="{B7BAFDDE-9541-484A-B676-96135AE3C396}" destId="{EF9F0677-C61A-40E5-9674-55767CD94388}" srcOrd="0" destOrd="0" presId="urn:microsoft.com/office/officeart/2005/8/layout/process3"/>
    <dgm:cxn modelId="{5E396541-7AEE-4CB5-A7CD-9F8EFA2D0CF4}" type="presParOf" srcId="{257B2513-53FB-43CB-B049-EEC683B41A20}" destId="{FA6B9AAA-9319-49FB-B56B-29191CBA6853}" srcOrd="4" destOrd="0" presId="urn:microsoft.com/office/officeart/2005/8/layout/process3"/>
    <dgm:cxn modelId="{1D771D19-F7AD-4219-AEF0-4933375E1D85}" type="presParOf" srcId="{FA6B9AAA-9319-49FB-B56B-29191CBA6853}" destId="{3DC5BC8F-170A-432C-88D2-6EB544E9F5DA}" srcOrd="0" destOrd="0" presId="urn:microsoft.com/office/officeart/2005/8/layout/process3"/>
    <dgm:cxn modelId="{2497FC11-D32D-4DE7-9D60-CBE8C814ED2F}" type="presParOf" srcId="{FA6B9AAA-9319-49FB-B56B-29191CBA6853}" destId="{B66BB18E-3492-4379-BDE2-5B2512A63C85}" srcOrd="1" destOrd="0" presId="urn:microsoft.com/office/officeart/2005/8/layout/process3"/>
    <dgm:cxn modelId="{C916492B-37AF-4869-A8CF-02A23D62BD7C}" type="presParOf" srcId="{FA6B9AAA-9319-49FB-B56B-29191CBA6853}" destId="{CDA0B68D-8DE9-46BE-A80B-64CC243D2D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F4DF-696A-492D-88E0-12C1E6C33E27}">
      <dsp:nvSpPr>
        <dsp:cNvPr id="0" name=""/>
        <dsp:cNvSpPr/>
      </dsp:nvSpPr>
      <dsp:spPr>
        <a:xfrm rot="5400000">
          <a:off x="2216987" y="1175316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2B245-2438-4DCA-B9FB-3FBCD4F2E8F7}">
      <dsp:nvSpPr>
        <dsp:cNvPr id="0" name=""/>
        <dsp:cNvSpPr/>
      </dsp:nvSpPr>
      <dsp:spPr>
        <a:xfrm>
          <a:off x="1941592" y="23047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Subject</a:t>
          </a:r>
          <a:endParaRPr lang="fr-FR" sz="3300" kern="1200" dirty="0"/>
        </a:p>
      </dsp:txBody>
      <dsp:txXfrm>
        <a:off x="2001394" y="82849"/>
        <a:ext cx="1630244" cy="1105233"/>
      </dsp:txXfrm>
    </dsp:sp>
    <dsp:sp modelId="{3EA8C5B8-F8E4-46A2-81B2-4B0CD177A556}">
      <dsp:nvSpPr>
        <dsp:cNvPr id="0" name=""/>
        <dsp:cNvSpPr/>
      </dsp:nvSpPr>
      <dsp:spPr>
        <a:xfrm>
          <a:off x="3691440" y="139863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Literacy</a:t>
          </a:r>
          <a:endParaRPr lang="fr-FR" sz="2000" kern="1200" dirty="0"/>
        </a:p>
      </dsp:txBody>
      <dsp:txXfrm>
        <a:off x="3691440" y="139863"/>
        <a:ext cx="1272673" cy="989967"/>
      </dsp:txXfrm>
    </dsp:sp>
    <dsp:sp modelId="{E1031E61-99EF-4195-9CF2-FE5A953DD9E0}">
      <dsp:nvSpPr>
        <dsp:cNvPr id="0" name=""/>
        <dsp:cNvSpPr/>
      </dsp:nvSpPr>
      <dsp:spPr>
        <a:xfrm rot="5400000">
          <a:off x="3667797" y="2551212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53B13-CFF7-473C-9867-CA7FDF71AF0A}">
      <dsp:nvSpPr>
        <dsp:cNvPr id="0" name=""/>
        <dsp:cNvSpPr/>
      </dsp:nvSpPr>
      <dsp:spPr>
        <a:xfrm>
          <a:off x="3392402" y="1398943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Module</a:t>
          </a:r>
        </a:p>
      </dsp:txBody>
      <dsp:txXfrm>
        <a:off x="3452204" y="1458745"/>
        <a:ext cx="1630244" cy="1105233"/>
      </dsp:txXfrm>
    </dsp:sp>
    <dsp:sp modelId="{6F0D51D5-4B7D-4064-BDFB-6DA3D5DA33BA}">
      <dsp:nvSpPr>
        <dsp:cNvPr id="0" name=""/>
        <dsp:cNvSpPr/>
      </dsp:nvSpPr>
      <dsp:spPr>
        <a:xfrm>
          <a:off x="5168258" y="1515760"/>
          <a:ext cx="1838847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Early</a:t>
          </a:r>
          <a:r>
            <a:rPr lang="fr-FR" sz="2000" kern="1200" dirty="0"/>
            <a:t> 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Algebra</a:t>
          </a:r>
          <a:endParaRPr lang="fr-FR" sz="2000" kern="1200" dirty="0"/>
        </a:p>
      </dsp:txBody>
      <dsp:txXfrm>
        <a:off x="5168258" y="1515760"/>
        <a:ext cx="1838847" cy="989967"/>
      </dsp:txXfrm>
    </dsp:sp>
    <dsp:sp modelId="{5230F363-1585-487F-807B-C54DE4336C66}">
      <dsp:nvSpPr>
        <dsp:cNvPr id="0" name=""/>
        <dsp:cNvSpPr/>
      </dsp:nvSpPr>
      <dsp:spPr>
        <a:xfrm>
          <a:off x="4843213" y="2774840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Exercise</a:t>
          </a:r>
          <a:endParaRPr lang="fr-FR" sz="3300" kern="1200" dirty="0"/>
        </a:p>
      </dsp:txBody>
      <dsp:txXfrm>
        <a:off x="4903015" y="2834642"/>
        <a:ext cx="1630244" cy="1105233"/>
      </dsp:txXfrm>
    </dsp:sp>
    <dsp:sp modelId="{086B3B7F-90ED-492D-BD35-97B0BE5B7127}">
      <dsp:nvSpPr>
        <dsp:cNvPr id="0" name=""/>
        <dsp:cNvSpPr/>
      </dsp:nvSpPr>
      <dsp:spPr>
        <a:xfrm>
          <a:off x="6573806" y="2891656"/>
          <a:ext cx="1774819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Tens</a:t>
          </a:r>
          <a:r>
            <a:rPr lang="fr-FR" sz="1900" kern="1200" dirty="0"/>
            <a:t> and </a:t>
          </a:r>
          <a:r>
            <a:rPr lang="fr-FR" sz="1900" kern="1200" dirty="0" err="1"/>
            <a:t>ones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Subtraction</a:t>
          </a:r>
          <a:r>
            <a:rPr lang="fr-FR" sz="1900" kern="1200" dirty="0"/>
            <a:t> 1</a:t>
          </a:r>
        </a:p>
      </dsp:txBody>
      <dsp:txXfrm>
        <a:off x="6573806" y="2891656"/>
        <a:ext cx="1774819" cy="989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3BAFB-BEB2-4AD8-A308-4B532E6E5F9A}">
      <dsp:nvSpPr>
        <dsp:cNvPr id="0" name=""/>
        <dsp:cNvSpPr/>
      </dsp:nvSpPr>
      <dsp:spPr>
        <a:xfrm>
          <a:off x="5002" y="624462"/>
          <a:ext cx="2274632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National</a:t>
          </a:r>
        </a:p>
      </dsp:txBody>
      <dsp:txXfrm>
        <a:off x="5002" y="624462"/>
        <a:ext cx="2274632" cy="662400"/>
      </dsp:txXfrm>
    </dsp:sp>
    <dsp:sp modelId="{E7AE32A6-BBD0-49AA-A090-F0A15C80B1DE}">
      <dsp:nvSpPr>
        <dsp:cNvPr id="0" name=""/>
        <dsp:cNvSpPr/>
      </dsp:nvSpPr>
      <dsp:spPr>
        <a:xfrm>
          <a:off x="470891" y="1286862"/>
          <a:ext cx="2274632" cy="211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Question </a:t>
          </a:r>
          <a:r>
            <a:rPr lang="fr-FR" sz="2300" kern="1200" dirty="0" err="1"/>
            <a:t>difficulty</a:t>
          </a:r>
          <a:r>
            <a:rPr lang="fr-FR" sz="2300" kern="1200" dirty="0"/>
            <a:t> </a:t>
          </a:r>
          <a:r>
            <a:rPr lang="fr-FR" sz="2300" kern="1200" dirty="0" err="1"/>
            <a:t>clustering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Results</a:t>
          </a:r>
          <a:r>
            <a:rPr lang="fr-FR" sz="2300" kern="1200" dirty="0"/>
            <a:t> visualisation</a:t>
          </a:r>
        </a:p>
      </dsp:txBody>
      <dsp:txXfrm>
        <a:off x="532732" y="1348703"/>
        <a:ext cx="2150950" cy="1987718"/>
      </dsp:txXfrm>
    </dsp:sp>
    <dsp:sp modelId="{AB01F58E-CA4A-46F6-80C8-E44FA043459A}">
      <dsp:nvSpPr>
        <dsp:cNvPr id="0" name=""/>
        <dsp:cNvSpPr/>
      </dsp:nvSpPr>
      <dsp:spPr>
        <a:xfrm>
          <a:off x="2624461" y="6725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624461" y="785766"/>
        <a:ext cx="561136" cy="339791"/>
      </dsp:txXfrm>
    </dsp:sp>
    <dsp:sp modelId="{9E135FD6-975F-478D-A342-31E45A3E4AC0}">
      <dsp:nvSpPr>
        <dsp:cNvPr id="0" name=""/>
        <dsp:cNvSpPr/>
      </dsp:nvSpPr>
      <dsp:spPr>
        <a:xfrm>
          <a:off x="3658939" y="624462"/>
          <a:ext cx="2274632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Coach</a:t>
          </a:r>
        </a:p>
      </dsp:txBody>
      <dsp:txXfrm>
        <a:off x="3658939" y="624462"/>
        <a:ext cx="2274632" cy="662400"/>
      </dsp:txXfrm>
    </dsp:sp>
    <dsp:sp modelId="{932836BD-A586-418C-B824-E69E1CF393A9}">
      <dsp:nvSpPr>
        <dsp:cNvPr id="0" name=""/>
        <dsp:cNvSpPr/>
      </dsp:nvSpPr>
      <dsp:spPr>
        <a:xfrm>
          <a:off x="4124828" y="1286862"/>
          <a:ext cx="2274632" cy="211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Peer </a:t>
          </a:r>
          <a:r>
            <a:rPr lang="fr-FR" sz="2300" kern="1200" dirty="0" err="1"/>
            <a:t>learning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Exam </a:t>
          </a:r>
          <a:r>
            <a:rPr lang="fr-FR" sz="2300" kern="1200" dirty="0" err="1"/>
            <a:t>alert</a:t>
          </a:r>
          <a:endParaRPr lang="fr-FR" sz="2300" kern="1200" dirty="0"/>
        </a:p>
      </dsp:txBody>
      <dsp:txXfrm>
        <a:off x="4186669" y="1348703"/>
        <a:ext cx="2150950" cy="1987718"/>
      </dsp:txXfrm>
    </dsp:sp>
    <dsp:sp modelId="{B7BAFDDE-9541-484A-B676-96135AE3C396}">
      <dsp:nvSpPr>
        <dsp:cNvPr id="0" name=""/>
        <dsp:cNvSpPr/>
      </dsp:nvSpPr>
      <dsp:spPr>
        <a:xfrm>
          <a:off x="6278398" y="6725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278398" y="785766"/>
        <a:ext cx="561136" cy="339791"/>
      </dsp:txXfrm>
    </dsp:sp>
    <dsp:sp modelId="{B66BB18E-3492-4379-BDE2-5B2512A63C85}">
      <dsp:nvSpPr>
        <dsp:cNvPr id="0" name=""/>
        <dsp:cNvSpPr/>
      </dsp:nvSpPr>
      <dsp:spPr>
        <a:xfrm>
          <a:off x="7312876" y="624462"/>
          <a:ext cx="2274632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Pupil</a:t>
          </a:r>
          <a:endParaRPr lang="fr-FR" sz="2300" kern="1200" dirty="0"/>
        </a:p>
      </dsp:txBody>
      <dsp:txXfrm>
        <a:off x="7312876" y="624462"/>
        <a:ext cx="2274632" cy="662400"/>
      </dsp:txXfrm>
    </dsp:sp>
    <dsp:sp modelId="{CDA0B68D-8DE9-46BE-A80B-64CC243D2D05}">
      <dsp:nvSpPr>
        <dsp:cNvPr id="0" name=""/>
        <dsp:cNvSpPr/>
      </dsp:nvSpPr>
      <dsp:spPr>
        <a:xfrm>
          <a:off x="7778764" y="1286862"/>
          <a:ext cx="2274632" cy="211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Perso. set of question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Gamification</a:t>
          </a:r>
          <a:endParaRPr lang="fr-FR" sz="2300" kern="1200" dirty="0"/>
        </a:p>
      </dsp:txBody>
      <dsp:txXfrm>
        <a:off x="7840605" y="1348703"/>
        <a:ext cx="2150950" cy="1987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Edulution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Insecurity - Group 17</a:t>
            </a:r>
          </a:p>
        </p:txBody>
      </p:sp>
      <p:pic>
        <p:nvPicPr>
          <p:cNvPr id="1026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jp morgan cha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1" y="845444"/>
            <a:ext cx="3522052" cy="9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model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7895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Eduluti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  <a:p>
            <a:pPr marL="0" indent="0">
              <a:buNone/>
            </a:pPr>
            <a:endParaRPr lang="en-GB" sz="3200" dirty="0"/>
          </a:p>
          <a:p>
            <a:pPr algn="ctr"/>
            <a:r>
              <a:rPr lang="en-GB" sz="3600" dirty="0"/>
              <a:t>Adaptive learning and </a:t>
            </a:r>
          </a:p>
          <a:p>
            <a:pPr algn="ctr"/>
            <a:r>
              <a:rPr lang="en-GB" sz="3600" dirty="0"/>
              <a:t>improved progress tracking</a:t>
            </a:r>
          </a:p>
        </p:txBody>
      </p:sp>
      <p:pic>
        <p:nvPicPr>
          <p:cNvPr id="4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structure and </a:t>
            </a:r>
            <a:r>
              <a:rPr lang="fr-FR" dirty="0" err="1"/>
              <a:t>features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9439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Eduluti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5400" dirty="0" err="1"/>
              <a:t>It’s</a:t>
            </a:r>
            <a:r>
              <a:rPr lang="fr-FR" sz="5400" dirty="0"/>
              <a:t> </a:t>
            </a:r>
            <a:r>
              <a:rPr lang="fr-FR" sz="5400" dirty="0" err="1"/>
              <a:t>demo</a:t>
            </a:r>
            <a:r>
              <a:rPr lang="fr-FR" sz="5400" dirty="0"/>
              <a:t> time!</a:t>
            </a:r>
          </a:p>
        </p:txBody>
      </p:sp>
      <p:pic>
        <p:nvPicPr>
          <p:cNvPr id="4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National side</a:t>
            </a:r>
          </a:p>
          <a:p>
            <a:pPr lvl="1"/>
            <a:r>
              <a:rPr lang="en-GB" sz="2000" dirty="0"/>
              <a:t>Machine learning</a:t>
            </a:r>
          </a:p>
          <a:p>
            <a:pPr lvl="1"/>
            <a:r>
              <a:rPr lang="en-GB" sz="2000" dirty="0"/>
              <a:t>Data visualization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General improvement</a:t>
            </a:r>
          </a:p>
          <a:p>
            <a:r>
              <a:rPr lang="en-GB" sz="2400" dirty="0"/>
              <a:t>Gamification</a:t>
            </a:r>
          </a:p>
          <a:p>
            <a:pPr lvl="1"/>
            <a:r>
              <a:rPr lang="en-GB" sz="2000" dirty="0"/>
              <a:t>Badges, stars,…</a:t>
            </a:r>
          </a:p>
          <a:p>
            <a:pPr lvl="1"/>
            <a:r>
              <a:rPr lang="en-GB" sz="2000" dirty="0"/>
              <a:t>Progress visualization </a:t>
            </a:r>
          </a:p>
        </p:txBody>
      </p:sp>
      <p:pic>
        <p:nvPicPr>
          <p:cNvPr id="4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796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73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Rétrospective</vt:lpstr>
      <vt:lpstr>Edulution</vt:lpstr>
      <vt:lpstr>Current model</vt:lpstr>
      <vt:lpstr>Our goal</vt:lpstr>
      <vt:lpstr>New structure and features</vt:lpstr>
      <vt:lpstr>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Edulution</dc:title>
  <dc:creator>Clement Hammel</dc:creator>
  <cp:lastModifiedBy>Clement Hammel</cp:lastModifiedBy>
  <cp:revision>13</cp:revision>
  <dcterms:created xsi:type="dcterms:W3CDTF">2016-12-10T08:49:03Z</dcterms:created>
  <dcterms:modified xsi:type="dcterms:W3CDTF">2016-12-10T11:26:08Z</dcterms:modified>
</cp:coreProperties>
</file>