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6DFCE-9D5A-4B82-B6E6-C2BE704BA7B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2214889-4B2D-4758-9A81-3A67C4A0F84A}">
      <dgm:prSet phldrT="[Texte]"/>
      <dgm:spPr/>
      <dgm:t>
        <a:bodyPr/>
        <a:lstStyle/>
        <a:p>
          <a:r>
            <a:rPr lang="fr-FR" dirty="0" err="1"/>
            <a:t>Subject</a:t>
          </a:r>
          <a:endParaRPr lang="fr-FR" dirty="0"/>
        </a:p>
      </dgm:t>
    </dgm:pt>
    <dgm:pt modelId="{A4D23A1C-7F47-4A3C-8215-41FD7F8A1CB2}" type="parTrans" cxnId="{6EB4F7AB-24AE-429A-B67B-6CA8D77D36A3}">
      <dgm:prSet/>
      <dgm:spPr/>
      <dgm:t>
        <a:bodyPr/>
        <a:lstStyle/>
        <a:p>
          <a:endParaRPr lang="fr-FR"/>
        </a:p>
      </dgm:t>
    </dgm:pt>
    <dgm:pt modelId="{527331F9-02F2-477D-9B6F-5AAECFA6398F}" type="sibTrans" cxnId="{6EB4F7AB-24AE-429A-B67B-6CA8D77D36A3}">
      <dgm:prSet/>
      <dgm:spPr/>
      <dgm:t>
        <a:bodyPr/>
        <a:lstStyle/>
        <a:p>
          <a:endParaRPr lang="fr-FR"/>
        </a:p>
      </dgm:t>
    </dgm:pt>
    <dgm:pt modelId="{37080832-BCDA-4509-B863-456F1EA6773E}">
      <dgm:prSet phldrT="[Texte]"/>
      <dgm:spPr/>
      <dgm:t>
        <a:bodyPr/>
        <a:lstStyle/>
        <a:p>
          <a:r>
            <a:rPr lang="fr-FR" dirty="0"/>
            <a:t>Math</a:t>
          </a:r>
        </a:p>
      </dgm:t>
    </dgm:pt>
    <dgm:pt modelId="{3CD4F891-C5A0-448E-BA18-D3666EC74EBC}" type="parTrans" cxnId="{8E3877FE-BA7E-4B7B-8B77-B7054F912DA6}">
      <dgm:prSet/>
      <dgm:spPr/>
      <dgm:t>
        <a:bodyPr/>
        <a:lstStyle/>
        <a:p>
          <a:endParaRPr lang="fr-FR"/>
        </a:p>
      </dgm:t>
    </dgm:pt>
    <dgm:pt modelId="{DEA86F7D-5E33-4D73-8944-686B45DA6120}" type="sibTrans" cxnId="{8E3877FE-BA7E-4B7B-8B77-B7054F912DA6}">
      <dgm:prSet/>
      <dgm:spPr/>
      <dgm:t>
        <a:bodyPr/>
        <a:lstStyle/>
        <a:p>
          <a:endParaRPr lang="fr-FR"/>
        </a:p>
      </dgm:t>
    </dgm:pt>
    <dgm:pt modelId="{8959D84E-A208-40C2-A432-8B990851329F}">
      <dgm:prSet phldrT="[Texte]"/>
      <dgm:spPr/>
      <dgm:t>
        <a:bodyPr/>
        <a:lstStyle/>
        <a:p>
          <a:r>
            <a:rPr lang="fr-FR" dirty="0"/>
            <a:t>Module</a:t>
          </a:r>
        </a:p>
      </dgm:t>
    </dgm:pt>
    <dgm:pt modelId="{49B934D9-C6F0-4625-AC21-4504815671ED}" type="parTrans" cxnId="{6EB948E1-CA36-4E20-A592-F3EE5DDBFD62}">
      <dgm:prSet/>
      <dgm:spPr/>
      <dgm:t>
        <a:bodyPr/>
        <a:lstStyle/>
        <a:p>
          <a:endParaRPr lang="fr-FR"/>
        </a:p>
      </dgm:t>
    </dgm:pt>
    <dgm:pt modelId="{7A26556A-6F0B-4152-958C-7B7FACC43D82}" type="sibTrans" cxnId="{6EB948E1-CA36-4E20-A592-F3EE5DDBFD62}">
      <dgm:prSet/>
      <dgm:spPr/>
      <dgm:t>
        <a:bodyPr/>
        <a:lstStyle/>
        <a:p>
          <a:endParaRPr lang="fr-FR"/>
        </a:p>
      </dgm:t>
    </dgm:pt>
    <dgm:pt modelId="{CF2EB537-62FD-4EDB-A678-2B84B3A485A8}">
      <dgm:prSet phldrT="[Texte]"/>
      <dgm:spPr/>
      <dgm:t>
        <a:bodyPr/>
        <a:lstStyle/>
        <a:p>
          <a:r>
            <a:rPr lang="fr-FR" dirty="0" err="1"/>
            <a:t>Early</a:t>
          </a:r>
          <a:r>
            <a:rPr lang="fr-FR" dirty="0"/>
            <a:t> math</a:t>
          </a:r>
        </a:p>
      </dgm:t>
    </dgm:pt>
    <dgm:pt modelId="{F1B6C98B-CCAE-450A-AD7D-B8684E1D2CCB}" type="parTrans" cxnId="{315E14A5-176A-4697-99A5-C8461D2FCFFF}">
      <dgm:prSet/>
      <dgm:spPr/>
      <dgm:t>
        <a:bodyPr/>
        <a:lstStyle/>
        <a:p>
          <a:endParaRPr lang="fr-FR"/>
        </a:p>
      </dgm:t>
    </dgm:pt>
    <dgm:pt modelId="{30B6C11E-CC73-4CE8-BC1B-FEAC301C978C}" type="sibTrans" cxnId="{315E14A5-176A-4697-99A5-C8461D2FCFFF}">
      <dgm:prSet/>
      <dgm:spPr/>
      <dgm:t>
        <a:bodyPr/>
        <a:lstStyle/>
        <a:p>
          <a:endParaRPr lang="fr-FR"/>
        </a:p>
      </dgm:t>
    </dgm:pt>
    <dgm:pt modelId="{6C12FF15-F9D8-485F-A642-170518474F99}">
      <dgm:prSet phldrT="[Texte]"/>
      <dgm:spPr/>
      <dgm:t>
        <a:bodyPr/>
        <a:lstStyle/>
        <a:p>
          <a:r>
            <a:rPr lang="fr-FR" dirty="0" err="1"/>
            <a:t>Exercise</a:t>
          </a:r>
          <a:endParaRPr lang="fr-FR" dirty="0"/>
        </a:p>
      </dgm:t>
    </dgm:pt>
    <dgm:pt modelId="{109A6140-0A1A-4FD8-A52A-9C30759AB72F}" type="parTrans" cxnId="{BC607DC6-FE58-4789-8180-D123C67B3989}">
      <dgm:prSet/>
      <dgm:spPr/>
      <dgm:t>
        <a:bodyPr/>
        <a:lstStyle/>
        <a:p>
          <a:endParaRPr lang="fr-FR"/>
        </a:p>
      </dgm:t>
    </dgm:pt>
    <dgm:pt modelId="{C7AD240D-D93E-41DC-A15C-11CF8CDCE6B7}" type="sibTrans" cxnId="{BC607DC6-FE58-4789-8180-D123C67B3989}">
      <dgm:prSet/>
      <dgm:spPr/>
      <dgm:t>
        <a:bodyPr/>
        <a:lstStyle/>
        <a:p>
          <a:endParaRPr lang="fr-FR"/>
        </a:p>
      </dgm:t>
    </dgm:pt>
    <dgm:pt modelId="{958ECA36-1585-4B02-9EC7-4A2D1484C095}">
      <dgm:prSet phldrT="[Texte]"/>
      <dgm:spPr/>
      <dgm:t>
        <a:bodyPr/>
        <a:lstStyle/>
        <a:p>
          <a:r>
            <a:rPr lang="fr-FR" dirty="0" err="1"/>
            <a:t>Tens</a:t>
          </a:r>
          <a:r>
            <a:rPr lang="fr-FR" dirty="0"/>
            <a:t> and </a:t>
          </a:r>
          <a:r>
            <a:rPr lang="fr-FR" dirty="0" err="1"/>
            <a:t>ones</a:t>
          </a:r>
          <a:endParaRPr lang="fr-FR" dirty="0"/>
        </a:p>
      </dgm:t>
    </dgm:pt>
    <dgm:pt modelId="{E25EB9CA-F7A8-400E-ACFF-65A2CC2FDB0E}" type="parTrans" cxnId="{C1DCA062-85EF-43E9-91EE-B0DF0799D5D5}">
      <dgm:prSet/>
      <dgm:spPr/>
      <dgm:t>
        <a:bodyPr/>
        <a:lstStyle/>
        <a:p>
          <a:endParaRPr lang="fr-FR"/>
        </a:p>
      </dgm:t>
    </dgm:pt>
    <dgm:pt modelId="{A0E0EF31-D8FF-47A5-8B9E-A4B989A267BC}" type="sibTrans" cxnId="{C1DCA062-85EF-43E9-91EE-B0DF0799D5D5}">
      <dgm:prSet/>
      <dgm:spPr/>
      <dgm:t>
        <a:bodyPr/>
        <a:lstStyle/>
        <a:p>
          <a:endParaRPr lang="fr-FR"/>
        </a:p>
      </dgm:t>
    </dgm:pt>
    <dgm:pt modelId="{D08A7443-1649-4780-9F9D-62927EEA2E6C}">
      <dgm:prSet phldrT="[Texte]"/>
      <dgm:spPr/>
      <dgm:t>
        <a:bodyPr/>
        <a:lstStyle/>
        <a:p>
          <a:r>
            <a:rPr lang="fr-FR" dirty="0" err="1"/>
            <a:t>Literacy</a:t>
          </a:r>
          <a:endParaRPr lang="fr-FR" dirty="0"/>
        </a:p>
      </dgm:t>
    </dgm:pt>
    <dgm:pt modelId="{A9D91D62-A421-4ABC-81D8-362405F05F7E}" type="parTrans" cxnId="{15AE50A7-7C75-45F6-B2F5-8D23C2957EBC}">
      <dgm:prSet/>
      <dgm:spPr/>
      <dgm:t>
        <a:bodyPr/>
        <a:lstStyle/>
        <a:p>
          <a:endParaRPr lang="fr-FR"/>
        </a:p>
      </dgm:t>
    </dgm:pt>
    <dgm:pt modelId="{7EB52E0F-B41B-40BC-843F-95B8C7CB7943}" type="sibTrans" cxnId="{15AE50A7-7C75-45F6-B2F5-8D23C2957EBC}">
      <dgm:prSet/>
      <dgm:spPr/>
      <dgm:t>
        <a:bodyPr/>
        <a:lstStyle/>
        <a:p>
          <a:endParaRPr lang="fr-FR"/>
        </a:p>
      </dgm:t>
    </dgm:pt>
    <dgm:pt modelId="{D98D4787-2DB2-4FC6-8C25-E14631451418}">
      <dgm:prSet phldrT="[Texte]"/>
      <dgm:spPr/>
      <dgm:t>
        <a:bodyPr/>
        <a:lstStyle/>
        <a:p>
          <a:r>
            <a:rPr lang="fr-FR" dirty="0" err="1"/>
            <a:t>Algebra</a:t>
          </a:r>
          <a:endParaRPr lang="fr-FR" dirty="0"/>
        </a:p>
      </dgm:t>
    </dgm:pt>
    <dgm:pt modelId="{7007294C-B185-4DD1-BC86-5A2C46231AAC}" type="parTrans" cxnId="{3FCE2074-414C-4D72-8931-46DDBC5F075C}">
      <dgm:prSet/>
      <dgm:spPr/>
      <dgm:t>
        <a:bodyPr/>
        <a:lstStyle/>
        <a:p>
          <a:endParaRPr lang="fr-FR"/>
        </a:p>
      </dgm:t>
    </dgm:pt>
    <dgm:pt modelId="{CFEDD07D-74A8-4DE0-A311-47743747A47D}" type="sibTrans" cxnId="{3FCE2074-414C-4D72-8931-46DDBC5F075C}">
      <dgm:prSet/>
      <dgm:spPr/>
      <dgm:t>
        <a:bodyPr/>
        <a:lstStyle/>
        <a:p>
          <a:endParaRPr lang="fr-FR"/>
        </a:p>
      </dgm:t>
    </dgm:pt>
    <dgm:pt modelId="{4F648DD9-A8BF-46B8-A238-70290F1AEB1B}">
      <dgm:prSet phldrT="[Texte]"/>
      <dgm:spPr/>
      <dgm:t>
        <a:bodyPr/>
        <a:lstStyle/>
        <a:p>
          <a:r>
            <a:rPr lang="fr-FR" dirty="0" err="1"/>
            <a:t>Subtraction</a:t>
          </a:r>
          <a:r>
            <a:rPr lang="fr-FR" dirty="0"/>
            <a:t> 1</a:t>
          </a:r>
        </a:p>
      </dgm:t>
    </dgm:pt>
    <dgm:pt modelId="{3BA22919-404F-4400-8161-F06FA77BE997}" type="parTrans" cxnId="{F02E0246-A111-468F-A16B-533AD7A4AC2D}">
      <dgm:prSet/>
      <dgm:spPr/>
      <dgm:t>
        <a:bodyPr/>
        <a:lstStyle/>
        <a:p>
          <a:endParaRPr lang="fr-FR"/>
        </a:p>
      </dgm:t>
    </dgm:pt>
    <dgm:pt modelId="{B8AD99FF-621E-4711-8523-29854E593ED7}" type="sibTrans" cxnId="{F02E0246-A111-468F-A16B-533AD7A4AC2D}">
      <dgm:prSet/>
      <dgm:spPr/>
      <dgm:t>
        <a:bodyPr/>
        <a:lstStyle/>
        <a:p>
          <a:endParaRPr lang="fr-FR"/>
        </a:p>
      </dgm:t>
    </dgm:pt>
    <dgm:pt modelId="{045D3213-4745-47C1-908D-A91039DA29A9}" type="pres">
      <dgm:prSet presAssocID="{4706DFCE-9D5A-4B82-B6E6-C2BE704BA7BE}" presName="rootnode" presStyleCnt="0">
        <dgm:presLayoutVars>
          <dgm:chMax/>
          <dgm:chPref/>
          <dgm:dir/>
          <dgm:animLvl val="lvl"/>
        </dgm:presLayoutVars>
      </dgm:prSet>
      <dgm:spPr/>
    </dgm:pt>
    <dgm:pt modelId="{4202134D-89F7-486B-B3DD-74E3E675D4CE}" type="pres">
      <dgm:prSet presAssocID="{D2214889-4B2D-4758-9A81-3A67C4A0F84A}" presName="composite" presStyleCnt="0"/>
      <dgm:spPr/>
    </dgm:pt>
    <dgm:pt modelId="{27CAF4DF-696A-492D-88E0-12C1E6C33E27}" type="pres">
      <dgm:prSet presAssocID="{D2214889-4B2D-4758-9A81-3A67C4A0F84A}" presName="bentUpArrow1" presStyleLbl="alignImgPlace1" presStyleIdx="0" presStyleCnt="2"/>
      <dgm:spPr/>
    </dgm:pt>
    <dgm:pt modelId="{C082B245-2438-4DCA-B9FB-3FBCD4F2E8F7}" type="pres">
      <dgm:prSet presAssocID="{D2214889-4B2D-4758-9A81-3A67C4A0F84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EA8C5B8-F8E4-46A2-81B2-4B0CD177A556}" type="pres">
      <dgm:prSet presAssocID="{D2214889-4B2D-4758-9A81-3A67C4A0F84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EFFEEBB-5122-494D-8592-D96F4B2F5B08}" type="pres">
      <dgm:prSet presAssocID="{527331F9-02F2-477D-9B6F-5AAECFA6398F}" presName="sibTrans" presStyleCnt="0"/>
      <dgm:spPr/>
    </dgm:pt>
    <dgm:pt modelId="{95BDEC5A-D3F5-40C7-8080-AFA2BCDA281A}" type="pres">
      <dgm:prSet presAssocID="{8959D84E-A208-40C2-A432-8B990851329F}" presName="composite" presStyleCnt="0"/>
      <dgm:spPr/>
    </dgm:pt>
    <dgm:pt modelId="{E1031E61-99EF-4195-9CF2-FE5A953DD9E0}" type="pres">
      <dgm:prSet presAssocID="{8959D84E-A208-40C2-A432-8B990851329F}" presName="bentUpArrow1" presStyleLbl="alignImgPlace1" presStyleIdx="1" presStyleCnt="2"/>
      <dgm:spPr/>
    </dgm:pt>
    <dgm:pt modelId="{32D53B13-CFF7-473C-9867-CA7FDF71AF0A}" type="pres">
      <dgm:prSet presAssocID="{8959D84E-A208-40C2-A432-8B990851329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F0D51D5-4B7D-4064-BDFB-6DA3D5DA33BA}" type="pres">
      <dgm:prSet presAssocID="{8959D84E-A208-40C2-A432-8B990851329F}" presName="ChildText" presStyleLbl="revTx" presStyleIdx="1" presStyleCnt="3" custScaleX="144487" custLinFactNeighborX="24287">
        <dgm:presLayoutVars>
          <dgm:chMax val="0"/>
          <dgm:chPref val="0"/>
          <dgm:bulletEnabled val="1"/>
        </dgm:presLayoutVars>
      </dgm:prSet>
      <dgm:spPr/>
    </dgm:pt>
    <dgm:pt modelId="{E7F738AA-8BE0-4924-BA79-835686A8F909}" type="pres">
      <dgm:prSet presAssocID="{7A26556A-6F0B-4152-958C-7B7FACC43D82}" presName="sibTrans" presStyleCnt="0"/>
      <dgm:spPr/>
    </dgm:pt>
    <dgm:pt modelId="{4AD5C6C9-C7C0-42AE-88E2-CBDA533743E8}" type="pres">
      <dgm:prSet presAssocID="{6C12FF15-F9D8-485F-A642-170518474F99}" presName="composite" presStyleCnt="0"/>
      <dgm:spPr/>
    </dgm:pt>
    <dgm:pt modelId="{5230F363-1585-487F-807B-C54DE4336C66}" type="pres">
      <dgm:prSet presAssocID="{6C12FF15-F9D8-485F-A642-170518474F9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86B3B7F-90ED-492D-BD35-97B0BE5B7127}" type="pres">
      <dgm:prSet presAssocID="{6C12FF15-F9D8-485F-A642-170518474F99}" presName="FinalChildText" presStyleLbl="revTx" presStyleIdx="2" presStyleCnt="3" custScaleX="139456" custLinFactNeighborX="18215">
        <dgm:presLayoutVars>
          <dgm:chMax val="0"/>
          <dgm:chPref val="0"/>
          <dgm:bulletEnabled val="1"/>
        </dgm:presLayoutVars>
      </dgm:prSet>
      <dgm:spPr/>
    </dgm:pt>
  </dgm:ptLst>
  <dgm:cxnLst>
    <dgm:cxn modelId="{0CB9F9C6-5E1D-4A5B-BD96-9E0BFFCEB0A8}" type="presOf" srcId="{D2214889-4B2D-4758-9A81-3A67C4A0F84A}" destId="{C082B245-2438-4DCA-B9FB-3FBCD4F2E8F7}" srcOrd="0" destOrd="0" presId="urn:microsoft.com/office/officeart/2005/8/layout/StepDownProcess"/>
    <dgm:cxn modelId="{7F7C2AD9-7FE7-43E7-AAB3-CBB7D7BD5A8C}" type="presOf" srcId="{6C12FF15-F9D8-485F-A642-170518474F99}" destId="{5230F363-1585-487F-807B-C54DE4336C66}" srcOrd="0" destOrd="0" presId="urn:microsoft.com/office/officeart/2005/8/layout/StepDownProcess"/>
    <dgm:cxn modelId="{8E3877FE-BA7E-4B7B-8B77-B7054F912DA6}" srcId="{D2214889-4B2D-4758-9A81-3A67C4A0F84A}" destId="{37080832-BCDA-4509-B863-456F1EA6773E}" srcOrd="0" destOrd="0" parTransId="{3CD4F891-C5A0-448E-BA18-D3666EC74EBC}" sibTransId="{DEA86F7D-5E33-4D73-8944-686B45DA6120}"/>
    <dgm:cxn modelId="{F02E0246-A111-468F-A16B-533AD7A4AC2D}" srcId="{6C12FF15-F9D8-485F-A642-170518474F99}" destId="{4F648DD9-A8BF-46B8-A238-70290F1AEB1B}" srcOrd="1" destOrd="0" parTransId="{3BA22919-404F-4400-8161-F06FA77BE997}" sibTransId="{B8AD99FF-621E-4711-8523-29854E593ED7}"/>
    <dgm:cxn modelId="{FBD3FFB5-0BFC-4381-8C72-30103F722721}" type="presOf" srcId="{D08A7443-1649-4780-9F9D-62927EEA2E6C}" destId="{3EA8C5B8-F8E4-46A2-81B2-4B0CD177A556}" srcOrd="0" destOrd="1" presId="urn:microsoft.com/office/officeart/2005/8/layout/StepDownProcess"/>
    <dgm:cxn modelId="{C1DCA062-85EF-43E9-91EE-B0DF0799D5D5}" srcId="{6C12FF15-F9D8-485F-A642-170518474F99}" destId="{958ECA36-1585-4B02-9EC7-4A2D1484C095}" srcOrd="0" destOrd="0" parTransId="{E25EB9CA-F7A8-400E-ACFF-65A2CC2FDB0E}" sibTransId="{A0E0EF31-D8FF-47A5-8B9E-A4B989A267BC}"/>
    <dgm:cxn modelId="{15AE50A7-7C75-45F6-B2F5-8D23C2957EBC}" srcId="{D2214889-4B2D-4758-9A81-3A67C4A0F84A}" destId="{D08A7443-1649-4780-9F9D-62927EEA2E6C}" srcOrd="1" destOrd="0" parTransId="{A9D91D62-A421-4ABC-81D8-362405F05F7E}" sibTransId="{7EB52E0F-B41B-40BC-843F-95B8C7CB7943}"/>
    <dgm:cxn modelId="{820A8E0D-4B45-409D-9206-9E06B471D3F6}" type="presOf" srcId="{D98D4787-2DB2-4FC6-8C25-E14631451418}" destId="{6F0D51D5-4B7D-4064-BDFB-6DA3D5DA33BA}" srcOrd="0" destOrd="1" presId="urn:microsoft.com/office/officeart/2005/8/layout/StepDownProcess"/>
    <dgm:cxn modelId="{315E14A5-176A-4697-99A5-C8461D2FCFFF}" srcId="{8959D84E-A208-40C2-A432-8B990851329F}" destId="{CF2EB537-62FD-4EDB-A678-2B84B3A485A8}" srcOrd="0" destOrd="0" parTransId="{F1B6C98B-CCAE-450A-AD7D-B8684E1D2CCB}" sibTransId="{30B6C11E-CC73-4CE8-BC1B-FEAC301C978C}"/>
    <dgm:cxn modelId="{F349BE22-582A-40E1-B8E3-062F77FF4849}" type="presOf" srcId="{958ECA36-1585-4B02-9EC7-4A2D1484C095}" destId="{086B3B7F-90ED-492D-BD35-97B0BE5B7127}" srcOrd="0" destOrd="0" presId="urn:microsoft.com/office/officeart/2005/8/layout/StepDownProcess"/>
    <dgm:cxn modelId="{9AEE6CAF-733D-4E8D-9C4A-9BC257D42171}" type="presOf" srcId="{CF2EB537-62FD-4EDB-A678-2B84B3A485A8}" destId="{6F0D51D5-4B7D-4064-BDFB-6DA3D5DA33BA}" srcOrd="0" destOrd="0" presId="urn:microsoft.com/office/officeart/2005/8/layout/StepDownProcess"/>
    <dgm:cxn modelId="{010A939F-7FFD-4753-B47D-C4C3AC93688A}" type="presOf" srcId="{37080832-BCDA-4509-B863-456F1EA6773E}" destId="{3EA8C5B8-F8E4-46A2-81B2-4B0CD177A556}" srcOrd="0" destOrd="0" presId="urn:microsoft.com/office/officeart/2005/8/layout/StepDownProcess"/>
    <dgm:cxn modelId="{6EB948E1-CA36-4E20-A592-F3EE5DDBFD62}" srcId="{4706DFCE-9D5A-4B82-B6E6-C2BE704BA7BE}" destId="{8959D84E-A208-40C2-A432-8B990851329F}" srcOrd="1" destOrd="0" parTransId="{49B934D9-C6F0-4625-AC21-4504815671ED}" sibTransId="{7A26556A-6F0B-4152-958C-7B7FACC43D82}"/>
    <dgm:cxn modelId="{23F78C48-9C10-44F7-B72C-85C7C6F6C79A}" type="presOf" srcId="{4F648DD9-A8BF-46B8-A238-70290F1AEB1B}" destId="{086B3B7F-90ED-492D-BD35-97B0BE5B7127}" srcOrd="0" destOrd="1" presId="urn:microsoft.com/office/officeart/2005/8/layout/StepDownProcess"/>
    <dgm:cxn modelId="{3FCE2074-414C-4D72-8931-46DDBC5F075C}" srcId="{8959D84E-A208-40C2-A432-8B990851329F}" destId="{D98D4787-2DB2-4FC6-8C25-E14631451418}" srcOrd="1" destOrd="0" parTransId="{7007294C-B185-4DD1-BC86-5A2C46231AAC}" sibTransId="{CFEDD07D-74A8-4DE0-A311-47743747A47D}"/>
    <dgm:cxn modelId="{250437A1-3AFE-400E-AABA-24A07DCC78F4}" type="presOf" srcId="{8959D84E-A208-40C2-A432-8B990851329F}" destId="{32D53B13-CFF7-473C-9867-CA7FDF71AF0A}" srcOrd="0" destOrd="0" presId="urn:microsoft.com/office/officeart/2005/8/layout/StepDownProcess"/>
    <dgm:cxn modelId="{BC607DC6-FE58-4789-8180-D123C67B3989}" srcId="{4706DFCE-9D5A-4B82-B6E6-C2BE704BA7BE}" destId="{6C12FF15-F9D8-485F-A642-170518474F99}" srcOrd="2" destOrd="0" parTransId="{109A6140-0A1A-4FD8-A52A-9C30759AB72F}" sibTransId="{C7AD240D-D93E-41DC-A15C-11CF8CDCE6B7}"/>
    <dgm:cxn modelId="{6EB4F7AB-24AE-429A-B67B-6CA8D77D36A3}" srcId="{4706DFCE-9D5A-4B82-B6E6-C2BE704BA7BE}" destId="{D2214889-4B2D-4758-9A81-3A67C4A0F84A}" srcOrd="0" destOrd="0" parTransId="{A4D23A1C-7F47-4A3C-8215-41FD7F8A1CB2}" sibTransId="{527331F9-02F2-477D-9B6F-5AAECFA6398F}"/>
    <dgm:cxn modelId="{77D0D366-D8C2-48E6-9CAD-32DE6646500B}" type="presOf" srcId="{4706DFCE-9D5A-4B82-B6E6-C2BE704BA7BE}" destId="{045D3213-4745-47C1-908D-A91039DA29A9}" srcOrd="0" destOrd="0" presId="urn:microsoft.com/office/officeart/2005/8/layout/StepDownProcess"/>
    <dgm:cxn modelId="{5C2B0155-61B4-4DEF-99A2-F48D798CCFDA}" type="presParOf" srcId="{045D3213-4745-47C1-908D-A91039DA29A9}" destId="{4202134D-89F7-486B-B3DD-74E3E675D4CE}" srcOrd="0" destOrd="0" presId="urn:microsoft.com/office/officeart/2005/8/layout/StepDownProcess"/>
    <dgm:cxn modelId="{D37EF525-5891-4C72-A9A3-E254C34BC593}" type="presParOf" srcId="{4202134D-89F7-486B-B3DD-74E3E675D4CE}" destId="{27CAF4DF-696A-492D-88E0-12C1E6C33E27}" srcOrd="0" destOrd="0" presId="urn:microsoft.com/office/officeart/2005/8/layout/StepDownProcess"/>
    <dgm:cxn modelId="{68CB0831-23FE-4303-B1CE-62FB057A8B90}" type="presParOf" srcId="{4202134D-89F7-486B-B3DD-74E3E675D4CE}" destId="{C082B245-2438-4DCA-B9FB-3FBCD4F2E8F7}" srcOrd="1" destOrd="0" presId="urn:microsoft.com/office/officeart/2005/8/layout/StepDownProcess"/>
    <dgm:cxn modelId="{609DA13E-EA9C-4269-94C8-4A31EAF30EBF}" type="presParOf" srcId="{4202134D-89F7-486B-B3DD-74E3E675D4CE}" destId="{3EA8C5B8-F8E4-46A2-81B2-4B0CD177A556}" srcOrd="2" destOrd="0" presId="urn:microsoft.com/office/officeart/2005/8/layout/StepDownProcess"/>
    <dgm:cxn modelId="{311541CD-0DD3-4235-832C-CF4FC20A2B73}" type="presParOf" srcId="{045D3213-4745-47C1-908D-A91039DA29A9}" destId="{7EFFEEBB-5122-494D-8592-D96F4B2F5B08}" srcOrd="1" destOrd="0" presId="urn:microsoft.com/office/officeart/2005/8/layout/StepDownProcess"/>
    <dgm:cxn modelId="{AB8A4846-A1FA-4E8E-AB23-4FA8597D9812}" type="presParOf" srcId="{045D3213-4745-47C1-908D-A91039DA29A9}" destId="{95BDEC5A-D3F5-40C7-8080-AFA2BCDA281A}" srcOrd="2" destOrd="0" presId="urn:microsoft.com/office/officeart/2005/8/layout/StepDownProcess"/>
    <dgm:cxn modelId="{6F19FA83-2306-4750-B9D9-FD2526A8BF46}" type="presParOf" srcId="{95BDEC5A-D3F5-40C7-8080-AFA2BCDA281A}" destId="{E1031E61-99EF-4195-9CF2-FE5A953DD9E0}" srcOrd="0" destOrd="0" presId="urn:microsoft.com/office/officeart/2005/8/layout/StepDownProcess"/>
    <dgm:cxn modelId="{3977A4EF-445B-40E4-8425-C1BA8A09DB28}" type="presParOf" srcId="{95BDEC5A-D3F5-40C7-8080-AFA2BCDA281A}" destId="{32D53B13-CFF7-473C-9867-CA7FDF71AF0A}" srcOrd="1" destOrd="0" presId="urn:microsoft.com/office/officeart/2005/8/layout/StepDownProcess"/>
    <dgm:cxn modelId="{23182CA1-60D7-46C3-A80A-DDBE6D49F18B}" type="presParOf" srcId="{95BDEC5A-D3F5-40C7-8080-AFA2BCDA281A}" destId="{6F0D51D5-4B7D-4064-BDFB-6DA3D5DA33BA}" srcOrd="2" destOrd="0" presId="urn:microsoft.com/office/officeart/2005/8/layout/StepDownProcess"/>
    <dgm:cxn modelId="{5B124355-76FA-4F8A-9AFF-A40CB74071CB}" type="presParOf" srcId="{045D3213-4745-47C1-908D-A91039DA29A9}" destId="{E7F738AA-8BE0-4924-BA79-835686A8F909}" srcOrd="3" destOrd="0" presId="urn:microsoft.com/office/officeart/2005/8/layout/StepDownProcess"/>
    <dgm:cxn modelId="{747D3FD9-101E-449F-AA2F-E1E8F3E2B3B2}" type="presParOf" srcId="{045D3213-4745-47C1-908D-A91039DA29A9}" destId="{4AD5C6C9-C7C0-42AE-88E2-CBDA533743E8}" srcOrd="4" destOrd="0" presId="urn:microsoft.com/office/officeart/2005/8/layout/StepDownProcess"/>
    <dgm:cxn modelId="{5B77C120-6AAD-43BF-911B-AD48C7C054E3}" type="presParOf" srcId="{4AD5C6C9-C7C0-42AE-88E2-CBDA533743E8}" destId="{5230F363-1585-487F-807B-C54DE4336C66}" srcOrd="0" destOrd="0" presId="urn:microsoft.com/office/officeart/2005/8/layout/StepDownProcess"/>
    <dgm:cxn modelId="{3345E533-51F3-4E19-A9B2-49F86FC92463}" type="presParOf" srcId="{4AD5C6C9-C7C0-42AE-88E2-CBDA533743E8}" destId="{086B3B7F-90ED-492D-BD35-97B0BE5B71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F4DF-696A-492D-88E0-12C1E6C33E27}">
      <dsp:nvSpPr>
        <dsp:cNvPr id="0" name=""/>
        <dsp:cNvSpPr/>
      </dsp:nvSpPr>
      <dsp:spPr>
        <a:xfrm rot="5400000">
          <a:off x="2216987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2B245-2438-4DCA-B9FB-3FBCD4F2E8F7}">
      <dsp:nvSpPr>
        <dsp:cNvPr id="0" name=""/>
        <dsp:cNvSpPr/>
      </dsp:nvSpPr>
      <dsp:spPr>
        <a:xfrm>
          <a:off x="1941592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Subject</a:t>
          </a:r>
          <a:endParaRPr lang="fr-FR" sz="3300" kern="1200" dirty="0"/>
        </a:p>
      </dsp:txBody>
      <dsp:txXfrm>
        <a:off x="2001394" y="82849"/>
        <a:ext cx="1630244" cy="1105233"/>
      </dsp:txXfrm>
    </dsp:sp>
    <dsp:sp modelId="{3EA8C5B8-F8E4-46A2-81B2-4B0CD177A556}">
      <dsp:nvSpPr>
        <dsp:cNvPr id="0" name=""/>
        <dsp:cNvSpPr/>
      </dsp:nvSpPr>
      <dsp:spPr>
        <a:xfrm>
          <a:off x="3691440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Literacy</a:t>
          </a:r>
          <a:endParaRPr lang="fr-FR" sz="2000" kern="1200" dirty="0"/>
        </a:p>
      </dsp:txBody>
      <dsp:txXfrm>
        <a:off x="3691440" y="139863"/>
        <a:ext cx="1272673" cy="989967"/>
      </dsp:txXfrm>
    </dsp:sp>
    <dsp:sp modelId="{E1031E61-99EF-4195-9CF2-FE5A953DD9E0}">
      <dsp:nvSpPr>
        <dsp:cNvPr id="0" name=""/>
        <dsp:cNvSpPr/>
      </dsp:nvSpPr>
      <dsp:spPr>
        <a:xfrm rot="5400000">
          <a:off x="3667797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53B13-CFF7-473C-9867-CA7FDF71AF0A}">
      <dsp:nvSpPr>
        <dsp:cNvPr id="0" name=""/>
        <dsp:cNvSpPr/>
      </dsp:nvSpPr>
      <dsp:spPr>
        <a:xfrm>
          <a:off x="3392402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Module</a:t>
          </a:r>
        </a:p>
      </dsp:txBody>
      <dsp:txXfrm>
        <a:off x="3452204" y="1458745"/>
        <a:ext cx="1630244" cy="1105233"/>
      </dsp:txXfrm>
    </dsp:sp>
    <dsp:sp modelId="{6F0D51D5-4B7D-4064-BDFB-6DA3D5DA33BA}">
      <dsp:nvSpPr>
        <dsp:cNvPr id="0" name=""/>
        <dsp:cNvSpPr/>
      </dsp:nvSpPr>
      <dsp:spPr>
        <a:xfrm>
          <a:off x="5168258" y="1515760"/>
          <a:ext cx="1838847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Early</a:t>
          </a:r>
          <a:r>
            <a:rPr lang="fr-FR" sz="2000" kern="1200" dirty="0"/>
            <a:t> 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/>
            <a:t>Algebra</a:t>
          </a:r>
          <a:endParaRPr lang="fr-FR" sz="2000" kern="1200" dirty="0"/>
        </a:p>
      </dsp:txBody>
      <dsp:txXfrm>
        <a:off x="5168258" y="1515760"/>
        <a:ext cx="1838847" cy="989967"/>
      </dsp:txXfrm>
    </dsp:sp>
    <dsp:sp modelId="{5230F363-1585-487F-807B-C54DE4336C66}">
      <dsp:nvSpPr>
        <dsp:cNvPr id="0" name=""/>
        <dsp:cNvSpPr/>
      </dsp:nvSpPr>
      <dsp:spPr>
        <a:xfrm>
          <a:off x="4843213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Exercise</a:t>
          </a:r>
          <a:endParaRPr lang="fr-FR" sz="3300" kern="1200" dirty="0"/>
        </a:p>
      </dsp:txBody>
      <dsp:txXfrm>
        <a:off x="4903015" y="2834642"/>
        <a:ext cx="1630244" cy="1105233"/>
      </dsp:txXfrm>
    </dsp:sp>
    <dsp:sp modelId="{086B3B7F-90ED-492D-BD35-97B0BE5B7127}">
      <dsp:nvSpPr>
        <dsp:cNvPr id="0" name=""/>
        <dsp:cNvSpPr/>
      </dsp:nvSpPr>
      <dsp:spPr>
        <a:xfrm>
          <a:off x="6573806" y="2891656"/>
          <a:ext cx="1774819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Tens</a:t>
          </a:r>
          <a:r>
            <a:rPr lang="fr-FR" sz="1900" kern="1200" dirty="0"/>
            <a:t> and </a:t>
          </a:r>
          <a:r>
            <a:rPr lang="fr-FR" sz="1900" kern="1200" dirty="0" err="1"/>
            <a:t>ones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Subtraction</a:t>
          </a:r>
          <a:r>
            <a:rPr lang="fr-FR" sz="1900" kern="1200" dirty="0"/>
            <a:t> 1</a:t>
          </a:r>
        </a:p>
      </dsp:txBody>
      <dsp:txXfrm>
        <a:off x="6573806" y="2891656"/>
        <a:ext cx="1774819" cy="989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Edulution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Insecurity - Group 17</a:t>
            </a:r>
          </a:p>
        </p:txBody>
      </p:sp>
      <p:pic>
        <p:nvPicPr>
          <p:cNvPr id="1026" name="Picture 2" descr="Eduluti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758952"/>
            <a:ext cx="28575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jp morgan chas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1" y="845444"/>
            <a:ext cx="3522052" cy="9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model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78950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5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Our goal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Personalize pupil’s experience</a:t>
            </a:r>
          </a:p>
        </p:txBody>
      </p:sp>
    </p:spTree>
    <p:extLst>
      <p:ext uri="{BB962C8B-B14F-4D97-AF65-F5344CB8AC3E}">
        <p14:creationId xmlns:p14="http://schemas.microsoft.com/office/powerpoint/2010/main" val="31274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time!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7354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28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Rétrospective</vt:lpstr>
      <vt:lpstr>Edulution</vt:lpstr>
      <vt:lpstr>Current model</vt:lpstr>
      <vt:lpstr>Our goal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Edulution</dc:title>
  <dc:creator>Clement Hammel</dc:creator>
  <cp:lastModifiedBy>Clement Hammel</cp:lastModifiedBy>
  <cp:revision>4</cp:revision>
  <dcterms:created xsi:type="dcterms:W3CDTF">2016-12-10T08:49:03Z</dcterms:created>
  <dcterms:modified xsi:type="dcterms:W3CDTF">2016-12-10T09:19:32Z</dcterms:modified>
</cp:coreProperties>
</file>