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94660"/>
  </p:normalViewPr>
  <p:slideViewPr>
    <p:cSldViewPr snapToGrid="0">
      <p:cViewPr>
        <p:scale>
          <a:sx n="39" d="100"/>
          <a:sy n="39" d="100"/>
        </p:scale>
        <p:origin x="723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BF0C9-C5BE-4951-827E-4A61C19E6436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65701-A5A5-4232-8F35-6286772CC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08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how it adds value to their organisation !!!!!</a:t>
            </a:r>
            <a:r>
              <a:rPr lang="en-GB" baseline="0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65701-A5A5-4232-8F35-6286772CC9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00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6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81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66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5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91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28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81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15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38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0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8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19 - </a:t>
            </a:r>
            <a:r>
              <a:rPr lang="en-GB" dirty="0" err="1"/>
              <a:t>Edulution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://www.edulution.org/wp-content/uploads/2014/09/edulution-logo-013-e14107865186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7" y="5507832"/>
            <a:ext cx="31623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5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18:00-00:30 – Ideas, information gathering, setting up Amazon server</a:t>
            </a:r>
          </a:p>
          <a:p>
            <a:r>
              <a:rPr lang="en-GB" dirty="0"/>
              <a:t>00:30-02:00 – Attempted to use </a:t>
            </a:r>
            <a:r>
              <a:rPr lang="en-GB" dirty="0" err="1"/>
              <a:t>KALite</a:t>
            </a:r>
            <a:r>
              <a:rPr lang="en-GB" dirty="0"/>
              <a:t> files with API. Server breaks at 		      01:30</a:t>
            </a:r>
          </a:p>
          <a:p>
            <a:r>
              <a:rPr lang="en-GB" dirty="0"/>
              <a:t>02:00-04:00 – Gave up on attempting to integrate </a:t>
            </a:r>
            <a:r>
              <a:rPr lang="en-GB" dirty="0" err="1"/>
              <a:t>KALite</a:t>
            </a:r>
            <a:r>
              <a:rPr lang="en-GB" dirty="0"/>
              <a:t> remotely. At 		      04:00 given new server.</a:t>
            </a:r>
          </a:p>
          <a:p>
            <a:r>
              <a:rPr lang="en-GB" dirty="0"/>
              <a:t>04:00-06:00 – Switch to localhost server. Begin work on algorithms 			      using local database</a:t>
            </a:r>
          </a:p>
          <a:p>
            <a:r>
              <a:rPr lang="en-GB" dirty="0"/>
              <a:t>06:00 –12:00 Algorithm working and demo created. </a:t>
            </a:r>
          </a:p>
          <a:p>
            <a:endParaRPr lang="en-GB" dirty="0"/>
          </a:p>
        </p:txBody>
      </p:sp>
      <p:pic>
        <p:nvPicPr>
          <p:cNvPr id="4" name="Picture 2" descr="http://www.edulution.org/wp-content/uploads/2014/09/edulution-logo-013-e14107865186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7" y="5507832"/>
            <a:ext cx="31623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64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rbee\AppData\Local\Packages\Microsoft.Office.OneNote_8wekyb3d8bbwe\TempState\msohtmlclipclip_image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467" y="1676135"/>
            <a:ext cx="5291666" cy="350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 descr="C:\Users\arbee\AppData\Local\Packages\Microsoft.Office.OneNote_8wekyb3d8bbwe\TempState\msohtmlclipclip_image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6865" y="1676135"/>
            <a:ext cx="5291667" cy="350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96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Initial Ideas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482053"/>
              </p:ext>
            </p:extLst>
          </p:nvPr>
        </p:nvGraphicFramePr>
        <p:xfrm>
          <a:off x="838200" y="1825625"/>
          <a:ext cx="10515600" cy="402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58606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14212208"/>
                    </a:ext>
                  </a:extLst>
                </a:gridCol>
              </a:tblGrid>
              <a:tr h="3657600">
                <a:tc>
                  <a:txBody>
                    <a:bodyPr/>
                    <a:lstStyle/>
                    <a:p>
                      <a:r>
                        <a:rPr lang="en-GB" b="1" dirty="0"/>
                        <a:t>Usability</a:t>
                      </a:r>
                    </a:p>
                    <a:p>
                      <a:r>
                        <a:rPr lang="en-GB" b="0" dirty="0" err="1"/>
                        <a:t>KA</a:t>
                      </a:r>
                      <a:r>
                        <a:rPr lang="en-GB" b="0" baseline="0" dirty="0" err="1"/>
                        <a:t>Lite</a:t>
                      </a:r>
                      <a:r>
                        <a:rPr lang="en-GB" b="0" baseline="0" dirty="0"/>
                        <a:t> navigation (finding exercises)</a:t>
                      </a:r>
                    </a:p>
                    <a:p>
                      <a:r>
                        <a:rPr lang="en-GB" b="0" baseline="0" dirty="0"/>
                        <a:t>     - too much English/words(children do not know                 </a:t>
                      </a:r>
                      <a:r>
                        <a:rPr lang="en-GB" b="0" baseline="0" dirty="0">
                          <a:solidFill>
                            <a:schemeClr val="bg1"/>
                          </a:solidFill>
                        </a:rPr>
                        <a:t>…….</a:t>
                      </a:r>
                      <a:r>
                        <a:rPr lang="en-GB" b="0" baseline="0" dirty="0"/>
                        <a:t>how to read properly as of yet)</a:t>
                      </a:r>
                    </a:p>
                    <a:p>
                      <a:endParaRPr lang="en-GB" b="0" baseline="0" dirty="0"/>
                    </a:p>
                    <a:p>
                      <a:r>
                        <a:rPr lang="en-GB" b="0" baseline="0" dirty="0"/>
                        <a:t>There’s no visible reward system.</a:t>
                      </a:r>
                    </a:p>
                    <a:p>
                      <a:endParaRPr lang="en-GB" b="0" baseline="0" dirty="0"/>
                    </a:p>
                    <a:p>
                      <a:r>
                        <a:rPr lang="en-GB" b="0" baseline="0" dirty="0"/>
                        <a:t>Application goes to the </a:t>
                      </a:r>
                      <a:r>
                        <a:rPr lang="en-GB" b="0" baseline="0" dirty="0" err="1"/>
                        <a:t>KALite</a:t>
                      </a:r>
                      <a:r>
                        <a:rPr lang="en-GB" b="0" baseline="0" dirty="0"/>
                        <a:t> system instead of running exercises in the application. 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Data Tracking</a:t>
                      </a:r>
                    </a:p>
                    <a:p>
                      <a:r>
                        <a:rPr lang="en-GB" b="0" dirty="0"/>
                        <a:t>No Personalised course progression</a:t>
                      </a:r>
                      <a:r>
                        <a:rPr lang="en-GB" b="0" baseline="0" dirty="0"/>
                        <a:t> content:</a:t>
                      </a:r>
                    </a:p>
                    <a:p>
                      <a:r>
                        <a:rPr lang="en-GB" b="0" dirty="0"/>
                        <a:t>-    Recommendations</a:t>
                      </a:r>
                      <a:r>
                        <a:rPr lang="en-GB" b="0" baseline="0" dirty="0"/>
                        <a:t> for next exercises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dirty="0"/>
                        <a:t>Recommendations for easier exercises on failure of an exercise. 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GB" b="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b="0" baseline="0" dirty="0"/>
                        <a:t>No history of completed/attempted exercises.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GB" b="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b="0" baseline="0" dirty="0"/>
                        <a:t>Student who is excelling is finding content of playlist too long.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b="0" baseline="0" dirty="0"/>
                        <a:t>Student who is struggling is finding content of playlist too short, they want to increase the number of exercises.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6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278117"/>
                  </a:ext>
                </a:extLst>
              </a:tr>
            </a:tbl>
          </a:graphicData>
        </a:graphic>
      </p:graphicFrame>
      <p:pic>
        <p:nvPicPr>
          <p:cNvPr id="6" name="Picture 2" descr="http://www.edulution.org/wp-content/uploads/2014/09/edulution-logo-013-e14107865186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7" y="5507832"/>
            <a:ext cx="31623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21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created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Excel database was exported into a MySQL database </a:t>
            </a:r>
          </a:p>
          <a:p>
            <a:r>
              <a:rPr lang="en-GB" dirty="0"/>
              <a:t>MySQL database then accessed using PHP. </a:t>
            </a:r>
          </a:p>
          <a:p>
            <a:r>
              <a:rPr lang="en-GB" dirty="0"/>
              <a:t>PHP then used to write data onto the webpage. </a:t>
            </a:r>
          </a:p>
          <a:p>
            <a:r>
              <a:rPr lang="en-GB" b="1" dirty="0"/>
              <a:t>Webpage uses a login to show what exercises should be recommended for a student. CAN BE USED BY THE COACH FOR TAILORED LEARNING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http://www.edulution.org/wp-content/uploads/2014/09/edulution-logo-013-e14107865186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7" y="5507832"/>
            <a:ext cx="31623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44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209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Group 19 - Edulution</vt:lpstr>
      <vt:lpstr>Timeline of Events</vt:lpstr>
      <vt:lpstr>PowerPoint Presentation</vt:lpstr>
      <vt:lpstr>The Initial Ideas</vt:lpstr>
      <vt:lpstr>What we created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19 - Edulution</dc:title>
  <dc:creator>arina bee</dc:creator>
  <cp:lastModifiedBy>arina bee</cp:lastModifiedBy>
  <cp:revision>16</cp:revision>
  <dcterms:created xsi:type="dcterms:W3CDTF">2016-12-10T06:55:33Z</dcterms:created>
  <dcterms:modified xsi:type="dcterms:W3CDTF">2016-12-10T09:34:02Z</dcterms:modified>
</cp:coreProperties>
</file>