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/>
  </p:normalViewPr>
  <p:slideViewPr>
    <p:cSldViewPr snapToGrid="0">
      <p:cViewPr varScale="1">
        <p:scale>
          <a:sx n="90" d="100"/>
          <a:sy n="90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F0C9-C5BE-4951-827E-4A61C19E6436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65701-A5A5-4232-8F35-6286772CC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how it adds value to their organisation !!!!!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65701-A5A5-4232-8F35-6286772CC9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0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6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1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1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5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8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19 - </a:t>
            </a:r>
            <a:r>
              <a:rPr lang="en-GB" dirty="0" err="1"/>
              <a:t>Edulution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 Breakdown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678481"/>
              </p:ext>
            </p:extLst>
          </p:nvPr>
        </p:nvGraphicFramePr>
        <p:xfrm>
          <a:off x="838200" y="1825625"/>
          <a:ext cx="10515600" cy="457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058606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714212208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r>
                        <a:rPr lang="en-GB" sz="2800" b="1" strike="noStrike" dirty="0"/>
                        <a:t>Usability</a:t>
                      </a:r>
                    </a:p>
                    <a:p>
                      <a:endParaRPr lang="en-GB" sz="2800" b="0" baseline="0" dirty="0"/>
                    </a:p>
                    <a:p>
                      <a:r>
                        <a:rPr lang="en-GB" sz="2800" b="0" baseline="0" dirty="0"/>
                        <a:t>There’s no visible reward system.</a:t>
                      </a:r>
                    </a:p>
                    <a:p>
                      <a:endParaRPr lang="en-GB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Data Tracking</a:t>
                      </a:r>
                    </a:p>
                    <a:p>
                      <a:r>
                        <a:rPr lang="en-GB" sz="2800" b="0" dirty="0"/>
                        <a:t>No Personalised course progression</a:t>
                      </a:r>
                      <a:r>
                        <a:rPr lang="en-GB" sz="2800" b="0" baseline="0" dirty="0"/>
                        <a:t> content:</a:t>
                      </a:r>
                    </a:p>
                    <a:p>
                      <a:r>
                        <a:rPr lang="en-GB" sz="2800" b="0" dirty="0"/>
                        <a:t>-    Recommendations</a:t>
                      </a:r>
                      <a:r>
                        <a:rPr lang="en-GB" sz="2800" b="0" baseline="0" dirty="0"/>
                        <a:t> for next </a:t>
                      </a:r>
                      <a:r>
                        <a:rPr lang="en-GB" sz="2800" b="0" baseline="0" dirty="0" smtClean="0"/>
                        <a:t>   exercises</a:t>
                      </a:r>
                      <a:endParaRPr lang="en-GB" sz="2800" b="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800" b="0" baseline="0" dirty="0"/>
                        <a:t>Recommendations for easier exercises on failure of an exercise.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sz="2800" b="0" baseline="0" dirty="0"/>
                    </a:p>
                    <a:p>
                      <a:pPr marL="0" indent="0">
                        <a:buFontTx/>
                        <a:buNone/>
                      </a:pPr>
                      <a:endParaRPr lang="en-GB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46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9278117"/>
                  </a:ext>
                </a:extLst>
              </a:tr>
            </a:tbl>
          </a:graphicData>
        </a:graphic>
      </p:graphicFrame>
      <p:pic>
        <p:nvPicPr>
          <p:cNvPr id="6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created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Excel </a:t>
            </a:r>
            <a:r>
              <a:rPr lang="en-GB" sz="3200" dirty="0" smtClean="0"/>
              <a:t>data</a:t>
            </a:r>
            <a:r>
              <a:rPr lang="en-GB" sz="3200" dirty="0" smtClean="0"/>
              <a:t> </a:t>
            </a:r>
            <a:r>
              <a:rPr lang="en-GB" sz="3200" dirty="0"/>
              <a:t>was exported into a MySQL database </a:t>
            </a:r>
          </a:p>
          <a:p>
            <a:r>
              <a:rPr lang="en-GB" sz="3200" dirty="0"/>
              <a:t>MySQL database then accessed using PHP. </a:t>
            </a:r>
          </a:p>
          <a:p>
            <a:r>
              <a:rPr lang="en-GB" sz="3200" dirty="0"/>
              <a:t>PHP then used to write data onto the webpage. </a:t>
            </a:r>
          </a:p>
          <a:p>
            <a:r>
              <a:rPr lang="en-GB" sz="3200" b="1" dirty="0"/>
              <a:t>Webpage uses a login to show what exercises should be recommended for a student. </a:t>
            </a:r>
            <a:r>
              <a:rPr lang="en-GB" sz="3200" b="1" dirty="0" smtClean="0"/>
              <a:t>Can be used by coach for tailored recommendations</a:t>
            </a:r>
            <a:endParaRPr lang="en-GB" sz="3200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rbee\AppData\Local\Packages\Microsoft.Office.OneNote_8wekyb3d8bbwe\TempState\msohtmlclipclip_image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67" y="1676135"/>
            <a:ext cx="5291666" cy="35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C:\Users\arbee\AppData\Local\Packages\Microsoft.Office.OneNote_8wekyb3d8bbwe\TempState\msohtmlclipclip_image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6865" y="1676135"/>
            <a:ext cx="5291667" cy="35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18:00-00:30 – Ideas, information gathering, setting up Amazon server</a:t>
            </a:r>
          </a:p>
          <a:p>
            <a:r>
              <a:rPr lang="en-GB" dirty="0"/>
              <a:t>00:30-02:00 – Attempted to use </a:t>
            </a:r>
            <a:r>
              <a:rPr lang="en-GB" dirty="0" err="1"/>
              <a:t>KALite</a:t>
            </a:r>
            <a:r>
              <a:rPr lang="en-GB" dirty="0"/>
              <a:t> files with API. Server breaks at 		      01:30</a:t>
            </a:r>
          </a:p>
          <a:p>
            <a:r>
              <a:rPr lang="en-GB" dirty="0"/>
              <a:t>02:00-04:00 – Gave up on attempting to integrate </a:t>
            </a:r>
            <a:r>
              <a:rPr lang="en-GB" dirty="0" err="1"/>
              <a:t>KALite</a:t>
            </a:r>
            <a:r>
              <a:rPr lang="en-GB" dirty="0"/>
              <a:t> remotely. At 		      04:00 given new server.</a:t>
            </a:r>
          </a:p>
          <a:p>
            <a:r>
              <a:rPr lang="en-GB" dirty="0"/>
              <a:t>04:00-06:00 – Switch to localhost server. Begin work on </a:t>
            </a:r>
            <a:r>
              <a:rPr lang="en-GB" dirty="0" smtClean="0"/>
              <a:t>demo page</a:t>
            </a:r>
            <a:r>
              <a:rPr lang="en-GB" dirty="0"/>
              <a:t>			      </a:t>
            </a:r>
            <a:r>
              <a:rPr lang="en-GB" dirty="0" smtClean="0"/>
              <a:t>using </a:t>
            </a:r>
            <a:r>
              <a:rPr lang="en-GB" dirty="0"/>
              <a:t>local database</a:t>
            </a:r>
          </a:p>
          <a:p>
            <a:r>
              <a:rPr lang="en-GB" dirty="0" smtClean="0"/>
              <a:t>06:00-12:00 </a:t>
            </a:r>
            <a:r>
              <a:rPr lang="mr-IN" dirty="0" smtClean="0"/>
              <a:t>–</a:t>
            </a:r>
            <a:r>
              <a:rPr lang="en-GB" smtClean="0"/>
              <a:t> demo </a:t>
            </a:r>
            <a:r>
              <a:rPr lang="en-GB" dirty="0" smtClean="0"/>
              <a:t>finalised.</a:t>
            </a:r>
            <a:endParaRPr lang="en-GB" dirty="0"/>
          </a:p>
        </p:txBody>
      </p:sp>
      <p:pic>
        <p:nvPicPr>
          <p:cNvPr id="4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6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Usability:</a:t>
            </a:r>
          </a:p>
          <a:p>
            <a:r>
              <a:rPr lang="en-GB" dirty="0" err="1"/>
              <a:t>KALite</a:t>
            </a:r>
            <a:r>
              <a:rPr lang="en-GB" dirty="0"/>
              <a:t> navigation (finding exercises</a:t>
            </a:r>
            <a:r>
              <a:rPr lang="en-GB" dirty="0" smtClean="0"/>
              <a:t>)- </a:t>
            </a:r>
            <a:r>
              <a:rPr lang="en-GB" dirty="0"/>
              <a:t>too much English/words(children do not know </a:t>
            </a:r>
            <a:r>
              <a:rPr lang="en-GB" dirty="0" smtClean="0"/>
              <a:t>how </a:t>
            </a:r>
            <a:r>
              <a:rPr lang="en-GB" dirty="0"/>
              <a:t>to read properly as of yet</a:t>
            </a:r>
            <a:r>
              <a:rPr lang="en-GB" dirty="0" smtClean="0"/>
              <a:t>)</a:t>
            </a:r>
          </a:p>
          <a:p>
            <a:r>
              <a:rPr lang="en-GB" dirty="0"/>
              <a:t>Application goes to the </a:t>
            </a:r>
            <a:r>
              <a:rPr lang="en-GB" dirty="0" err="1"/>
              <a:t>KALite</a:t>
            </a:r>
            <a:r>
              <a:rPr lang="en-GB" dirty="0"/>
              <a:t> system instead of running exercises in the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Data Tracking: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No history of completed/attempted exercises</a:t>
            </a:r>
            <a:r>
              <a:rPr lang="en-GB" dirty="0" smtClean="0"/>
              <a:t>.</a:t>
            </a:r>
          </a:p>
          <a:p>
            <a:r>
              <a:rPr lang="en-GB" dirty="0"/>
              <a:t>Student who is excelling is finding content of playlist too long. </a:t>
            </a:r>
          </a:p>
          <a:p>
            <a:r>
              <a:rPr lang="en-GB" dirty="0"/>
              <a:t>Student who is struggling is finding content of playlist too short, they want to increase the number of exercises.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0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205</Words>
  <Application>Microsoft Macintosh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Group 19 - Edulution</vt:lpstr>
      <vt:lpstr>Problem Breakdown</vt:lpstr>
      <vt:lpstr>What we created </vt:lpstr>
      <vt:lpstr>PowerPoint Presentation</vt:lpstr>
      <vt:lpstr>Timeline of Events</vt:lpstr>
      <vt:lpstr>Future Improvements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19 - Edulution</dc:title>
  <dc:creator>arina bee</dc:creator>
  <cp:lastModifiedBy>J.Zhang</cp:lastModifiedBy>
  <cp:revision>24</cp:revision>
  <dcterms:created xsi:type="dcterms:W3CDTF">2016-12-10T06:55:33Z</dcterms:created>
  <dcterms:modified xsi:type="dcterms:W3CDTF">2016-12-10T10:41:02Z</dcterms:modified>
</cp:coreProperties>
</file>