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8" r:id="rId4"/>
    <p:sldId id="259" r:id="rId5"/>
    <p:sldId id="262" r:id="rId6"/>
    <p:sldId id="25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2760" y="-896"/>
      </p:cViewPr>
      <p:guideLst>
        <p:guide orient="horz" pos="2933"/>
        <p:guide pos="31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MG_2369.jpe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3339" y="0"/>
            <a:ext cx="21052861" cy="7130128"/>
          </a:xfrm>
          <a:prstGeom prst="rect">
            <a:avLst/>
          </a:prstGeom>
        </p:spPr>
      </p:pic>
      <p:pic>
        <p:nvPicPr>
          <p:cNvPr id="6" name="Picture 5" descr="edulution-logo-013-e14107865186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546" y="1683269"/>
            <a:ext cx="5834507" cy="216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4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Autofit/>
          </a:bodyPr>
          <a:lstStyle/>
          <a:p>
            <a:r>
              <a:rPr lang="en-US" sz="8800" dirty="0" smtClean="0">
                <a:latin typeface="Avenir Black Oblique"/>
                <a:cs typeface="Avenir Black Oblique"/>
              </a:rPr>
              <a:t>The Application</a:t>
            </a:r>
            <a:endParaRPr lang="en-US" sz="8800" dirty="0">
              <a:latin typeface="Avenir Black Oblique"/>
              <a:cs typeface="Avenir Black Oblique"/>
            </a:endParaRPr>
          </a:p>
        </p:txBody>
      </p:sp>
    </p:spTree>
    <p:extLst>
      <p:ext uri="{BB962C8B-B14F-4D97-AF65-F5344CB8AC3E}">
        <p14:creationId xmlns:p14="http://schemas.microsoft.com/office/powerpoint/2010/main" val="3036259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llery-6.jpe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7137" y="0"/>
            <a:ext cx="1024128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78049" y="832157"/>
            <a:ext cx="45838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dirty="0" smtClean="0">
                <a:solidFill>
                  <a:schemeClr val="tx1">
                    <a:lumMod val="50000"/>
                  </a:schemeClr>
                </a:solidFill>
                <a:latin typeface="Avenir Black"/>
                <a:cs typeface="Avenir Black"/>
              </a:rPr>
              <a:t>Rewards</a:t>
            </a:r>
          </a:p>
          <a:p>
            <a:pPr algn="r"/>
            <a:r>
              <a:rPr lang="en-US" sz="6600" dirty="0" smtClean="0">
                <a:solidFill>
                  <a:schemeClr val="tx1">
                    <a:lumMod val="50000"/>
                  </a:schemeClr>
                </a:solidFill>
                <a:latin typeface="Avenir Black"/>
                <a:cs typeface="Avenir Black"/>
              </a:rPr>
              <a:t>Studying</a:t>
            </a:r>
            <a:endParaRPr lang="en-US" sz="6600" dirty="0">
              <a:solidFill>
                <a:schemeClr val="tx1">
                  <a:lumMod val="50000"/>
                </a:schemeClr>
              </a:solidFill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2735980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SC7308.jpe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4909" y="1"/>
            <a:ext cx="10241281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18212" y="998758"/>
            <a:ext cx="5742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dirty="0" smtClean="0">
                <a:solidFill>
                  <a:schemeClr val="tx1">
                    <a:lumMod val="50000"/>
                  </a:schemeClr>
                </a:solidFill>
                <a:latin typeface="Avenir Black"/>
                <a:cs typeface="Avenir Black"/>
              </a:rPr>
              <a:t>Intuitive User Interface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19847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94"/>
            <a:ext cx="8229600" cy="1143000"/>
          </a:xfrm>
        </p:spPr>
        <p:txBody>
          <a:bodyPr>
            <a:noAutofit/>
          </a:bodyPr>
          <a:lstStyle/>
          <a:p>
            <a:r>
              <a:rPr lang="en-US" sz="12000" dirty="0" smtClean="0">
                <a:latin typeface="Avenir Black"/>
                <a:cs typeface="Avenir Black"/>
              </a:rPr>
              <a:t>DEMO</a:t>
            </a:r>
            <a:endParaRPr lang="en-US" sz="12000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410586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Avenir Black Oblique"/>
                <a:cs typeface="Avenir Black Oblique"/>
              </a:rPr>
              <a:t>Potential Extensions</a:t>
            </a:r>
            <a:endParaRPr lang="en-US" sz="9600" dirty="0">
              <a:latin typeface="Avenir Black Oblique"/>
              <a:cs typeface="Avenir Black Oblique"/>
            </a:endParaRPr>
          </a:p>
        </p:txBody>
      </p:sp>
    </p:spTree>
    <p:extLst>
      <p:ext uri="{BB962C8B-B14F-4D97-AF65-F5344CB8AC3E}">
        <p14:creationId xmlns:p14="http://schemas.microsoft.com/office/powerpoint/2010/main" val="1602702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84</TotalTime>
  <Words>10</Words>
  <Application>Microsoft Macintosh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 Black </vt:lpstr>
      <vt:lpstr>PowerPoint Presentation</vt:lpstr>
      <vt:lpstr>The Application</vt:lpstr>
      <vt:lpstr>PowerPoint Presentation</vt:lpstr>
      <vt:lpstr>PowerPoint Presentation</vt:lpstr>
      <vt:lpstr>DEMO</vt:lpstr>
      <vt:lpstr>Potential Extensions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Georgiev</dc:creator>
  <cp:lastModifiedBy>Michael Georgiev</cp:lastModifiedBy>
  <cp:revision>6</cp:revision>
  <dcterms:created xsi:type="dcterms:W3CDTF">2016-12-10T09:43:25Z</dcterms:created>
  <dcterms:modified xsi:type="dcterms:W3CDTF">2016-12-10T11:07:39Z</dcterms:modified>
</cp:coreProperties>
</file>