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9" r:id="rId5"/>
    <p:sldId id="262" r:id="rId6"/>
    <p:sldId id="256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760" y="-896"/>
      </p:cViewPr>
      <p:guideLst>
        <p:guide orient="horz" pos="2933"/>
        <p:guide pos="3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G_2369.jpe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3339" y="0"/>
            <a:ext cx="21052861" cy="7130128"/>
          </a:xfrm>
          <a:prstGeom prst="rect">
            <a:avLst/>
          </a:prstGeom>
        </p:spPr>
      </p:pic>
      <p:pic>
        <p:nvPicPr>
          <p:cNvPr id="6" name="Picture 5" descr="edulution-logo-013-e14107865186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46" y="1683269"/>
            <a:ext cx="5834507" cy="216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Avenir Black Oblique"/>
                <a:cs typeface="Avenir Black Oblique"/>
              </a:rPr>
              <a:t>The Application</a:t>
            </a:r>
            <a:endParaRPr lang="en-US" sz="8800" dirty="0">
              <a:latin typeface="Avenir Black Oblique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303625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lery-6.jpe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137" y="0"/>
            <a:ext cx="1024128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8049" y="832157"/>
            <a:ext cx="45838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 smtClean="0">
                <a:solidFill>
                  <a:schemeClr val="tx1">
                    <a:lumMod val="50000"/>
                  </a:schemeClr>
                </a:solidFill>
                <a:latin typeface="Avenir Black"/>
                <a:cs typeface="Avenir Black"/>
              </a:rPr>
              <a:t>Rewards</a:t>
            </a:r>
          </a:p>
          <a:p>
            <a:pPr algn="r"/>
            <a:r>
              <a:rPr lang="en-US" sz="6600" dirty="0" smtClean="0">
                <a:solidFill>
                  <a:schemeClr val="tx1">
                    <a:lumMod val="50000"/>
                  </a:schemeClr>
                </a:solidFill>
                <a:latin typeface="Avenir Black"/>
                <a:cs typeface="Avenir Black"/>
              </a:rPr>
              <a:t>Studying</a:t>
            </a:r>
            <a:endParaRPr lang="en-US" sz="6600" dirty="0">
              <a:solidFill>
                <a:schemeClr val="tx1">
                  <a:lumMod val="50000"/>
                </a:schemeClr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73598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SC7308.jpe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909" y="1"/>
            <a:ext cx="1024128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8212" y="998758"/>
            <a:ext cx="574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 smtClean="0">
                <a:solidFill>
                  <a:schemeClr val="tx1">
                    <a:lumMod val="50000"/>
                  </a:schemeClr>
                </a:solidFill>
                <a:latin typeface="Avenir Black"/>
                <a:cs typeface="Avenir Black"/>
              </a:rPr>
              <a:t>Intuitive User Interface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1984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94"/>
            <a:ext cx="8229600" cy="1143000"/>
          </a:xfrm>
        </p:spPr>
        <p:txBody>
          <a:bodyPr>
            <a:noAutofit/>
          </a:bodyPr>
          <a:lstStyle/>
          <a:p>
            <a:r>
              <a:rPr lang="en-US" sz="12000" dirty="0" smtClean="0">
                <a:latin typeface="Avenir Black"/>
                <a:cs typeface="Avenir Black"/>
              </a:rPr>
              <a:t>DEMO</a:t>
            </a:r>
            <a:endParaRPr lang="en-US" sz="120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410586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venir Black Oblique"/>
                <a:cs typeface="Avenir Black Oblique"/>
              </a:rPr>
              <a:t>Potential Extensions</a:t>
            </a:r>
            <a:endParaRPr lang="en-US" sz="9600" dirty="0">
              <a:latin typeface="Avenir Black Oblique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160270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0226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venir Black"/>
                <a:cs typeface="Avenir Black"/>
              </a:rPr>
              <a:t>Advanced Scoring System</a:t>
            </a:r>
          </a:p>
          <a:p>
            <a:r>
              <a:rPr lang="en-US" sz="4800" dirty="0" smtClean="0">
                <a:latin typeface="Avenir Black"/>
                <a:cs typeface="Avenir Black"/>
              </a:rPr>
              <a:t>Reward System</a:t>
            </a:r>
          </a:p>
          <a:p>
            <a:r>
              <a:rPr lang="en-US" sz="4800" dirty="0" smtClean="0">
                <a:latin typeface="Avenir Black"/>
                <a:cs typeface="Avenir Black"/>
              </a:rPr>
              <a:t>Suggested Playlists</a:t>
            </a:r>
            <a:endParaRPr lang="en-US" sz="48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66471507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107</TotalTime>
  <Words>17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PowerPoint Presentation</vt:lpstr>
      <vt:lpstr>The Application</vt:lpstr>
      <vt:lpstr>PowerPoint Presentation</vt:lpstr>
      <vt:lpstr>PowerPoint Presentation</vt:lpstr>
      <vt:lpstr>DEMO</vt:lpstr>
      <vt:lpstr>Potential Extensions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Georgiev</dc:creator>
  <cp:lastModifiedBy>Michael Georgiev</cp:lastModifiedBy>
  <cp:revision>7</cp:revision>
  <dcterms:created xsi:type="dcterms:W3CDTF">2016-12-10T09:43:25Z</dcterms:created>
  <dcterms:modified xsi:type="dcterms:W3CDTF">2016-12-10T11:30:46Z</dcterms:modified>
</cp:coreProperties>
</file>