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09/12/2016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15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09/12/2016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130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09/12/2016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71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09/12/2016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15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09/12/2016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86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09/12/2016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31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09/12/2016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4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09/12/2016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85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09/12/2016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23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09/12/2016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14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09/12/2016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25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CD4A3-3D0D-442D-A193-45D1247AB256}" type="datetimeFigureOut">
              <a:rPr lang="es-ES" smtClean="0"/>
              <a:t>09/12/2016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B2F0-A047-4087-8F87-1F74E29A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91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92624"/>
            <a:ext cx="9144000" cy="2036928"/>
          </a:xfrm>
        </p:spPr>
        <p:txBody>
          <a:bodyPr>
            <a:normAutofit/>
          </a:bodyPr>
          <a:lstStyle/>
          <a:p>
            <a:r>
              <a:rPr lang="es-ES" sz="3200" b="1" dirty="0" err="1" smtClean="0"/>
              <a:t>Code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for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Good</a:t>
            </a:r>
            <a:r>
              <a:rPr lang="es-ES" sz="3200" b="1" dirty="0" smtClean="0"/>
              <a:t> – </a:t>
            </a:r>
            <a:r>
              <a:rPr lang="es-ES" sz="3200" b="1" dirty="0" err="1" smtClean="0"/>
              <a:t>Team</a:t>
            </a:r>
            <a:r>
              <a:rPr lang="es-ES" sz="3200" b="1" dirty="0" smtClean="0"/>
              <a:t> 8</a:t>
            </a:r>
            <a:br>
              <a:rPr lang="es-ES" sz="3200" b="1" dirty="0" smtClean="0"/>
            </a:br>
            <a:r>
              <a:rPr lang="es-ES" sz="3200" b="1" dirty="0"/>
              <a:t/>
            </a:r>
            <a:br>
              <a:rPr lang="es-ES" sz="3200" b="1" dirty="0"/>
            </a:br>
            <a:r>
              <a:rPr lang="es-ES" sz="3200" b="1" dirty="0" err="1" smtClean="0"/>
              <a:t>Alzheimer’s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Research</a:t>
            </a:r>
            <a:r>
              <a:rPr lang="es-ES" sz="3200" b="1" dirty="0" smtClean="0"/>
              <a:t> UK </a:t>
            </a:r>
            <a:r>
              <a:rPr lang="es-ES" sz="3200" b="1" dirty="0" err="1" smtClean="0"/>
              <a:t>Challenge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76680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 smtClean="0"/>
              <a:t>Team</a:t>
            </a:r>
            <a:r>
              <a:rPr lang="es-ES" b="1" dirty="0" smtClean="0"/>
              <a:t> </a:t>
            </a:r>
            <a:r>
              <a:rPr lang="es-ES" b="1" dirty="0" err="1" smtClean="0"/>
              <a:t>Members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Ivaylo</a:t>
            </a:r>
            <a:r>
              <a:rPr lang="es-ES" dirty="0" smtClean="0"/>
              <a:t> </a:t>
            </a:r>
            <a:r>
              <a:rPr lang="es-ES" dirty="0" err="1" smtClean="0"/>
              <a:t>Lafchiev</a:t>
            </a:r>
            <a:endParaRPr lang="es-ES" dirty="0" smtClean="0"/>
          </a:p>
          <a:p>
            <a:r>
              <a:rPr lang="es-ES" dirty="0" err="1" smtClean="0"/>
              <a:t>Maximilian</a:t>
            </a:r>
            <a:r>
              <a:rPr lang="es-ES" dirty="0" smtClean="0"/>
              <a:t> </a:t>
            </a:r>
            <a:r>
              <a:rPr lang="es-ES" dirty="0" err="1" smtClean="0"/>
              <a:t>Morell</a:t>
            </a:r>
            <a:endParaRPr lang="es-ES" dirty="0" smtClean="0"/>
          </a:p>
          <a:p>
            <a:r>
              <a:rPr lang="es-ES" dirty="0" smtClean="0"/>
              <a:t>Mantas </a:t>
            </a:r>
            <a:r>
              <a:rPr lang="es-ES" dirty="0" err="1" smtClean="0"/>
              <a:t>Skackauskas</a:t>
            </a:r>
            <a:endParaRPr lang="es-ES" dirty="0" smtClean="0"/>
          </a:p>
          <a:p>
            <a:r>
              <a:rPr lang="es-ES" dirty="0" smtClean="0"/>
              <a:t>David </a:t>
            </a:r>
            <a:r>
              <a:rPr lang="es-ES" dirty="0" err="1" smtClean="0"/>
              <a:t>Skillman</a:t>
            </a:r>
            <a:endParaRPr lang="es-ES" dirty="0" smtClean="0"/>
          </a:p>
          <a:p>
            <a:r>
              <a:rPr lang="es-ES" dirty="0" err="1" smtClean="0"/>
              <a:t>Anton</a:t>
            </a:r>
            <a:r>
              <a:rPr lang="es-ES" dirty="0" smtClean="0"/>
              <a:t> </a:t>
            </a:r>
            <a:r>
              <a:rPr lang="es-ES" dirty="0" err="1" smtClean="0"/>
              <a:t>Todorov</a:t>
            </a:r>
            <a:endParaRPr lang="es-ES" dirty="0" smtClean="0"/>
          </a:p>
          <a:p>
            <a:r>
              <a:rPr lang="es-ES" dirty="0" err="1" smtClean="0"/>
              <a:t>Ivan</a:t>
            </a:r>
            <a:r>
              <a:rPr lang="es-ES" dirty="0" smtClean="0"/>
              <a:t> </a:t>
            </a:r>
            <a:r>
              <a:rPr lang="es-ES" dirty="0" err="1" smtClean="0"/>
              <a:t>Valkov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1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Problem</a:t>
            </a:r>
            <a:r>
              <a:rPr lang="es-ES" dirty="0" smtClean="0"/>
              <a:t> </a:t>
            </a:r>
            <a:r>
              <a:rPr lang="es-ES" dirty="0" err="1" smtClean="0"/>
              <a:t>Statement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54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Solution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73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 </a:t>
            </a:r>
            <a:r>
              <a:rPr lang="es-ES" dirty="0" err="1" smtClean="0"/>
              <a:t>need</a:t>
            </a:r>
            <a:r>
              <a:rPr lang="es-ES" dirty="0" smtClean="0"/>
              <a:t> to </a:t>
            </a:r>
            <a:r>
              <a:rPr lang="es-ES" dirty="0" err="1" smtClean="0"/>
              <a:t>leave</a:t>
            </a:r>
            <a:r>
              <a:rPr lang="es-ES" dirty="0" smtClean="0"/>
              <a:t> Facebook</a:t>
            </a:r>
          </a:p>
          <a:p>
            <a:r>
              <a:rPr lang="es-ES" dirty="0" err="1" smtClean="0"/>
              <a:t>Emotional</a:t>
            </a:r>
            <a:r>
              <a:rPr lang="es-ES" dirty="0" smtClean="0"/>
              <a:t> </a:t>
            </a:r>
            <a:r>
              <a:rPr lang="es-ES" dirty="0" err="1" smtClean="0"/>
              <a:t>involvement</a:t>
            </a:r>
            <a:endParaRPr lang="es-ES" dirty="0" smtClean="0"/>
          </a:p>
          <a:p>
            <a:r>
              <a:rPr lang="es-ES" dirty="0" err="1" smtClean="0"/>
              <a:t>Misconceptions</a:t>
            </a:r>
            <a:r>
              <a:rPr lang="es-ES" dirty="0" smtClean="0"/>
              <a:t> </a:t>
            </a:r>
            <a:r>
              <a:rPr lang="es-ES" dirty="0" err="1" smtClean="0"/>
              <a:t>cleared</a:t>
            </a:r>
            <a:r>
              <a:rPr lang="es-ES" dirty="0" smtClean="0"/>
              <a:t> up</a:t>
            </a:r>
          </a:p>
          <a:p>
            <a:r>
              <a:rPr lang="es-ES" smtClean="0"/>
              <a:t>Short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315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640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Code for Good – Team 8  Alzheimer’s Research UK Challenge</vt:lpstr>
      <vt:lpstr>Team Members</vt:lpstr>
      <vt:lpstr>Problem Statement</vt:lpstr>
      <vt:lpstr>Solution</vt:lpstr>
      <vt:lpstr>Demo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Personal</dc:creator>
  <cp:lastModifiedBy>Personal</cp:lastModifiedBy>
  <cp:revision>6</cp:revision>
  <dcterms:created xsi:type="dcterms:W3CDTF">2016-12-09T22:40:45Z</dcterms:created>
  <dcterms:modified xsi:type="dcterms:W3CDTF">2016-12-09T23:30:07Z</dcterms:modified>
</cp:coreProperties>
</file>