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15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3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8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8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2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14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2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D4A3-3D0D-442D-A193-45D1247AB256}" type="datetimeFigureOut">
              <a:rPr lang="es-ES" smtClean="0"/>
              <a:t>10/12/2016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B2F0-A047-4087-8F87-1F74E29A2D8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9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8744" y="203981"/>
            <a:ext cx="9144000" cy="1392702"/>
          </a:xfrm>
        </p:spPr>
        <p:txBody>
          <a:bodyPr>
            <a:normAutofit/>
          </a:bodyPr>
          <a:lstStyle/>
          <a:p>
            <a:r>
              <a:rPr lang="es-ES" sz="3600" b="1" dirty="0" err="1" smtClean="0"/>
              <a:t>Code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for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Good</a:t>
            </a:r>
            <a:r>
              <a:rPr lang="es-ES" sz="3600" b="1" dirty="0" smtClean="0"/>
              <a:t> – </a:t>
            </a:r>
            <a:r>
              <a:rPr lang="es-ES" sz="3600" b="1" dirty="0" err="1" smtClean="0"/>
              <a:t>Team</a:t>
            </a:r>
            <a:r>
              <a:rPr lang="es-ES" sz="3600" b="1" dirty="0" smtClean="0"/>
              <a:t> </a:t>
            </a:r>
            <a:r>
              <a:rPr lang="es-ES" sz="3600" b="1" dirty="0" smtClean="0"/>
              <a:t>8</a:t>
            </a:r>
            <a:r>
              <a:rPr lang="es-ES" sz="3600" b="1" dirty="0"/>
              <a:t/>
            </a:r>
            <a:br>
              <a:rPr lang="es-ES" sz="3600" b="1" dirty="0"/>
            </a:br>
            <a:r>
              <a:rPr lang="es-ES" sz="4400" b="1" dirty="0" err="1" smtClean="0"/>
              <a:t>Alzheimer’s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Research</a:t>
            </a:r>
            <a:r>
              <a:rPr lang="es-ES" sz="4400" b="1" dirty="0" smtClean="0"/>
              <a:t> UK </a:t>
            </a:r>
            <a:r>
              <a:rPr lang="es-ES" sz="4400" b="1" dirty="0" err="1" smtClean="0"/>
              <a:t>Challenge</a:t>
            </a:r>
            <a:endParaRPr lang="es-E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066757" cy="738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44" y="13115"/>
            <a:ext cx="2645656" cy="8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 smtClean="0"/>
              <a:t>Team</a:t>
            </a:r>
            <a:r>
              <a:rPr lang="es-ES" b="1" dirty="0" smtClean="0"/>
              <a:t> </a:t>
            </a:r>
            <a:r>
              <a:rPr lang="es-ES" b="1" dirty="0" err="1" smtClean="0"/>
              <a:t>Members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Ivaylo</a:t>
            </a:r>
            <a:r>
              <a:rPr lang="es-ES" dirty="0" smtClean="0"/>
              <a:t> </a:t>
            </a:r>
            <a:r>
              <a:rPr lang="es-ES" dirty="0" err="1" smtClean="0"/>
              <a:t>Lafchiev</a:t>
            </a:r>
            <a:endParaRPr lang="es-ES" dirty="0" smtClean="0"/>
          </a:p>
          <a:p>
            <a:r>
              <a:rPr lang="es-ES" dirty="0" err="1" smtClean="0"/>
              <a:t>Maximilian</a:t>
            </a:r>
            <a:r>
              <a:rPr lang="es-ES" dirty="0" smtClean="0"/>
              <a:t> </a:t>
            </a:r>
            <a:r>
              <a:rPr lang="es-ES" dirty="0" err="1" smtClean="0"/>
              <a:t>Morell</a:t>
            </a:r>
            <a:endParaRPr lang="es-ES" dirty="0" smtClean="0"/>
          </a:p>
          <a:p>
            <a:r>
              <a:rPr lang="es-ES" dirty="0" smtClean="0"/>
              <a:t>Mantas </a:t>
            </a:r>
            <a:r>
              <a:rPr lang="es-ES" dirty="0" err="1" smtClean="0"/>
              <a:t>Skackauskas</a:t>
            </a:r>
            <a:endParaRPr lang="es-ES" dirty="0" smtClean="0"/>
          </a:p>
          <a:p>
            <a:r>
              <a:rPr lang="es-ES" dirty="0" smtClean="0"/>
              <a:t>David </a:t>
            </a:r>
            <a:r>
              <a:rPr lang="es-ES" dirty="0" err="1" smtClean="0"/>
              <a:t>Skillman</a:t>
            </a:r>
            <a:endParaRPr lang="es-ES" dirty="0" smtClean="0"/>
          </a:p>
          <a:p>
            <a:r>
              <a:rPr lang="es-ES" dirty="0" err="1" smtClean="0"/>
              <a:t>Anton</a:t>
            </a:r>
            <a:r>
              <a:rPr lang="es-ES" dirty="0" smtClean="0"/>
              <a:t> </a:t>
            </a:r>
            <a:r>
              <a:rPr lang="es-ES" dirty="0" err="1" smtClean="0"/>
              <a:t>Todorov</a:t>
            </a:r>
            <a:endParaRPr lang="es-ES" dirty="0" smtClean="0"/>
          </a:p>
          <a:p>
            <a:r>
              <a:rPr lang="es-ES" dirty="0" err="1" smtClean="0"/>
              <a:t>Ivan</a:t>
            </a:r>
            <a:r>
              <a:rPr lang="es-ES" dirty="0" smtClean="0"/>
              <a:t> </a:t>
            </a:r>
            <a:r>
              <a:rPr lang="es-ES" dirty="0" err="1" smtClean="0"/>
              <a:t>Valkov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Statement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75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Solution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7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leave</a:t>
            </a:r>
            <a:r>
              <a:rPr lang="es-ES" dirty="0" smtClean="0"/>
              <a:t> Facebook</a:t>
            </a:r>
          </a:p>
          <a:p>
            <a:r>
              <a:rPr lang="es-ES" dirty="0" err="1" smtClean="0"/>
              <a:t>Emotional</a:t>
            </a:r>
            <a:r>
              <a:rPr lang="es-ES" dirty="0" smtClean="0"/>
              <a:t> </a:t>
            </a:r>
            <a:r>
              <a:rPr lang="es-ES" dirty="0" err="1" smtClean="0"/>
              <a:t>involvement</a:t>
            </a:r>
            <a:endParaRPr lang="es-ES" dirty="0" smtClean="0"/>
          </a:p>
          <a:p>
            <a:r>
              <a:rPr lang="es-ES" dirty="0" err="1" smtClean="0"/>
              <a:t>Misconceptions</a:t>
            </a:r>
            <a:r>
              <a:rPr lang="es-ES" dirty="0" smtClean="0"/>
              <a:t> </a:t>
            </a:r>
            <a:r>
              <a:rPr lang="es-ES" dirty="0" err="1" smtClean="0"/>
              <a:t>cleared</a:t>
            </a:r>
            <a:r>
              <a:rPr lang="es-ES" dirty="0" smtClean="0"/>
              <a:t> up</a:t>
            </a:r>
          </a:p>
          <a:p>
            <a:r>
              <a:rPr lang="es-ES" smtClean="0"/>
              <a:t>Short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315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640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Code for Good – Team 8 Alzheimer’s Research UK Challenge</vt:lpstr>
      <vt:lpstr>Team Members</vt:lpstr>
      <vt:lpstr>Problem Statement</vt:lpstr>
      <vt:lpstr>Solution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Work</cp:lastModifiedBy>
  <cp:revision>10</cp:revision>
  <dcterms:created xsi:type="dcterms:W3CDTF">2016-12-09T22:40:45Z</dcterms:created>
  <dcterms:modified xsi:type="dcterms:W3CDTF">2016-12-10T09:36:06Z</dcterms:modified>
</cp:coreProperties>
</file>