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88" r:id="rId4"/>
    <p:sldId id="264" r:id="rId6"/>
    <p:sldId id="265" r:id="rId7"/>
    <p:sldId id="314" r:id="rId8"/>
    <p:sldId id="315" r:id="rId9"/>
    <p:sldId id="290" r:id="rId10"/>
    <p:sldId id="268" r:id="rId11"/>
    <p:sldId id="269" r:id="rId12"/>
    <p:sldId id="270" r:id="rId13"/>
    <p:sldId id="291" r:id="rId14"/>
    <p:sldId id="271" r:id="rId15"/>
    <p:sldId id="272" r:id="rId16"/>
    <p:sldId id="273" r:id="rId17"/>
    <p:sldId id="292" r:id="rId18"/>
    <p:sldId id="274" r:id="rId19"/>
    <p:sldId id="275" r:id="rId20"/>
    <p:sldId id="276" r:id="rId21"/>
    <p:sldId id="293" r:id="rId22"/>
    <p:sldId id="277" r:id="rId23"/>
    <p:sldId id="278" r:id="rId24"/>
    <p:sldId id="294" r:id="rId25"/>
    <p:sldId id="279" r:id="rId26"/>
    <p:sldId id="280" r:id="rId27"/>
    <p:sldId id="289" r:id="rId28"/>
    <p:sldId id="295"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65C3F"/>
    <a:srgbClr val="FB2B61"/>
    <a:srgbClr val="5C33D9"/>
    <a:srgbClr val="128EEF"/>
    <a:srgbClr val="24AF9B"/>
    <a:srgbClr val="4AB3D4"/>
    <a:srgbClr val="2F364B"/>
    <a:srgbClr val="676767"/>
    <a:srgbClr val="FF54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09" autoAdjust="0"/>
    <p:restoredTop sz="96318" autoAdjust="0"/>
  </p:normalViewPr>
  <p:slideViewPr>
    <p:cSldViewPr snapToGrid="0">
      <p:cViewPr varScale="1">
        <p:scale>
          <a:sx n="108" d="100"/>
          <a:sy n="108" d="100"/>
        </p:scale>
        <p:origin x="10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gs" Target="tags/tag25.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10484244736"/>
          <c:y val="0.0624999564661672"/>
          <c:w val="0.489454735107996"/>
          <c:h val="0.810128871753972"/>
        </c:manualLayout>
      </c:layout>
      <c:doughnutChart>
        <c:varyColors val="1"/>
        <c:ser>
          <c:idx val="0"/>
          <c:order val="0"/>
          <c:tx>
            <c:strRef>
              <c:f>Sheet1!$B$1</c:f>
              <c:strCache>
                <c:ptCount val="1"/>
                <c:pt idx="0">
                  <c:v>销售额</c:v>
                </c:pt>
              </c:strCache>
            </c:strRef>
          </c:tx>
          <c:spPr>
            <a:solidFill>
              <a:schemeClr val="bg2"/>
            </a:solidFill>
          </c:spPr>
          <c:explosion val="0"/>
          <c:dPt>
            <c:idx val="0"/>
            <c:bubble3D val="0"/>
            <c:spPr>
              <a:solidFill>
                <a:schemeClr val="accent1">
                  <a:lumMod val="50000"/>
                </a:schemeClr>
              </a:solidFill>
              <a:ln w="19050">
                <a:solidFill>
                  <a:schemeClr val="lt1"/>
                </a:solidFill>
              </a:ln>
              <a:effectLst/>
            </c:spPr>
          </c:dPt>
          <c:dPt>
            <c:idx val="1"/>
            <c:bubble3D val="0"/>
            <c:spPr>
              <a:solidFill>
                <a:schemeClr val="accent1">
                  <a:lumMod val="50000"/>
                </a:schemeClr>
              </a:solidFill>
              <a:ln w="19050">
                <a:solidFill>
                  <a:schemeClr val="lt1"/>
                </a:solidFill>
              </a:ln>
              <a:effectLst/>
            </c:spPr>
          </c:dPt>
          <c:dPt>
            <c:idx val="2"/>
            <c:bubble3D val="0"/>
            <c:spPr>
              <a:solidFill>
                <a:schemeClr val="accent1">
                  <a:lumMod val="50000"/>
                </a:schemeClr>
              </a:solidFill>
              <a:ln w="19050">
                <a:solidFill>
                  <a:schemeClr val="lt1"/>
                </a:solidFill>
              </a:ln>
              <a:effectLst/>
            </c:spPr>
          </c:dPt>
          <c:dPt>
            <c:idx val="3"/>
            <c:bubble3D val="0"/>
            <c:spPr>
              <a:solidFill>
                <a:schemeClr val="bg2"/>
              </a:solidFill>
              <a:ln w="19050">
                <a:solidFill>
                  <a:schemeClr val="lt1"/>
                </a:soli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CBB2E-48DC-49CA-8E72-BE7599524D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25B89-6052-41D9-A908-A6BE7E761B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25B89-6052-41D9-A908-A6BE7E761B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34FF752-093A-47B5-9666-7DC80AC76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5FFDA4-7F78-489C-AB5B-DFB6510008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34FF752-093A-47B5-9666-7DC80AC76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5FFDA4-7F78-489C-AB5B-DFB6510008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34FF752-093A-47B5-9666-7DC80AC76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5FFDA4-7F78-489C-AB5B-DFB6510008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34FF752-093A-47B5-9666-7DC80AC76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5FFDA4-7F78-489C-AB5B-DFB6510008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34FF752-093A-47B5-9666-7DC80AC766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5FFDA4-7F78-489C-AB5B-DFB6510008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34FF752-093A-47B5-9666-7DC80AC766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5FFDA4-7F78-489C-AB5B-DFB6510008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34FF752-093A-47B5-9666-7DC80AC766F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5FFDA4-7F78-489C-AB5B-DFB6510008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4FF752-093A-47B5-9666-7DC80AC766F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5FFDA4-7F78-489C-AB5B-DFB6510008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4FF752-093A-47B5-9666-7DC80AC766F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5FFDA4-7F78-489C-AB5B-DFB6510008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34FF752-093A-47B5-9666-7DC80AC766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5FFDA4-7F78-489C-AB5B-DFB6510008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34FF752-093A-47B5-9666-7DC80AC766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5FFDA4-7F78-489C-AB5B-DFB65100089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FF752-093A-47B5-9666-7DC80AC766F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FFDA4-7F78-489C-AB5B-DFB65100089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25.xml"/><Relationship Id="rId1" Type="http://schemas.openxmlformats.org/officeDocument/2006/relationships/hyperlink" Target="http://www.ypppt.com/moban/" TargetMode="Externa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3.xml"/><Relationship Id="rId14" Type="http://schemas.openxmlformats.org/officeDocument/2006/relationships/slideLayout" Target="../slideLayouts/slideLayout2.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3" Type="http://schemas.openxmlformats.org/officeDocument/2006/relationships/notesSlide" Target="../notesSlides/notesSlide5.x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组合 41"/>
          <p:cNvGrpSpPr/>
          <p:nvPr/>
        </p:nvGrpSpPr>
        <p:grpSpPr>
          <a:xfrm>
            <a:off x="-653216" y="-646369"/>
            <a:ext cx="11127151" cy="8144235"/>
            <a:chOff x="6666450" y="-983792"/>
            <a:chExt cx="11127151" cy="8144235"/>
          </a:xfrm>
        </p:grpSpPr>
        <p:sp>
          <p:nvSpPr>
            <p:cNvPr id="44" name="矩形 43"/>
            <p:cNvSpPr/>
            <p:nvPr/>
          </p:nvSpPr>
          <p:spPr>
            <a:xfrm>
              <a:off x="14231484" y="4873548"/>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889733" y="5693157"/>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459350" y="3900642"/>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726700" y="2812823"/>
              <a:ext cx="1465300" cy="1409392"/>
            </a:xfrm>
            <a:prstGeom prst="rect">
              <a:avLst/>
            </a:prstGeom>
            <a:noFill/>
            <a:ln w="3175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1459350" y="859522"/>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049978" y="-983792"/>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298206" y="-248321"/>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019399" y="2018030"/>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9723663" y="3195946"/>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948038" y="1403431"/>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687216" y="4045177"/>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565556" y="5078558"/>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706178" y="5709012"/>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666450" y="2635785"/>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917324" y="2977169"/>
              <a:ext cx="1465300" cy="1409392"/>
            </a:xfrm>
            <a:prstGeom prst="rect">
              <a:avLst/>
            </a:prstGeom>
            <a:noFill/>
            <a:ln w="4445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753838" y="1397085"/>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8914982" y="279953"/>
              <a:ext cx="1465300" cy="1409392"/>
            </a:xfrm>
            <a:prstGeom prst="rect">
              <a:avLst/>
            </a:prstGeom>
            <a:noFill/>
            <a:ln w="254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9219138" y="595617"/>
              <a:ext cx="849381" cy="8493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984983" y="4386561"/>
              <a:ext cx="849381" cy="849381"/>
            </a:xfrm>
            <a:prstGeom prst="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506628" y="2187986"/>
              <a:ext cx="1665630" cy="166563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625287" y="5837692"/>
              <a:ext cx="1322751" cy="13227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11122" y="5219936"/>
              <a:ext cx="1349667" cy="13496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0680688" y="-291864"/>
              <a:ext cx="1330496" cy="1330496"/>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239672" y="3124949"/>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4565052" y="2269926"/>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6328301" y="2136745"/>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15811153" y="3427422"/>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15282494" y="1206106"/>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383646" y="1553501"/>
            <a:ext cx="5008254" cy="3771743"/>
            <a:chOff x="6383646" y="1553501"/>
            <a:chExt cx="5008254" cy="3771743"/>
          </a:xfrm>
        </p:grpSpPr>
        <p:grpSp>
          <p:nvGrpSpPr>
            <p:cNvPr id="35" name="组合 34"/>
            <p:cNvGrpSpPr/>
            <p:nvPr/>
          </p:nvGrpSpPr>
          <p:grpSpPr>
            <a:xfrm>
              <a:off x="6383646" y="1553501"/>
              <a:ext cx="5008254" cy="3771743"/>
              <a:chOff x="7264985" y="650521"/>
              <a:chExt cx="5008254" cy="3771743"/>
            </a:xfrm>
          </p:grpSpPr>
          <p:sp>
            <p:nvSpPr>
              <p:cNvPr id="36" name="文本框 35"/>
              <p:cNvSpPr txBox="1"/>
              <p:nvPr/>
            </p:nvSpPr>
            <p:spPr>
              <a:xfrm>
                <a:off x="7264985" y="650521"/>
                <a:ext cx="5008254" cy="2431435"/>
              </a:xfrm>
              <a:prstGeom prst="rect">
                <a:avLst/>
              </a:prstGeom>
              <a:noFill/>
            </p:spPr>
            <p:txBody>
              <a:bodyPr wrap="square" rtlCol="0">
                <a:spAutoFit/>
              </a:bodyPr>
              <a:lstStyle/>
              <a:p>
                <a:r>
                  <a:rPr lang="en-US" altLang="zh-CN" sz="7200" b="1" spc="600" dirty="0" smtClean="0">
                    <a:solidFill>
                      <a:schemeClr val="bg2">
                        <a:lumMod val="25000"/>
                      </a:schemeClr>
                    </a:solidFill>
                    <a:latin typeface="思源黑体 CN Normal" panose="020B0400000000000000" pitchFamily="34" charset="-122"/>
                    <a:ea typeface="思源黑体 CN Normal" panose="020B0400000000000000" pitchFamily="34" charset="-122"/>
                  </a:rPr>
                  <a:t>20XX</a:t>
                </a:r>
                <a:endParaRPr lang="en-US" altLang="zh-CN" sz="7200" b="1" spc="600" dirty="0">
                  <a:solidFill>
                    <a:schemeClr val="bg2">
                      <a:lumMod val="25000"/>
                    </a:schemeClr>
                  </a:solidFill>
                  <a:latin typeface="思源黑体 CN Normal" panose="020B0400000000000000" pitchFamily="34" charset="-122"/>
                  <a:ea typeface="思源黑体 CN Normal" panose="020B0400000000000000" pitchFamily="34" charset="-122"/>
                </a:endParaRPr>
              </a:p>
              <a:p>
                <a:r>
                  <a:rPr lang="zh-CN" altLang="en-US" sz="8000" b="1" spc="600" dirty="0">
                    <a:solidFill>
                      <a:schemeClr val="bg2">
                        <a:lumMod val="25000"/>
                      </a:schemeClr>
                    </a:solidFill>
                    <a:latin typeface="思源黑体 CN Normal" panose="020B0400000000000000" pitchFamily="34" charset="-122"/>
                    <a:ea typeface="思源黑体 CN Normal" panose="020B0400000000000000" pitchFamily="34" charset="-122"/>
                  </a:rPr>
                  <a:t>年度总结</a:t>
                </a:r>
                <a:endParaRPr lang="zh-CN" altLang="en-US" sz="8000" b="1" spc="600" dirty="0">
                  <a:solidFill>
                    <a:schemeClr val="bg2">
                      <a:lumMod val="25000"/>
                    </a:schemeClr>
                  </a:solidFill>
                  <a:latin typeface="思源黑体 CN Normal" panose="020B0400000000000000" pitchFamily="34" charset="-122"/>
                  <a:ea typeface="思源黑体 CN Normal" panose="020B0400000000000000" pitchFamily="34" charset="-122"/>
                </a:endParaRPr>
              </a:p>
            </p:txBody>
          </p:sp>
          <p:sp>
            <p:nvSpPr>
              <p:cNvPr id="37" name="圆角矩形 17"/>
              <p:cNvSpPr/>
              <p:nvPr/>
            </p:nvSpPr>
            <p:spPr>
              <a:xfrm>
                <a:off x="7422111" y="3521592"/>
                <a:ext cx="2835629" cy="37965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ndParaRPr>
              </a:p>
            </p:txBody>
          </p:sp>
          <p:sp>
            <p:nvSpPr>
              <p:cNvPr id="39" name="文本框 38"/>
              <p:cNvSpPr txBox="1"/>
              <p:nvPr/>
            </p:nvSpPr>
            <p:spPr>
              <a:xfrm>
                <a:off x="7336389" y="3064740"/>
                <a:ext cx="2899619" cy="369332"/>
              </a:xfrm>
              <a:prstGeom prst="rect">
                <a:avLst/>
              </a:prstGeom>
              <a:noFill/>
            </p:spPr>
            <p:txBody>
              <a:bodyPr wrap="square" rtlCol="0">
                <a:spAutoFit/>
              </a:bodyPr>
              <a:lstStyle/>
              <a:p>
                <a:r>
                  <a:rPr lang="zh-CN" altLang="en-US" dirty="0">
                    <a:solidFill>
                      <a:schemeClr val="bg2">
                        <a:lumMod val="25000"/>
                      </a:schemeClr>
                    </a:solidFill>
                    <a:latin typeface="思源黑体 CN Light" panose="020B0300000000000000" pitchFamily="34" charset="-122"/>
                    <a:ea typeface="思源黑体 CN Light" panose="020B0300000000000000" pitchFamily="34" charset="-122"/>
                  </a:rPr>
                  <a:t>引领世界，创造未来 </a:t>
                </a:r>
                <a:endParaRPr lang="zh-CN" altLang="en-US" dirty="0">
                  <a:solidFill>
                    <a:schemeClr val="bg2">
                      <a:lumMod val="25000"/>
                    </a:schemeClr>
                  </a:solidFill>
                  <a:latin typeface="思源黑体 CN Light" panose="020B0300000000000000" pitchFamily="34" charset="-122"/>
                  <a:ea typeface="思源黑体 CN Light" panose="020B0300000000000000" pitchFamily="34" charset="-122"/>
                </a:endParaRPr>
              </a:p>
            </p:txBody>
          </p:sp>
          <p:sp>
            <p:nvSpPr>
              <p:cNvPr id="40" name="燕尾形 23"/>
              <p:cNvSpPr/>
              <p:nvPr/>
            </p:nvSpPr>
            <p:spPr>
              <a:xfrm>
                <a:off x="9416412" y="4307964"/>
                <a:ext cx="74613" cy="114300"/>
              </a:xfrm>
              <a:prstGeom prst="chevron">
                <a:avLst>
                  <a:gd name="adj" fmla="val 691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41" name="文本框 40"/>
              <p:cNvSpPr txBox="1"/>
              <p:nvPr/>
            </p:nvSpPr>
            <p:spPr>
              <a:xfrm>
                <a:off x="7495986" y="3557530"/>
                <a:ext cx="2687877" cy="307777"/>
              </a:xfrm>
              <a:prstGeom prst="rect">
                <a:avLst/>
              </a:prstGeom>
              <a:solidFill>
                <a:schemeClr val="accent1">
                  <a:lumMod val="50000"/>
                </a:schemeClr>
              </a:solidFill>
            </p:spPr>
            <p:txBody>
              <a:bodyPr wrap="square" rtlCol="0">
                <a:spAutoFit/>
              </a:bodyPr>
              <a:lstStyle/>
              <a:p>
                <a:pPr algn="ctr"/>
                <a:r>
                  <a:rPr lang="en-US" altLang="zh-CN" sz="1400" spc="300" dirty="0">
                    <a:solidFill>
                      <a:schemeClr val="bg1"/>
                    </a:solidFill>
                    <a:latin typeface="思源黑体 CN Light" panose="020B0300000000000000" pitchFamily="34" charset="-122"/>
                    <a:ea typeface="思源黑体 CN Light" panose="020B0300000000000000" pitchFamily="34" charset="-122"/>
                  </a:rPr>
                  <a:t>POWER POINT DESIGN</a:t>
                </a:r>
                <a:endParaRPr lang="zh-CN" altLang="en-US" sz="1400" spc="300" dirty="0">
                  <a:solidFill>
                    <a:schemeClr val="bg1"/>
                  </a:solidFill>
                  <a:latin typeface="思源黑体 CN Light" panose="020B0300000000000000" pitchFamily="34" charset="-122"/>
                  <a:ea typeface="思源黑体 CN Light" panose="020B0300000000000000" pitchFamily="34" charset="-122"/>
                </a:endParaRPr>
              </a:p>
            </p:txBody>
          </p:sp>
        </p:grpSp>
        <p:sp>
          <p:nvSpPr>
            <p:cNvPr id="43" name="文本框 42"/>
            <p:cNvSpPr txBox="1"/>
            <p:nvPr/>
          </p:nvSpPr>
          <p:spPr>
            <a:xfrm>
              <a:off x="6455050" y="4905603"/>
              <a:ext cx="4667662" cy="369332"/>
            </a:xfrm>
            <a:prstGeom prst="rect">
              <a:avLst/>
            </a:prstGeom>
            <a:noFill/>
          </p:spPr>
          <p:txBody>
            <a:bodyPr wrap="square" rtlCol="0">
              <a:spAutoFit/>
            </a:bodyPr>
            <a:lstStyle/>
            <a:p>
              <a:r>
                <a:rPr lang="en-US" altLang="zh-CN" i="1" dirty="0">
                  <a:latin typeface="三极极黑简体" panose="00000505000000000000" pitchFamily="2" charset="-122"/>
                  <a:ea typeface="三极极黑简体" panose="00000505000000000000" pitchFamily="2" charset="-122"/>
                </a:rPr>
                <a:t>y</a:t>
              </a:r>
              <a:r>
                <a:rPr lang="en-US" altLang="zh-CN" i="1" dirty="0" smtClean="0">
                  <a:latin typeface="三极极黑简体" panose="00000505000000000000" pitchFamily="2" charset="-122"/>
                  <a:ea typeface="三极极黑简体" panose="00000505000000000000" pitchFamily="2" charset="-122"/>
                </a:rPr>
                <a:t>   p   p   p   t  </a:t>
              </a:r>
              <a:r>
                <a:rPr lang="en-US" altLang="zh-CN" i="1" dirty="0">
                  <a:latin typeface="三极极黑简体" panose="00000505000000000000" pitchFamily="2" charset="-122"/>
                  <a:ea typeface="三极极黑简体" panose="00000505000000000000" pitchFamily="2" charset="-122"/>
                </a:rPr>
                <a:t>.  C  o  </a:t>
              </a:r>
              <a:r>
                <a:rPr lang="en-US" altLang="zh-CN" i="1" dirty="0" smtClean="0">
                  <a:latin typeface="三极极黑简体" panose="00000505000000000000" pitchFamily="2" charset="-122"/>
                  <a:ea typeface="三极极黑简体" panose="00000505000000000000" pitchFamily="2" charset="-122"/>
                </a:rPr>
                <a:t>m</a:t>
              </a:r>
              <a:endParaRPr lang="zh-CN" altLang="en-US" i="1" dirty="0">
                <a:latin typeface="三极极黑简体" panose="00000505000000000000" pitchFamily="2" charset="-122"/>
                <a:ea typeface="三极极黑简体" panose="00000505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8000000">
            <a:off x="-510994" y="-624161"/>
            <a:ext cx="2766480" cy="2825746"/>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 name="connsiteX0-181" fmla="*/ 110247 w 1807143"/>
              <a:gd name="connsiteY0-182" fmla="*/ 283275 h 1874848"/>
              <a:gd name="connsiteX1-183" fmla="*/ 862722 w 1807143"/>
              <a:gd name="connsiteY1-184" fmla="*/ 1873950 h 1874848"/>
              <a:gd name="connsiteX2-185" fmla="*/ 1786647 w 1807143"/>
              <a:gd name="connsiteY2-186" fmla="*/ 445200 h 1874848"/>
              <a:gd name="connsiteX3-187" fmla="*/ 110247 w 1807143"/>
              <a:gd name="connsiteY3-188" fmla="*/ 283275 h 1874848"/>
              <a:gd name="connsiteX0-189" fmla="*/ 110247 w 1816444"/>
              <a:gd name="connsiteY0-190" fmla="*/ 273208 h 1864752"/>
              <a:gd name="connsiteX1-191" fmla="*/ 862722 w 1816444"/>
              <a:gd name="connsiteY1-192" fmla="*/ 1863883 h 1864752"/>
              <a:gd name="connsiteX2-193" fmla="*/ 1786647 w 1816444"/>
              <a:gd name="connsiteY2-194" fmla="*/ 435133 h 1864752"/>
              <a:gd name="connsiteX3-195" fmla="*/ 110247 w 1816444"/>
              <a:gd name="connsiteY3-196" fmla="*/ 273208 h 1864752"/>
            </a:gdLst>
            <a:ahLst/>
            <a:cxnLst>
              <a:cxn ang="0">
                <a:pos x="connsiteX0-1" y="connsiteY0-2"/>
              </a:cxn>
              <a:cxn ang="0">
                <a:pos x="connsiteX1-3" y="connsiteY1-4"/>
              </a:cxn>
              <a:cxn ang="0">
                <a:pos x="connsiteX2-5" y="connsiteY2-6"/>
              </a:cxn>
              <a:cxn ang="0">
                <a:pos x="connsiteX3-7" y="connsiteY3-8"/>
              </a:cxn>
            </a:cxnLst>
            <a:rect l="l" t="t" r="r" b="b"/>
            <a:pathLst>
              <a:path w="1816444" h="1864752">
                <a:moveTo>
                  <a:pt x="110247" y="273208"/>
                </a:moveTo>
                <a:cubicBezTo>
                  <a:pt x="-291391" y="806608"/>
                  <a:pt x="507122" y="1827371"/>
                  <a:pt x="862722" y="1863883"/>
                </a:cubicBezTo>
                <a:cubicBezTo>
                  <a:pt x="1218322" y="1900395"/>
                  <a:pt x="1975560" y="776446"/>
                  <a:pt x="1786647" y="435133"/>
                </a:cubicBezTo>
                <a:cubicBezTo>
                  <a:pt x="1597734" y="93820"/>
                  <a:pt x="511885" y="-260192"/>
                  <a:pt x="110247" y="273208"/>
                </a:cubicBezTo>
                <a:close/>
              </a:path>
            </a:pathLst>
          </a:custGeom>
          <a:solidFill>
            <a:schemeClr val="accent1">
              <a:lumMod val="50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162050" y="990601"/>
            <a:ext cx="4210050" cy="5222851"/>
            <a:chOff x="1162050" y="990601"/>
            <a:chExt cx="4210050" cy="5222851"/>
          </a:xfrm>
        </p:grpSpPr>
        <p:grpSp>
          <p:nvGrpSpPr>
            <p:cNvPr id="14" name="组合 13"/>
            <p:cNvGrpSpPr/>
            <p:nvPr/>
          </p:nvGrpSpPr>
          <p:grpSpPr>
            <a:xfrm>
              <a:off x="1162050" y="990601"/>
              <a:ext cx="4210050" cy="5222851"/>
              <a:chOff x="1162050" y="1428176"/>
              <a:chExt cx="4210050" cy="4785276"/>
            </a:xfrm>
          </p:grpSpPr>
          <p:sp>
            <p:nvSpPr>
              <p:cNvPr id="11" name="同侧圆角矩形 10"/>
              <p:cNvSpPr/>
              <p:nvPr/>
            </p:nvSpPr>
            <p:spPr>
              <a:xfrm>
                <a:off x="1162050" y="1428176"/>
                <a:ext cx="4210050" cy="1972299"/>
              </a:xfrm>
              <a:prstGeom prst="round2SameRect">
                <a:avLst>
                  <a:gd name="adj1" fmla="val 12290"/>
                  <a:gd name="adj2" fmla="val 0"/>
                </a:avLst>
              </a:prstGeom>
              <a:blipFill>
                <a:blip r:embed="rId1"/>
                <a:srcRect/>
                <a:stretch>
                  <a:fillRect t="-14872" b="-1469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同侧圆角矩形 12"/>
              <p:cNvSpPr/>
              <p:nvPr/>
            </p:nvSpPr>
            <p:spPr>
              <a:xfrm rot="10800000">
                <a:off x="1162050" y="3400474"/>
                <a:ext cx="4210050" cy="2812978"/>
              </a:xfrm>
              <a:prstGeom prst="round2SameRect">
                <a:avLst>
                  <a:gd name="adj1" fmla="val 8643"/>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698171" y="5336849"/>
              <a:ext cx="3225082" cy="486242"/>
              <a:chOff x="1698171" y="5181601"/>
              <a:chExt cx="3225082" cy="486242"/>
            </a:xfrm>
          </p:grpSpPr>
          <p:sp>
            <p:nvSpPr>
              <p:cNvPr id="15" name="圆角矩形 14"/>
              <p:cNvSpPr/>
              <p:nvPr/>
            </p:nvSpPr>
            <p:spPr>
              <a:xfrm>
                <a:off x="1698171" y="5181601"/>
                <a:ext cx="3225082" cy="48624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41592" y="5268951"/>
                <a:ext cx="2738238" cy="307777"/>
              </a:xfrm>
              <a:prstGeom prst="rect">
                <a:avLst/>
              </a:prstGeom>
              <a:solidFill>
                <a:schemeClr val="accent1">
                  <a:lumMod val="50000"/>
                </a:schemeClr>
              </a:solidFill>
            </p:spPr>
            <p:txBody>
              <a:bodyPr wrap="square" rtlCol="0">
                <a:spAutoFit/>
              </a:bodyPr>
              <a:lstStyle/>
              <a:p>
                <a:pPr algn="ctr"/>
                <a:r>
                  <a:rPr lang="en-US" altLang="zh-CN" sz="1400" spc="300" dirty="0">
                    <a:solidFill>
                      <a:schemeClr val="bg1"/>
                    </a:solidFill>
                    <a:latin typeface="思源黑体 CN Light" panose="020B0300000000000000" pitchFamily="34" charset="-122"/>
                    <a:ea typeface="思源黑体 CN Light" panose="020B0300000000000000" pitchFamily="34" charset="-122"/>
                  </a:rPr>
                  <a:t>TECNOLOGY CONPAMY</a:t>
                </a:r>
                <a:endParaRPr lang="zh-CN" altLang="en-US" sz="1400" spc="300" dirty="0">
                  <a:solidFill>
                    <a:schemeClr val="bg1"/>
                  </a:solidFill>
                  <a:latin typeface="思源黑体 CN Light" panose="020B0300000000000000" pitchFamily="34" charset="-122"/>
                  <a:ea typeface="思源黑体 CN Light" panose="020B0300000000000000" pitchFamily="34" charset="-122"/>
                </a:endParaRPr>
              </a:p>
            </p:txBody>
          </p:sp>
        </p:grpSp>
        <p:sp>
          <p:nvSpPr>
            <p:cNvPr id="17" name="文本框 16"/>
            <p:cNvSpPr txBox="1"/>
            <p:nvPr/>
          </p:nvSpPr>
          <p:spPr>
            <a:xfrm>
              <a:off x="1415849" y="3483717"/>
              <a:ext cx="2394858" cy="707886"/>
            </a:xfrm>
            <a:prstGeom prst="rect">
              <a:avLst/>
            </a:prstGeom>
            <a:noFill/>
          </p:spPr>
          <p:txBody>
            <a:bodyPr wrap="square" rtlCol="0">
              <a:spAutoFit/>
            </a:bodyPr>
            <a:lstStyle/>
            <a:p>
              <a:r>
                <a:rPr lang="en-US" altLang="zh-CN" sz="4000" spc="300" dirty="0">
                  <a:solidFill>
                    <a:schemeClr val="tx1">
                      <a:lumMod val="85000"/>
                      <a:lumOff val="15000"/>
                    </a:schemeClr>
                  </a:solidFill>
                  <a:latin typeface="思源黑体 CN Normal" panose="020B0400000000000000" pitchFamily="34" charset="-122"/>
                  <a:ea typeface="思源黑体 CN Normal" panose="020B0400000000000000" pitchFamily="34" charset="-122"/>
                </a:rPr>
                <a:t>PART 03</a:t>
              </a:r>
              <a:endParaRPr lang="zh-CN" altLang="en-US" sz="4000" spc="3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9" name="文本框 18"/>
            <p:cNvSpPr txBox="1"/>
            <p:nvPr/>
          </p:nvSpPr>
          <p:spPr>
            <a:xfrm>
              <a:off x="1434660" y="4119970"/>
              <a:ext cx="3664828" cy="923330"/>
            </a:xfrm>
            <a:prstGeom prst="rect">
              <a:avLst/>
            </a:prstGeom>
            <a:noFill/>
          </p:spPr>
          <p:txBody>
            <a:bodyPr wrap="square" rtlCol="0">
              <a:spAutoFit/>
            </a:bodyPr>
            <a:lstStyle/>
            <a:p>
              <a:pPr>
                <a:lnSpc>
                  <a:spcPct val="150000"/>
                </a:lnSpc>
              </a:pPr>
              <a:r>
                <a:rPr lang="en-US" altLang="zh-CN" sz="1200" dirty="0">
                  <a:solidFill>
                    <a:schemeClr val="tx1">
                      <a:lumMod val="85000"/>
                      <a:lumOff val="15000"/>
                    </a:schemeClr>
                  </a:solidFill>
                </a:rPr>
                <a:t>Lorem ipsum dolor sit amet, consectetur adipisicing elit, sed do eiusmod tempor incididunt ut labore et dolore magna aliqua. Ut enim ad minim veniam,</a:t>
              </a:r>
              <a:endParaRPr lang="zh-CN" altLang="en-US" sz="1200" dirty="0">
                <a:solidFill>
                  <a:schemeClr val="tx1">
                    <a:lumMod val="85000"/>
                    <a:lumOff val="15000"/>
                  </a:schemeClr>
                </a:solidFill>
              </a:endParaRPr>
            </a:p>
          </p:txBody>
        </p:sp>
      </p:grpSp>
      <p:grpSp>
        <p:nvGrpSpPr>
          <p:cNvPr id="25" name="组合 24"/>
          <p:cNvGrpSpPr/>
          <p:nvPr/>
        </p:nvGrpSpPr>
        <p:grpSpPr>
          <a:xfrm>
            <a:off x="6271636" y="1359040"/>
            <a:ext cx="3664828" cy="4369533"/>
            <a:chOff x="6271636" y="1359040"/>
            <a:chExt cx="3664828" cy="4369533"/>
          </a:xfrm>
        </p:grpSpPr>
        <p:sp>
          <p:nvSpPr>
            <p:cNvPr id="20" name="文本框 19"/>
            <p:cNvSpPr txBox="1"/>
            <p:nvPr/>
          </p:nvSpPr>
          <p:spPr>
            <a:xfrm>
              <a:off x="6271636" y="2440707"/>
              <a:ext cx="3664828" cy="618183"/>
            </a:xfrm>
            <a:prstGeom prst="rect">
              <a:avLst/>
            </a:prstGeom>
            <a:noFill/>
          </p:spPr>
          <p:txBody>
            <a:bodyPr wrap="square" rtlCol="0">
              <a:spAutoFit/>
            </a:bodyPr>
            <a:lstStyle/>
            <a:p>
              <a:pPr>
                <a:lnSpc>
                  <a:spcPct val="150000"/>
                </a:lnSpc>
              </a:pPr>
              <a:r>
                <a:rPr lang="en-US" altLang="zh-CN" sz="1200" i="1" dirty="0">
                  <a:solidFill>
                    <a:schemeClr val="tx1">
                      <a:lumMod val="75000"/>
                      <a:lumOff val="25000"/>
                    </a:schemeClr>
                  </a:solidFill>
                </a:rPr>
                <a:t>Lorem ipsum dolor sit amet, consectetur adipisicing elit, sed do eiusmod </a:t>
              </a:r>
              <a:r>
                <a:rPr lang="en-US" altLang="zh-CN" sz="1200" i="1" dirty="0" err="1">
                  <a:solidFill>
                    <a:schemeClr val="tx1">
                      <a:lumMod val="75000"/>
                      <a:lumOff val="25000"/>
                    </a:schemeClr>
                  </a:solidFill>
                </a:rPr>
                <a:t>tempor</a:t>
              </a:r>
              <a:r>
                <a:rPr lang="en-US" altLang="zh-CN" sz="1200" i="1" dirty="0">
                  <a:solidFill>
                    <a:schemeClr val="tx1">
                      <a:lumMod val="75000"/>
                      <a:lumOff val="25000"/>
                    </a:schemeClr>
                  </a:solidFill>
                </a:rPr>
                <a:t> </a:t>
              </a:r>
              <a:r>
                <a:rPr lang="en-US" altLang="zh-CN" sz="1200" i="1" dirty="0" err="1">
                  <a:solidFill>
                    <a:schemeClr val="tx1">
                      <a:lumMod val="75000"/>
                      <a:lumOff val="25000"/>
                    </a:schemeClr>
                  </a:solidFill>
                </a:rPr>
                <a:t>incididunt</a:t>
              </a:r>
              <a:r>
                <a:rPr lang="en-US" altLang="zh-CN" sz="1200" i="1" dirty="0">
                  <a:solidFill>
                    <a:schemeClr val="tx1">
                      <a:lumMod val="75000"/>
                      <a:lumOff val="25000"/>
                    </a:schemeClr>
                  </a:solidFill>
                </a:rPr>
                <a:t> </a:t>
              </a:r>
              <a:endParaRPr lang="zh-CN" altLang="en-US" sz="1200" i="1" dirty="0">
                <a:solidFill>
                  <a:schemeClr val="tx1">
                    <a:lumMod val="75000"/>
                    <a:lumOff val="25000"/>
                  </a:schemeClr>
                </a:solidFill>
              </a:endParaRPr>
            </a:p>
          </p:txBody>
        </p:sp>
        <p:sp>
          <p:nvSpPr>
            <p:cNvPr id="21" name="矩形 20"/>
            <p:cNvSpPr/>
            <p:nvPr/>
          </p:nvSpPr>
          <p:spPr>
            <a:xfrm>
              <a:off x="6346152" y="2184856"/>
              <a:ext cx="650929" cy="458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p:nvSpPr>
          <p:spPr>
            <a:xfrm>
              <a:off x="6271636" y="1359040"/>
              <a:ext cx="2394858" cy="707886"/>
            </a:xfrm>
            <a:prstGeom prst="rect">
              <a:avLst/>
            </a:prstGeom>
            <a:noFill/>
          </p:spPr>
          <p:txBody>
            <a:bodyPr wrap="square" rtlCol="0">
              <a:spAutoFit/>
            </a:bodyPr>
            <a:lstStyle/>
            <a:p>
              <a:r>
                <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3" name="文本框 22"/>
            <p:cNvSpPr txBox="1"/>
            <p:nvPr/>
          </p:nvSpPr>
          <p:spPr>
            <a:xfrm>
              <a:off x="6271636" y="3143250"/>
              <a:ext cx="3664828" cy="2585323"/>
            </a:xfrm>
            <a:prstGeom prst="rect">
              <a:avLst/>
            </a:prstGeom>
            <a:noFill/>
          </p:spPr>
          <p:txBody>
            <a:bodyPr wrap="square" rtlCol="0">
              <a:spAutoFit/>
            </a:bodyPr>
            <a:lstStyle/>
            <a:p>
              <a:pPr>
                <a:lnSpc>
                  <a:spcPct val="150000"/>
                </a:lnSpc>
              </a:pPr>
              <a:r>
                <a:rPr lang="en-US" altLang="zh-CN" sz="1200" i="1" dirty="0">
                  <a:solidFill>
                    <a:schemeClr val="bg1">
                      <a:lumMod val="50000"/>
                    </a:schemeClr>
                  </a:solidFill>
                </a:rPr>
                <a:t>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enim</a:t>
              </a:r>
              <a:r>
                <a:rPr lang="en-US" altLang="zh-CN" sz="1200" i="1" dirty="0">
                  <a:solidFill>
                    <a:schemeClr val="bg1">
                      <a:lumMod val="50000"/>
                    </a:schemeClr>
                  </a:solidFill>
                </a:rPr>
                <a:t> ad minim </a:t>
              </a:r>
              <a:r>
                <a:rPr lang="en-US" altLang="zh-CN" sz="1200" i="1" dirty="0" err="1">
                  <a:solidFill>
                    <a:schemeClr val="bg1">
                      <a:lumMod val="50000"/>
                    </a:schemeClr>
                  </a:solidFill>
                </a:rPr>
                <a:t>veniam</a:t>
              </a:r>
              <a:r>
                <a:rPr lang="en-US" altLang="zh-CN" sz="1200" i="1" dirty="0">
                  <a:solidFill>
                    <a:schemeClr val="bg1">
                      <a:lumMod val="50000"/>
                    </a:schemeClr>
                  </a:solidFill>
                </a:rPr>
                <a:t>, 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enim</a:t>
              </a:r>
              <a:r>
                <a:rPr lang="en-US" altLang="zh-CN" sz="1200" i="1" dirty="0">
                  <a:solidFill>
                    <a:schemeClr val="bg1">
                      <a:lumMod val="50000"/>
                    </a:schemeClr>
                  </a:solidFill>
                </a:rPr>
                <a:t> ad minim </a:t>
              </a:r>
              <a:r>
                <a:rPr lang="en-US" altLang="zh-CN" sz="1200" i="1" dirty="0" err="1">
                  <a:solidFill>
                    <a:schemeClr val="bg1">
                      <a:lumMod val="50000"/>
                    </a:schemeClr>
                  </a:solidFill>
                </a:rPr>
                <a:t>veniam</a:t>
              </a:r>
              <a:r>
                <a:rPr lang="en-US" altLang="zh-CN" sz="1200" i="1" dirty="0">
                  <a:solidFill>
                    <a:schemeClr val="bg1">
                      <a:lumMod val="50000"/>
                    </a:schemeClr>
                  </a:solidFill>
                </a:rPr>
                <a:t>, 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endParaRPr lang="en-US" altLang="zh-CN" sz="1200" i="1" dirty="0">
                <a:solidFill>
                  <a:schemeClr val="bg1">
                    <a:lumMod val="50000"/>
                  </a:schemeClr>
                </a:solidFill>
              </a:endParaRPr>
            </a:p>
          </p:txBody>
        </p:sp>
      </p:grpSp>
      <p:sp>
        <p:nvSpPr>
          <p:cNvPr id="26" name="梯形 11"/>
          <p:cNvSpPr/>
          <p:nvPr/>
        </p:nvSpPr>
        <p:spPr>
          <a:xfrm rot="13500000">
            <a:off x="9877370" y="-599766"/>
            <a:ext cx="2085441" cy="1512062"/>
          </a:xfrm>
          <a:custGeom>
            <a:avLst/>
            <a:gdLst>
              <a:gd name="connsiteX0" fmla="*/ 0 w 3339385"/>
              <a:gd name="connsiteY0" fmla="*/ 2647336 h 2647336"/>
              <a:gd name="connsiteX1" fmla="*/ 661834 w 3339385"/>
              <a:gd name="connsiteY1" fmla="*/ 0 h 2647336"/>
              <a:gd name="connsiteX2" fmla="*/ 2677551 w 3339385"/>
              <a:gd name="connsiteY2" fmla="*/ 0 h 2647336"/>
              <a:gd name="connsiteX3" fmla="*/ 3339385 w 3339385"/>
              <a:gd name="connsiteY3" fmla="*/ 2647336 h 2647336"/>
              <a:gd name="connsiteX4" fmla="*/ 0 w 3339385"/>
              <a:gd name="connsiteY4" fmla="*/ 2647336 h 2647336"/>
              <a:gd name="connsiteX0-1" fmla="*/ 0 w 3487594"/>
              <a:gd name="connsiteY0-2" fmla="*/ 2978253 h 2978253"/>
              <a:gd name="connsiteX1-3" fmla="*/ 661834 w 3487594"/>
              <a:gd name="connsiteY1-4" fmla="*/ 330917 h 2978253"/>
              <a:gd name="connsiteX2-5" fmla="*/ 2677551 w 3487594"/>
              <a:gd name="connsiteY2-6" fmla="*/ 330917 h 2978253"/>
              <a:gd name="connsiteX3-7" fmla="*/ 3339385 w 3487594"/>
              <a:gd name="connsiteY3-8" fmla="*/ 2978253 h 2978253"/>
              <a:gd name="connsiteX4-9" fmla="*/ 0 w 3487594"/>
              <a:gd name="connsiteY4-10" fmla="*/ 2978253 h 2978253"/>
              <a:gd name="connsiteX0-11" fmla="*/ 0 w 3487594"/>
              <a:gd name="connsiteY0-12" fmla="*/ 2978253 h 2978253"/>
              <a:gd name="connsiteX1-13" fmla="*/ 661834 w 3487594"/>
              <a:gd name="connsiteY1-14" fmla="*/ 330917 h 2978253"/>
              <a:gd name="connsiteX2-15" fmla="*/ 2677551 w 3487594"/>
              <a:gd name="connsiteY2-16" fmla="*/ 330917 h 2978253"/>
              <a:gd name="connsiteX3-17" fmla="*/ 3339385 w 3487594"/>
              <a:gd name="connsiteY3-18" fmla="*/ 2978253 h 2978253"/>
              <a:gd name="connsiteX4-19" fmla="*/ 0 w 3487594"/>
              <a:gd name="connsiteY4-20" fmla="*/ 2978253 h 2978253"/>
              <a:gd name="connsiteX0-21" fmla="*/ 0 w 3339385"/>
              <a:gd name="connsiteY0-22" fmla="*/ 2978253 h 2978253"/>
              <a:gd name="connsiteX1-23" fmla="*/ 661834 w 3339385"/>
              <a:gd name="connsiteY1-24" fmla="*/ 330917 h 2978253"/>
              <a:gd name="connsiteX2-25" fmla="*/ 2677551 w 3339385"/>
              <a:gd name="connsiteY2-26" fmla="*/ 330917 h 2978253"/>
              <a:gd name="connsiteX3-27" fmla="*/ 3339385 w 3339385"/>
              <a:gd name="connsiteY3-28" fmla="*/ 2978253 h 2978253"/>
              <a:gd name="connsiteX4-29" fmla="*/ 0 w 3339385"/>
              <a:gd name="connsiteY4-30" fmla="*/ 2978253 h 2978253"/>
              <a:gd name="connsiteX0-31" fmla="*/ 0 w 3339385"/>
              <a:gd name="connsiteY0-32" fmla="*/ 2978253 h 2978253"/>
              <a:gd name="connsiteX1-33" fmla="*/ 661834 w 3339385"/>
              <a:gd name="connsiteY1-34" fmla="*/ 330917 h 2978253"/>
              <a:gd name="connsiteX2-35" fmla="*/ 2677551 w 3339385"/>
              <a:gd name="connsiteY2-36" fmla="*/ 330917 h 2978253"/>
              <a:gd name="connsiteX3-37" fmla="*/ 3339385 w 3339385"/>
              <a:gd name="connsiteY3-38" fmla="*/ 2978253 h 2978253"/>
              <a:gd name="connsiteX4-39" fmla="*/ 0 w 3339385"/>
              <a:gd name="connsiteY4-40" fmla="*/ 2978253 h 2978253"/>
              <a:gd name="connsiteX0-41" fmla="*/ 0 w 3339385"/>
              <a:gd name="connsiteY0-42" fmla="*/ 2996159 h 2996159"/>
              <a:gd name="connsiteX1-43" fmla="*/ 661834 w 3339385"/>
              <a:gd name="connsiteY1-44" fmla="*/ 348823 h 2996159"/>
              <a:gd name="connsiteX2-45" fmla="*/ 2400233 w 3339385"/>
              <a:gd name="connsiteY2-46" fmla="*/ 314038 h 2996159"/>
              <a:gd name="connsiteX3-47" fmla="*/ 3339385 w 3339385"/>
              <a:gd name="connsiteY3-48" fmla="*/ 2996159 h 2996159"/>
              <a:gd name="connsiteX4-49" fmla="*/ 0 w 3339385"/>
              <a:gd name="connsiteY4-50" fmla="*/ 2996159 h 2996159"/>
              <a:gd name="connsiteX0-51" fmla="*/ 0 w 3339385"/>
              <a:gd name="connsiteY0-52" fmla="*/ 2996159 h 2996159"/>
              <a:gd name="connsiteX1-53" fmla="*/ 775282 w 3339385"/>
              <a:gd name="connsiteY1-54" fmla="*/ 348823 h 2996159"/>
              <a:gd name="connsiteX2-55" fmla="*/ 2400233 w 3339385"/>
              <a:gd name="connsiteY2-56" fmla="*/ 314038 h 2996159"/>
              <a:gd name="connsiteX3-57" fmla="*/ 3339385 w 3339385"/>
              <a:gd name="connsiteY3-58" fmla="*/ 2996159 h 2996159"/>
              <a:gd name="connsiteX4-59" fmla="*/ 0 w 3339385"/>
              <a:gd name="connsiteY4-60" fmla="*/ 2996159 h 2996159"/>
              <a:gd name="connsiteX0-61" fmla="*/ 0 w 3474973"/>
              <a:gd name="connsiteY0-62" fmla="*/ 2998122 h 3028357"/>
              <a:gd name="connsiteX1-63" fmla="*/ 775282 w 3474973"/>
              <a:gd name="connsiteY1-64" fmla="*/ 350786 h 3028357"/>
              <a:gd name="connsiteX2-65" fmla="*/ 2400233 w 3474973"/>
              <a:gd name="connsiteY2-66" fmla="*/ 316001 h 3028357"/>
              <a:gd name="connsiteX3-67" fmla="*/ 3474973 w 3474973"/>
              <a:gd name="connsiteY3-68" fmla="*/ 3028357 h 3028357"/>
              <a:gd name="connsiteX4-69" fmla="*/ 0 w 3474973"/>
              <a:gd name="connsiteY4-70" fmla="*/ 2998122 h 3028357"/>
              <a:gd name="connsiteX0-71" fmla="*/ 0 w 3746151"/>
              <a:gd name="connsiteY0-72" fmla="*/ 2967887 h 3028357"/>
              <a:gd name="connsiteX1-73" fmla="*/ 1046460 w 3746151"/>
              <a:gd name="connsiteY1-74" fmla="*/ 350786 h 3028357"/>
              <a:gd name="connsiteX2-75" fmla="*/ 2671411 w 3746151"/>
              <a:gd name="connsiteY2-76" fmla="*/ 316001 h 3028357"/>
              <a:gd name="connsiteX3-77" fmla="*/ 3746151 w 3746151"/>
              <a:gd name="connsiteY3-78" fmla="*/ 3028357 h 3028357"/>
              <a:gd name="connsiteX4-79" fmla="*/ 0 w 3746151"/>
              <a:gd name="connsiteY4-80" fmla="*/ 2967887 h 30283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46151" h="3028357">
                <a:moveTo>
                  <a:pt x="0" y="2967887"/>
                </a:moveTo>
                <a:cubicBezTo>
                  <a:pt x="220611" y="2085442"/>
                  <a:pt x="508349" y="1157031"/>
                  <a:pt x="1046460" y="350786"/>
                </a:cubicBezTo>
                <a:cubicBezTo>
                  <a:pt x="1492718" y="-90437"/>
                  <a:pt x="2221463" y="-130261"/>
                  <a:pt x="2671411" y="316001"/>
                </a:cubicBezTo>
                <a:cubicBezTo>
                  <a:pt x="3121360" y="762263"/>
                  <a:pt x="3493909" y="2180734"/>
                  <a:pt x="3746151" y="3028357"/>
                </a:cubicBezTo>
                <a:lnTo>
                  <a:pt x="0" y="2967887"/>
                </a:lnTo>
                <a:close/>
              </a:path>
            </a:pathLst>
          </a:custGeom>
          <a:gradFill>
            <a:gsLst>
              <a:gs pos="0">
                <a:schemeClr val="accent1">
                  <a:lumMod val="50000"/>
                </a:schemeClr>
              </a:gs>
              <a:gs pos="100000">
                <a:schemeClr val="accent1">
                  <a:lumMod val="50000"/>
                  <a:alpha val="0"/>
                </a:schemeClr>
              </a:gs>
            </a:gsLst>
            <a:lin ang="5400000" scaled="1"/>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695913">
            <a:off x="9459961" y="5674652"/>
            <a:ext cx="2309336" cy="2366697"/>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Lst>
            <a:ahLst/>
            <a:cxnLst>
              <a:cxn ang="0">
                <a:pos x="connsiteX0-1" y="connsiteY0-2"/>
              </a:cxn>
              <a:cxn ang="0">
                <a:pos x="connsiteX1-3" y="connsiteY1-4"/>
              </a:cxn>
              <a:cxn ang="0">
                <a:pos x="connsiteX2-5" y="connsiteY2-6"/>
              </a:cxn>
              <a:cxn ang="0">
                <a:pos x="connsiteX3-7" y="connsiteY3-8"/>
              </a:cxn>
            </a:cxnLst>
            <a:rect l="l" t="t" r="r" b="b"/>
            <a:pathLst>
              <a:path w="1810119" h="1855080">
                <a:moveTo>
                  <a:pt x="110247" y="263564"/>
                </a:moveTo>
                <a:cubicBezTo>
                  <a:pt x="-291391" y="796964"/>
                  <a:pt x="507122" y="1817727"/>
                  <a:pt x="862722" y="1854239"/>
                </a:cubicBezTo>
                <a:cubicBezTo>
                  <a:pt x="1218322" y="1890751"/>
                  <a:pt x="1950160" y="728702"/>
                  <a:pt x="1786647" y="425489"/>
                </a:cubicBezTo>
                <a:cubicBezTo>
                  <a:pt x="1623134" y="122276"/>
                  <a:pt x="511885" y="-269836"/>
                  <a:pt x="110247" y="263564"/>
                </a:cubicBezTo>
                <a:close/>
              </a:path>
            </a:pathLst>
          </a:custGeom>
          <a:gradFill flip="none" rotWithShape="1">
            <a:gsLst>
              <a:gs pos="0">
                <a:schemeClr val="accent1">
                  <a:lumMod val="50000"/>
                  <a:alpha val="40000"/>
                </a:schemeClr>
              </a:gs>
              <a:gs pos="100000">
                <a:schemeClr val="accent1">
                  <a:lumMod val="50000"/>
                </a:schemeClr>
              </a:gs>
            </a:gsLst>
            <a:lin ang="0" scaled="1"/>
            <a:tileRect/>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business-presentation_66134"/>
          <p:cNvSpPr>
            <a:spLocks noChangeAspect="1"/>
          </p:cNvSpPr>
          <p:nvPr/>
        </p:nvSpPr>
        <p:spPr bwMode="auto">
          <a:xfrm>
            <a:off x="7984748" y="1227782"/>
            <a:ext cx="5177491" cy="4483565"/>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lumMod val="50000"/>
              <a:alpha val="20000"/>
            </a:schemeClr>
          </a:solidFill>
          <a:ln>
            <a:noFill/>
          </a:ln>
        </p:spPr>
        <p:txBody>
          <a:bodyPr/>
          <a:lstStyle/>
          <a:p>
            <a:endParaRPr lang="zh-CN" altLang="en-US" dirty="0"/>
          </a:p>
        </p:txBody>
      </p:sp>
      <p:grpSp>
        <p:nvGrpSpPr>
          <p:cNvPr id="21" name="组合 20"/>
          <p:cNvGrpSpPr/>
          <p:nvPr/>
        </p:nvGrpSpPr>
        <p:grpSpPr>
          <a:xfrm>
            <a:off x="546360" y="1943100"/>
            <a:ext cx="7187939" cy="1504950"/>
            <a:chOff x="546360" y="1943100"/>
            <a:chExt cx="7187939" cy="1504950"/>
          </a:xfrm>
        </p:grpSpPr>
        <p:sp>
          <p:nvSpPr>
            <p:cNvPr id="2" name="圆角矩形 1"/>
            <p:cNvSpPr/>
            <p:nvPr/>
          </p:nvSpPr>
          <p:spPr>
            <a:xfrm>
              <a:off x="546360" y="1943100"/>
              <a:ext cx="6521190" cy="1504950"/>
            </a:xfrm>
            <a:prstGeom prst="roundRect">
              <a:avLst>
                <a:gd name="adj" fmla="val 6540"/>
              </a:avLst>
            </a:prstGeom>
            <a:gradFill>
              <a:gsLst>
                <a:gs pos="0">
                  <a:schemeClr val="bg1">
                    <a:lumMod val="95000"/>
                  </a:schemeClr>
                </a:gs>
                <a:gs pos="100000">
                  <a:schemeClr val="bg1">
                    <a:lumMod val="95000"/>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45691" y="2328543"/>
              <a:ext cx="734063" cy="734063"/>
            </a:xfrm>
            <a:prstGeom prst="ellipse">
              <a:avLst/>
            </a:prstGeom>
            <a:solidFill>
              <a:schemeClr val="accent1">
                <a:lumMod val="50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思源黑体 CN Light" panose="020B0300000000000000" pitchFamily="34" charset="-122"/>
                  <a:ea typeface="思源黑体 CN Light" panose="020B0300000000000000" pitchFamily="34" charset="-122"/>
                </a:rPr>
                <a:t>1</a:t>
              </a:r>
              <a:endParaRPr lang="zh-CN" altLang="en-US" sz="3200" b="1" dirty="0">
                <a:latin typeface="思源黑体 CN Light" panose="020B0300000000000000" pitchFamily="34" charset="-122"/>
                <a:ea typeface="思源黑体 CN Light" panose="020B0300000000000000" pitchFamily="34" charset="-122"/>
              </a:endParaRPr>
            </a:p>
          </p:txBody>
        </p:sp>
        <p:sp>
          <p:nvSpPr>
            <p:cNvPr id="13" name="文本框 12"/>
            <p:cNvSpPr txBox="1"/>
            <p:nvPr/>
          </p:nvSpPr>
          <p:spPr>
            <a:xfrm>
              <a:off x="2035277" y="2219928"/>
              <a:ext cx="233396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4" name="文本框 13"/>
            <p:cNvSpPr txBox="1"/>
            <p:nvPr/>
          </p:nvSpPr>
          <p:spPr>
            <a:xfrm>
              <a:off x="2035277" y="2551458"/>
              <a:ext cx="2949765" cy="617605"/>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4" name="任意多边形 3"/>
            <p:cNvSpPr/>
            <p:nvPr/>
          </p:nvSpPr>
          <p:spPr>
            <a:xfrm>
              <a:off x="5228932" y="2551457"/>
              <a:ext cx="2505367" cy="409717"/>
            </a:xfrm>
            <a:custGeom>
              <a:avLst/>
              <a:gdLst>
                <a:gd name="connsiteX0" fmla="*/ 0 w 2590800"/>
                <a:gd name="connsiteY0" fmla="*/ 466105 h 466105"/>
                <a:gd name="connsiteX1" fmla="*/ 171450 w 2590800"/>
                <a:gd name="connsiteY1" fmla="*/ 180355 h 466105"/>
                <a:gd name="connsiteX2" fmla="*/ 590550 w 2590800"/>
                <a:gd name="connsiteY2" fmla="*/ 408955 h 466105"/>
                <a:gd name="connsiteX3" fmla="*/ 838200 w 2590800"/>
                <a:gd name="connsiteY3" fmla="*/ 8905 h 466105"/>
                <a:gd name="connsiteX4" fmla="*/ 1238250 w 2590800"/>
                <a:gd name="connsiteY4" fmla="*/ 123205 h 466105"/>
                <a:gd name="connsiteX5" fmla="*/ 1657350 w 2590800"/>
                <a:gd name="connsiteY5" fmla="*/ 27955 h 466105"/>
                <a:gd name="connsiteX6" fmla="*/ 2019300 w 2590800"/>
                <a:gd name="connsiteY6" fmla="*/ 408955 h 466105"/>
                <a:gd name="connsiteX7" fmla="*/ 2590800 w 2590800"/>
                <a:gd name="connsiteY7" fmla="*/ 66055 h 466105"/>
                <a:gd name="connsiteX0-1" fmla="*/ 0 w 2590800"/>
                <a:gd name="connsiteY0-2" fmla="*/ 458002 h 458002"/>
                <a:gd name="connsiteX1-3" fmla="*/ 171450 w 2590800"/>
                <a:gd name="connsiteY1-4" fmla="*/ 172252 h 458002"/>
                <a:gd name="connsiteX2-5" fmla="*/ 590550 w 2590800"/>
                <a:gd name="connsiteY2-6" fmla="*/ 400852 h 458002"/>
                <a:gd name="connsiteX3-7" fmla="*/ 838200 w 2590800"/>
                <a:gd name="connsiteY3-8" fmla="*/ 802 h 458002"/>
                <a:gd name="connsiteX4-9" fmla="*/ 1131570 w 2590800"/>
                <a:gd name="connsiteY4-10" fmla="*/ 290362 h 458002"/>
                <a:gd name="connsiteX5-11" fmla="*/ 1657350 w 2590800"/>
                <a:gd name="connsiteY5-12" fmla="*/ 19852 h 458002"/>
                <a:gd name="connsiteX6-13" fmla="*/ 2019300 w 2590800"/>
                <a:gd name="connsiteY6-14" fmla="*/ 400852 h 458002"/>
                <a:gd name="connsiteX7-15" fmla="*/ 2590800 w 2590800"/>
                <a:gd name="connsiteY7-16" fmla="*/ 57952 h 458002"/>
                <a:gd name="connsiteX0-17" fmla="*/ 0 w 2590800"/>
                <a:gd name="connsiteY0-18" fmla="*/ 458913 h 588466"/>
                <a:gd name="connsiteX1-19" fmla="*/ 171450 w 2590800"/>
                <a:gd name="connsiteY1-20" fmla="*/ 173163 h 588466"/>
                <a:gd name="connsiteX2-21" fmla="*/ 590550 w 2590800"/>
                <a:gd name="connsiteY2-22" fmla="*/ 401763 h 588466"/>
                <a:gd name="connsiteX3-23" fmla="*/ 838200 w 2590800"/>
                <a:gd name="connsiteY3-24" fmla="*/ 1713 h 588466"/>
                <a:gd name="connsiteX4-25" fmla="*/ 1230630 w 2590800"/>
                <a:gd name="connsiteY4-26" fmla="*/ 588453 h 588466"/>
                <a:gd name="connsiteX5-27" fmla="*/ 1657350 w 2590800"/>
                <a:gd name="connsiteY5-28" fmla="*/ 20763 h 588466"/>
                <a:gd name="connsiteX6-29" fmla="*/ 2019300 w 2590800"/>
                <a:gd name="connsiteY6-30" fmla="*/ 401763 h 588466"/>
                <a:gd name="connsiteX7-31" fmla="*/ 2590800 w 2590800"/>
                <a:gd name="connsiteY7-32" fmla="*/ 58863 h 588466"/>
                <a:gd name="connsiteX0-33" fmla="*/ 0 w 2590800"/>
                <a:gd name="connsiteY0-34" fmla="*/ 457342 h 457342"/>
                <a:gd name="connsiteX1-35" fmla="*/ 171450 w 2590800"/>
                <a:gd name="connsiteY1-36" fmla="*/ 171592 h 457342"/>
                <a:gd name="connsiteX2-37" fmla="*/ 590550 w 2590800"/>
                <a:gd name="connsiteY2-38" fmla="*/ 400192 h 457342"/>
                <a:gd name="connsiteX3-39" fmla="*/ 838200 w 2590800"/>
                <a:gd name="connsiteY3-40" fmla="*/ 142 h 457342"/>
                <a:gd name="connsiteX4-41" fmla="*/ 1383030 w 2590800"/>
                <a:gd name="connsiteY4-42" fmla="*/ 350662 h 457342"/>
                <a:gd name="connsiteX5-43" fmla="*/ 1657350 w 2590800"/>
                <a:gd name="connsiteY5-44" fmla="*/ 19192 h 457342"/>
                <a:gd name="connsiteX6-45" fmla="*/ 2019300 w 2590800"/>
                <a:gd name="connsiteY6-46" fmla="*/ 400192 h 457342"/>
                <a:gd name="connsiteX7-47" fmla="*/ 2590800 w 2590800"/>
                <a:gd name="connsiteY7-48" fmla="*/ 57292 h 457342"/>
                <a:gd name="connsiteX0-49" fmla="*/ 0 w 2590800"/>
                <a:gd name="connsiteY0-50" fmla="*/ 457342 h 457342"/>
                <a:gd name="connsiteX1-51" fmla="*/ 27119 w 2590800"/>
                <a:gd name="connsiteY1-52" fmla="*/ 379861 h 457342"/>
                <a:gd name="connsiteX2-53" fmla="*/ 171450 w 2590800"/>
                <a:gd name="connsiteY2-54" fmla="*/ 171592 h 457342"/>
                <a:gd name="connsiteX3-55" fmla="*/ 590550 w 2590800"/>
                <a:gd name="connsiteY3-56" fmla="*/ 400192 h 457342"/>
                <a:gd name="connsiteX4-57" fmla="*/ 838200 w 2590800"/>
                <a:gd name="connsiteY4-58" fmla="*/ 142 h 457342"/>
                <a:gd name="connsiteX5-59" fmla="*/ 1383030 w 2590800"/>
                <a:gd name="connsiteY5-60" fmla="*/ 350662 h 457342"/>
                <a:gd name="connsiteX6-61" fmla="*/ 1657350 w 2590800"/>
                <a:gd name="connsiteY6-62" fmla="*/ 19192 h 457342"/>
                <a:gd name="connsiteX7-63" fmla="*/ 2019300 w 2590800"/>
                <a:gd name="connsiteY7-64" fmla="*/ 400192 h 457342"/>
                <a:gd name="connsiteX8" fmla="*/ 2590800 w 2590800"/>
                <a:gd name="connsiteY8" fmla="*/ 57292 h 457342"/>
                <a:gd name="connsiteX0-65" fmla="*/ 0 w 2818504"/>
                <a:gd name="connsiteY0-66" fmla="*/ 409717 h 409717"/>
                <a:gd name="connsiteX1-67" fmla="*/ 254823 w 2818504"/>
                <a:gd name="connsiteY1-68" fmla="*/ 379861 h 409717"/>
                <a:gd name="connsiteX2-69" fmla="*/ 399154 w 2818504"/>
                <a:gd name="connsiteY2-70" fmla="*/ 171592 h 409717"/>
                <a:gd name="connsiteX3-71" fmla="*/ 818254 w 2818504"/>
                <a:gd name="connsiteY3-72" fmla="*/ 400192 h 409717"/>
                <a:gd name="connsiteX4-73" fmla="*/ 1065904 w 2818504"/>
                <a:gd name="connsiteY4-74" fmla="*/ 142 h 409717"/>
                <a:gd name="connsiteX5-75" fmla="*/ 1610734 w 2818504"/>
                <a:gd name="connsiteY5-76" fmla="*/ 350662 h 409717"/>
                <a:gd name="connsiteX6-77" fmla="*/ 1885054 w 2818504"/>
                <a:gd name="connsiteY6-78" fmla="*/ 19192 h 409717"/>
                <a:gd name="connsiteX7-79" fmla="*/ 2247004 w 2818504"/>
                <a:gd name="connsiteY7-80" fmla="*/ 400192 h 409717"/>
                <a:gd name="connsiteX8-81" fmla="*/ 2818504 w 2818504"/>
                <a:gd name="connsiteY8-82" fmla="*/ 57292 h 409717"/>
                <a:gd name="connsiteX0-83" fmla="*/ 0 w 2818504"/>
                <a:gd name="connsiteY0-84" fmla="*/ 409717 h 409717"/>
                <a:gd name="connsiteX1-85" fmla="*/ 254823 w 2818504"/>
                <a:gd name="connsiteY1-86" fmla="*/ 379861 h 409717"/>
                <a:gd name="connsiteX2-87" fmla="*/ 399154 w 2818504"/>
                <a:gd name="connsiteY2-88" fmla="*/ 171592 h 409717"/>
                <a:gd name="connsiteX3-89" fmla="*/ 818254 w 2818504"/>
                <a:gd name="connsiteY3-90" fmla="*/ 400192 h 409717"/>
                <a:gd name="connsiteX4-91" fmla="*/ 1065904 w 2818504"/>
                <a:gd name="connsiteY4-92" fmla="*/ 142 h 409717"/>
                <a:gd name="connsiteX5-93" fmla="*/ 1610734 w 2818504"/>
                <a:gd name="connsiteY5-94" fmla="*/ 350662 h 409717"/>
                <a:gd name="connsiteX6-95" fmla="*/ 1885054 w 2818504"/>
                <a:gd name="connsiteY6-96" fmla="*/ 19192 h 409717"/>
                <a:gd name="connsiteX7-97" fmla="*/ 2247004 w 2818504"/>
                <a:gd name="connsiteY7-98" fmla="*/ 400192 h 409717"/>
                <a:gd name="connsiteX8-99" fmla="*/ 2818504 w 2818504"/>
                <a:gd name="connsiteY8-100" fmla="*/ 57292 h 40971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81" y="connsiteY8-82"/>
                </a:cxn>
              </a:cxnLst>
              <a:rect l="l" t="t" r="r" b="b"/>
              <a:pathLst>
                <a:path w="2818504" h="409717">
                  <a:moveTo>
                    <a:pt x="0" y="409717"/>
                  </a:moveTo>
                  <a:cubicBezTo>
                    <a:pt x="39345" y="351560"/>
                    <a:pt x="226248" y="427486"/>
                    <a:pt x="254823" y="379861"/>
                  </a:cubicBezTo>
                  <a:cubicBezTo>
                    <a:pt x="283398" y="332236"/>
                    <a:pt x="305249" y="168204"/>
                    <a:pt x="399154" y="171592"/>
                  </a:cubicBezTo>
                  <a:cubicBezTo>
                    <a:pt x="493059" y="174980"/>
                    <a:pt x="707129" y="428767"/>
                    <a:pt x="818254" y="400192"/>
                  </a:cubicBezTo>
                  <a:cubicBezTo>
                    <a:pt x="929379" y="371617"/>
                    <a:pt x="933824" y="8397"/>
                    <a:pt x="1065904" y="142"/>
                  </a:cubicBezTo>
                  <a:cubicBezTo>
                    <a:pt x="1197984" y="-8113"/>
                    <a:pt x="1474209" y="347487"/>
                    <a:pt x="1610734" y="350662"/>
                  </a:cubicBezTo>
                  <a:cubicBezTo>
                    <a:pt x="1747259" y="353837"/>
                    <a:pt x="1779009" y="10937"/>
                    <a:pt x="1885054" y="19192"/>
                  </a:cubicBezTo>
                  <a:cubicBezTo>
                    <a:pt x="1991099" y="27447"/>
                    <a:pt x="2091429" y="393842"/>
                    <a:pt x="2247004" y="400192"/>
                  </a:cubicBezTo>
                  <a:cubicBezTo>
                    <a:pt x="2402579" y="406542"/>
                    <a:pt x="2789929" y="-47483"/>
                    <a:pt x="2818504" y="57292"/>
                  </a:cubicBezTo>
                </a:path>
              </a:pathLst>
            </a:cu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415234" y="-199604"/>
            <a:ext cx="3140765" cy="1272564"/>
            <a:chOff x="415234" y="-199604"/>
            <a:chExt cx="3140765" cy="1272564"/>
          </a:xfrm>
        </p:grpSpPr>
        <p:sp>
          <p:nvSpPr>
            <p:cNvPr id="22" name="饼形 6"/>
            <p:cNvSpPr/>
            <p:nvPr/>
          </p:nvSpPr>
          <p:spPr>
            <a:xfrm rot="16200000">
              <a:off x="610005" y="-394375"/>
              <a:ext cx="1210658" cy="1600200"/>
            </a:xfrm>
            <a:prstGeom prst="pie">
              <a:avLst>
                <a:gd name="adj1" fmla="val 10780140"/>
                <a:gd name="adj2" fmla="val 16200000"/>
              </a:avLst>
            </a:prstGeom>
            <a:gradFill flip="none" rotWithShape="1">
              <a:gsLst>
                <a:gs pos="0">
                  <a:srgbClr val="5C33D9">
                    <a:alpha val="40000"/>
                  </a:srgbClr>
                </a:gs>
                <a:gs pos="100000">
                  <a:srgbClr val="128EEF"/>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32"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grpSp>
        <p:nvGrpSpPr>
          <p:cNvPr id="3" name="组合 2"/>
          <p:cNvGrpSpPr/>
          <p:nvPr/>
        </p:nvGrpSpPr>
        <p:grpSpPr>
          <a:xfrm>
            <a:off x="546360" y="4056407"/>
            <a:ext cx="7187939" cy="1504950"/>
            <a:chOff x="546360" y="4056407"/>
            <a:chExt cx="7187939" cy="1504950"/>
          </a:xfrm>
        </p:grpSpPr>
        <p:sp>
          <p:nvSpPr>
            <p:cNvPr id="23" name="圆角矩形 22"/>
            <p:cNvSpPr/>
            <p:nvPr/>
          </p:nvSpPr>
          <p:spPr>
            <a:xfrm>
              <a:off x="546360" y="4056407"/>
              <a:ext cx="6521190" cy="1504950"/>
            </a:xfrm>
            <a:prstGeom prst="roundRect">
              <a:avLst>
                <a:gd name="adj" fmla="val 6540"/>
              </a:avLst>
            </a:prstGeom>
            <a:gradFill>
              <a:gsLst>
                <a:gs pos="0">
                  <a:schemeClr val="bg1">
                    <a:lumMod val="95000"/>
                  </a:schemeClr>
                </a:gs>
                <a:gs pos="100000">
                  <a:schemeClr val="bg1">
                    <a:lumMod val="95000"/>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5691" y="4441850"/>
              <a:ext cx="734063" cy="73406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思源黑体 CN Light" panose="020B0300000000000000" pitchFamily="34" charset="-122"/>
                  <a:ea typeface="思源黑体 CN Light" panose="020B0300000000000000" pitchFamily="34" charset="-122"/>
                </a:rPr>
                <a:t>2</a:t>
              </a:r>
              <a:endParaRPr lang="zh-CN" altLang="en-US" sz="3200" b="1" dirty="0">
                <a:latin typeface="思源黑体 CN Light" panose="020B0300000000000000" pitchFamily="34" charset="-122"/>
                <a:ea typeface="思源黑体 CN Light" panose="020B0300000000000000" pitchFamily="34" charset="-122"/>
              </a:endParaRPr>
            </a:p>
          </p:txBody>
        </p:sp>
        <p:sp>
          <p:nvSpPr>
            <p:cNvPr id="25" name="文本框 24"/>
            <p:cNvSpPr txBox="1"/>
            <p:nvPr/>
          </p:nvSpPr>
          <p:spPr>
            <a:xfrm>
              <a:off x="2035277" y="4333235"/>
              <a:ext cx="233396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6" name="文本框 25"/>
            <p:cNvSpPr txBox="1"/>
            <p:nvPr/>
          </p:nvSpPr>
          <p:spPr>
            <a:xfrm>
              <a:off x="2035277" y="4664765"/>
              <a:ext cx="2949765" cy="617605"/>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7" name="任意多边形 26"/>
            <p:cNvSpPr/>
            <p:nvPr/>
          </p:nvSpPr>
          <p:spPr>
            <a:xfrm flipH="1" flipV="1">
              <a:off x="5228932" y="4664764"/>
              <a:ext cx="2505367" cy="409717"/>
            </a:xfrm>
            <a:custGeom>
              <a:avLst/>
              <a:gdLst>
                <a:gd name="connsiteX0" fmla="*/ 0 w 2590800"/>
                <a:gd name="connsiteY0" fmla="*/ 466105 h 466105"/>
                <a:gd name="connsiteX1" fmla="*/ 171450 w 2590800"/>
                <a:gd name="connsiteY1" fmla="*/ 180355 h 466105"/>
                <a:gd name="connsiteX2" fmla="*/ 590550 w 2590800"/>
                <a:gd name="connsiteY2" fmla="*/ 408955 h 466105"/>
                <a:gd name="connsiteX3" fmla="*/ 838200 w 2590800"/>
                <a:gd name="connsiteY3" fmla="*/ 8905 h 466105"/>
                <a:gd name="connsiteX4" fmla="*/ 1238250 w 2590800"/>
                <a:gd name="connsiteY4" fmla="*/ 123205 h 466105"/>
                <a:gd name="connsiteX5" fmla="*/ 1657350 w 2590800"/>
                <a:gd name="connsiteY5" fmla="*/ 27955 h 466105"/>
                <a:gd name="connsiteX6" fmla="*/ 2019300 w 2590800"/>
                <a:gd name="connsiteY6" fmla="*/ 408955 h 466105"/>
                <a:gd name="connsiteX7" fmla="*/ 2590800 w 2590800"/>
                <a:gd name="connsiteY7" fmla="*/ 66055 h 466105"/>
                <a:gd name="connsiteX0-1" fmla="*/ 0 w 2590800"/>
                <a:gd name="connsiteY0-2" fmla="*/ 458002 h 458002"/>
                <a:gd name="connsiteX1-3" fmla="*/ 171450 w 2590800"/>
                <a:gd name="connsiteY1-4" fmla="*/ 172252 h 458002"/>
                <a:gd name="connsiteX2-5" fmla="*/ 590550 w 2590800"/>
                <a:gd name="connsiteY2-6" fmla="*/ 400852 h 458002"/>
                <a:gd name="connsiteX3-7" fmla="*/ 838200 w 2590800"/>
                <a:gd name="connsiteY3-8" fmla="*/ 802 h 458002"/>
                <a:gd name="connsiteX4-9" fmla="*/ 1131570 w 2590800"/>
                <a:gd name="connsiteY4-10" fmla="*/ 290362 h 458002"/>
                <a:gd name="connsiteX5-11" fmla="*/ 1657350 w 2590800"/>
                <a:gd name="connsiteY5-12" fmla="*/ 19852 h 458002"/>
                <a:gd name="connsiteX6-13" fmla="*/ 2019300 w 2590800"/>
                <a:gd name="connsiteY6-14" fmla="*/ 400852 h 458002"/>
                <a:gd name="connsiteX7-15" fmla="*/ 2590800 w 2590800"/>
                <a:gd name="connsiteY7-16" fmla="*/ 57952 h 458002"/>
                <a:gd name="connsiteX0-17" fmla="*/ 0 w 2590800"/>
                <a:gd name="connsiteY0-18" fmla="*/ 458913 h 588466"/>
                <a:gd name="connsiteX1-19" fmla="*/ 171450 w 2590800"/>
                <a:gd name="connsiteY1-20" fmla="*/ 173163 h 588466"/>
                <a:gd name="connsiteX2-21" fmla="*/ 590550 w 2590800"/>
                <a:gd name="connsiteY2-22" fmla="*/ 401763 h 588466"/>
                <a:gd name="connsiteX3-23" fmla="*/ 838200 w 2590800"/>
                <a:gd name="connsiteY3-24" fmla="*/ 1713 h 588466"/>
                <a:gd name="connsiteX4-25" fmla="*/ 1230630 w 2590800"/>
                <a:gd name="connsiteY4-26" fmla="*/ 588453 h 588466"/>
                <a:gd name="connsiteX5-27" fmla="*/ 1657350 w 2590800"/>
                <a:gd name="connsiteY5-28" fmla="*/ 20763 h 588466"/>
                <a:gd name="connsiteX6-29" fmla="*/ 2019300 w 2590800"/>
                <a:gd name="connsiteY6-30" fmla="*/ 401763 h 588466"/>
                <a:gd name="connsiteX7-31" fmla="*/ 2590800 w 2590800"/>
                <a:gd name="connsiteY7-32" fmla="*/ 58863 h 588466"/>
                <a:gd name="connsiteX0-33" fmla="*/ 0 w 2590800"/>
                <a:gd name="connsiteY0-34" fmla="*/ 457342 h 457342"/>
                <a:gd name="connsiteX1-35" fmla="*/ 171450 w 2590800"/>
                <a:gd name="connsiteY1-36" fmla="*/ 171592 h 457342"/>
                <a:gd name="connsiteX2-37" fmla="*/ 590550 w 2590800"/>
                <a:gd name="connsiteY2-38" fmla="*/ 400192 h 457342"/>
                <a:gd name="connsiteX3-39" fmla="*/ 838200 w 2590800"/>
                <a:gd name="connsiteY3-40" fmla="*/ 142 h 457342"/>
                <a:gd name="connsiteX4-41" fmla="*/ 1383030 w 2590800"/>
                <a:gd name="connsiteY4-42" fmla="*/ 350662 h 457342"/>
                <a:gd name="connsiteX5-43" fmla="*/ 1657350 w 2590800"/>
                <a:gd name="connsiteY5-44" fmla="*/ 19192 h 457342"/>
                <a:gd name="connsiteX6-45" fmla="*/ 2019300 w 2590800"/>
                <a:gd name="connsiteY6-46" fmla="*/ 400192 h 457342"/>
                <a:gd name="connsiteX7-47" fmla="*/ 2590800 w 2590800"/>
                <a:gd name="connsiteY7-48" fmla="*/ 57292 h 457342"/>
                <a:gd name="connsiteX0-49" fmla="*/ 0 w 2590800"/>
                <a:gd name="connsiteY0-50" fmla="*/ 457342 h 457342"/>
                <a:gd name="connsiteX1-51" fmla="*/ 27119 w 2590800"/>
                <a:gd name="connsiteY1-52" fmla="*/ 379861 h 457342"/>
                <a:gd name="connsiteX2-53" fmla="*/ 171450 w 2590800"/>
                <a:gd name="connsiteY2-54" fmla="*/ 171592 h 457342"/>
                <a:gd name="connsiteX3-55" fmla="*/ 590550 w 2590800"/>
                <a:gd name="connsiteY3-56" fmla="*/ 400192 h 457342"/>
                <a:gd name="connsiteX4-57" fmla="*/ 838200 w 2590800"/>
                <a:gd name="connsiteY4-58" fmla="*/ 142 h 457342"/>
                <a:gd name="connsiteX5-59" fmla="*/ 1383030 w 2590800"/>
                <a:gd name="connsiteY5-60" fmla="*/ 350662 h 457342"/>
                <a:gd name="connsiteX6-61" fmla="*/ 1657350 w 2590800"/>
                <a:gd name="connsiteY6-62" fmla="*/ 19192 h 457342"/>
                <a:gd name="connsiteX7-63" fmla="*/ 2019300 w 2590800"/>
                <a:gd name="connsiteY7-64" fmla="*/ 400192 h 457342"/>
                <a:gd name="connsiteX8" fmla="*/ 2590800 w 2590800"/>
                <a:gd name="connsiteY8" fmla="*/ 57292 h 457342"/>
                <a:gd name="connsiteX0-65" fmla="*/ 0 w 2818504"/>
                <a:gd name="connsiteY0-66" fmla="*/ 409717 h 409717"/>
                <a:gd name="connsiteX1-67" fmla="*/ 254823 w 2818504"/>
                <a:gd name="connsiteY1-68" fmla="*/ 379861 h 409717"/>
                <a:gd name="connsiteX2-69" fmla="*/ 399154 w 2818504"/>
                <a:gd name="connsiteY2-70" fmla="*/ 171592 h 409717"/>
                <a:gd name="connsiteX3-71" fmla="*/ 818254 w 2818504"/>
                <a:gd name="connsiteY3-72" fmla="*/ 400192 h 409717"/>
                <a:gd name="connsiteX4-73" fmla="*/ 1065904 w 2818504"/>
                <a:gd name="connsiteY4-74" fmla="*/ 142 h 409717"/>
                <a:gd name="connsiteX5-75" fmla="*/ 1610734 w 2818504"/>
                <a:gd name="connsiteY5-76" fmla="*/ 350662 h 409717"/>
                <a:gd name="connsiteX6-77" fmla="*/ 1885054 w 2818504"/>
                <a:gd name="connsiteY6-78" fmla="*/ 19192 h 409717"/>
                <a:gd name="connsiteX7-79" fmla="*/ 2247004 w 2818504"/>
                <a:gd name="connsiteY7-80" fmla="*/ 400192 h 409717"/>
                <a:gd name="connsiteX8-81" fmla="*/ 2818504 w 2818504"/>
                <a:gd name="connsiteY8-82" fmla="*/ 57292 h 409717"/>
                <a:gd name="connsiteX0-83" fmla="*/ 0 w 2818504"/>
                <a:gd name="connsiteY0-84" fmla="*/ 409717 h 409717"/>
                <a:gd name="connsiteX1-85" fmla="*/ 254823 w 2818504"/>
                <a:gd name="connsiteY1-86" fmla="*/ 379861 h 409717"/>
                <a:gd name="connsiteX2-87" fmla="*/ 399154 w 2818504"/>
                <a:gd name="connsiteY2-88" fmla="*/ 171592 h 409717"/>
                <a:gd name="connsiteX3-89" fmla="*/ 818254 w 2818504"/>
                <a:gd name="connsiteY3-90" fmla="*/ 400192 h 409717"/>
                <a:gd name="connsiteX4-91" fmla="*/ 1065904 w 2818504"/>
                <a:gd name="connsiteY4-92" fmla="*/ 142 h 409717"/>
                <a:gd name="connsiteX5-93" fmla="*/ 1610734 w 2818504"/>
                <a:gd name="connsiteY5-94" fmla="*/ 350662 h 409717"/>
                <a:gd name="connsiteX6-95" fmla="*/ 1885054 w 2818504"/>
                <a:gd name="connsiteY6-96" fmla="*/ 19192 h 409717"/>
                <a:gd name="connsiteX7-97" fmla="*/ 2247004 w 2818504"/>
                <a:gd name="connsiteY7-98" fmla="*/ 400192 h 409717"/>
                <a:gd name="connsiteX8-99" fmla="*/ 2818504 w 2818504"/>
                <a:gd name="connsiteY8-100" fmla="*/ 57292 h 40971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81" y="connsiteY8-82"/>
                </a:cxn>
              </a:cxnLst>
              <a:rect l="l" t="t" r="r" b="b"/>
              <a:pathLst>
                <a:path w="2818504" h="409717">
                  <a:moveTo>
                    <a:pt x="0" y="409717"/>
                  </a:moveTo>
                  <a:cubicBezTo>
                    <a:pt x="39345" y="351560"/>
                    <a:pt x="226248" y="427486"/>
                    <a:pt x="254823" y="379861"/>
                  </a:cubicBezTo>
                  <a:cubicBezTo>
                    <a:pt x="283398" y="332236"/>
                    <a:pt x="305249" y="168204"/>
                    <a:pt x="399154" y="171592"/>
                  </a:cubicBezTo>
                  <a:cubicBezTo>
                    <a:pt x="493059" y="174980"/>
                    <a:pt x="707129" y="428767"/>
                    <a:pt x="818254" y="400192"/>
                  </a:cubicBezTo>
                  <a:cubicBezTo>
                    <a:pt x="929379" y="371617"/>
                    <a:pt x="933824" y="8397"/>
                    <a:pt x="1065904" y="142"/>
                  </a:cubicBezTo>
                  <a:cubicBezTo>
                    <a:pt x="1197984" y="-8113"/>
                    <a:pt x="1474209" y="347487"/>
                    <a:pt x="1610734" y="350662"/>
                  </a:cubicBezTo>
                  <a:cubicBezTo>
                    <a:pt x="1747259" y="353837"/>
                    <a:pt x="1779009" y="10937"/>
                    <a:pt x="1885054" y="19192"/>
                  </a:cubicBezTo>
                  <a:cubicBezTo>
                    <a:pt x="1991099" y="27447"/>
                    <a:pt x="2091429" y="393842"/>
                    <a:pt x="2247004" y="400192"/>
                  </a:cubicBezTo>
                  <a:cubicBezTo>
                    <a:pt x="2402579" y="406542"/>
                    <a:pt x="2789929" y="-47483"/>
                    <a:pt x="2818504" y="57292"/>
                  </a:cubicBezTo>
                </a:path>
              </a:pathLst>
            </a:cu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梯形 11"/>
          <p:cNvSpPr/>
          <p:nvPr/>
        </p:nvSpPr>
        <p:spPr>
          <a:xfrm rot="10800000">
            <a:off x="7459699" y="-439102"/>
            <a:ext cx="2085441" cy="1512062"/>
          </a:xfrm>
          <a:custGeom>
            <a:avLst/>
            <a:gdLst>
              <a:gd name="connsiteX0" fmla="*/ 0 w 3339385"/>
              <a:gd name="connsiteY0" fmla="*/ 2647336 h 2647336"/>
              <a:gd name="connsiteX1" fmla="*/ 661834 w 3339385"/>
              <a:gd name="connsiteY1" fmla="*/ 0 h 2647336"/>
              <a:gd name="connsiteX2" fmla="*/ 2677551 w 3339385"/>
              <a:gd name="connsiteY2" fmla="*/ 0 h 2647336"/>
              <a:gd name="connsiteX3" fmla="*/ 3339385 w 3339385"/>
              <a:gd name="connsiteY3" fmla="*/ 2647336 h 2647336"/>
              <a:gd name="connsiteX4" fmla="*/ 0 w 3339385"/>
              <a:gd name="connsiteY4" fmla="*/ 2647336 h 2647336"/>
              <a:gd name="connsiteX0-1" fmla="*/ 0 w 3487594"/>
              <a:gd name="connsiteY0-2" fmla="*/ 2978253 h 2978253"/>
              <a:gd name="connsiteX1-3" fmla="*/ 661834 w 3487594"/>
              <a:gd name="connsiteY1-4" fmla="*/ 330917 h 2978253"/>
              <a:gd name="connsiteX2-5" fmla="*/ 2677551 w 3487594"/>
              <a:gd name="connsiteY2-6" fmla="*/ 330917 h 2978253"/>
              <a:gd name="connsiteX3-7" fmla="*/ 3339385 w 3487594"/>
              <a:gd name="connsiteY3-8" fmla="*/ 2978253 h 2978253"/>
              <a:gd name="connsiteX4-9" fmla="*/ 0 w 3487594"/>
              <a:gd name="connsiteY4-10" fmla="*/ 2978253 h 2978253"/>
              <a:gd name="connsiteX0-11" fmla="*/ 0 w 3487594"/>
              <a:gd name="connsiteY0-12" fmla="*/ 2978253 h 2978253"/>
              <a:gd name="connsiteX1-13" fmla="*/ 661834 w 3487594"/>
              <a:gd name="connsiteY1-14" fmla="*/ 330917 h 2978253"/>
              <a:gd name="connsiteX2-15" fmla="*/ 2677551 w 3487594"/>
              <a:gd name="connsiteY2-16" fmla="*/ 330917 h 2978253"/>
              <a:gd name="connsiteX3-17" fmla="*/ 3339385 w 3487594"/>
              <a:gd name="connsiteY3-18" fmla="*/ 2978253 h 2978253"/>
              <a:gd name="connsiteX4-19" fmla="*/ 0 w 3487594"/>
              <a:gd name="connsiteY4-20" fmla="*/ 2978253 h 2978253"/>
              <a:gd name="connsiteX0-21" fmla="*/ 0 w 3339385"/>
              <a:gd name="connsiteY0-22" fmla="*/ 2978253 h 2978253"/>
              <a:gd name="connsiteX1-23" fmla="*/ 661834 w 3339385"/>
              <a:gd name="connsiteY1-24" fmla="*/ 330917 h 2978253"/>
              <a:gd name="connsiteX2-25" fmla="*/ 2677551 w 3339385"/>
              <a:gd name="connsiteY2-26" fmla="*/ 330917 h 2978253"/>
              <a:gd name="connsiteX3-27" fmla="*/ 3339385 w 3339385"/>
              <a:gd name="connsiteY3-28" fmla="*/ 2978253 h 2978253"/>
              <a:gd name="connsiteX4-29" fmla="*/ 0 w 3339385"/>
              <a:gd name="connsiteY4-30" fmla="*/ 2978253 h 2978253"/>
              <a:gd name="connsiteX0-31" fmla="*/ 0 w 3339385"/>
              <a:gd name="connsiteY0-32" fmla="*/ 2978253 h 2978253"/>
              <a:gd name="connsiteX1-33" fmla="*/ 661834 w 3339385"/>
              <a:gd name="connsiteY1-34" fmla="*/ 330917 h 2978253"/>
              <a:gd name="connsiteX2-35" fmla="*/ 2677551 w 3339385"/>
              <a:gd name="connsiteY2-36" fmla="*/ 330917 h 2978253"/>
              <a:gd name="connsiteX3-37" fmla="*/ 3339385 w 3339385"/>
              <a:gd name="connsiteY3-38" fmla="*/ 2978253 h 2978253"/>
              <a:gd name="connsiteX4-39" fmla="*/ 0 w 3339385"/>
              <a:gd name="connsiteY4-40" fmla="*/ 2978253 h 2978253"/>
              <a:gd name="connsiteX0-41" fmla="*/ 0 w 3339385"/>
              <a:gd name="connsiteY0-42" fmla="*/ 2996159 h 2996159"/>
              <a:gd name="connsiteX1-43" fmla="*/ 661834 w 3339385"/>
              <a:gd name="connsiteY1-44" fmla="*/ 348823 h 2996159"/>
              <a:gd name="connsiteX2-45" fmla="*/ 2400233 w 3339385"/>
              <a:gd name="connsiteY2-46" fmla="*/ 314038 h 2996159"/>
              <a:gd name="connsiteX3-47" fmla="*/ 3339385 w 3339385"/>
              <a:gd name="connsiteY3-48" fmla="*/ 2996159 h 2996159"/>
              <a:gd name="connsiteX4-49" fmla="*/ 0 w 3339385"/>
              <a:gd name="connsiteY4-50" fmla="*/ 2996159 h 2996159"/>
              <a:gd name="connsiteX0-51" fmla="*/ 0 w 3339385"/>
              <a:gd name="connsiteY0-52" fmla="*/ 2996159 h 2996159"/>
              <a:gd name="connsiteX1-53" fmla="*/ 775282 w 3339385"/>
              <a:gd name="connsiteY1-54" fmla="*/ 348823 h 2996159"/>
              <a:gd name="connsiteX2-55" fmla="*/ 2400233 w 3339385"/>
              <a:gd name="connsiteY2-56" fmla="*/ 314038 h 2996159"/>
              <a:gd name="connsiteX3-57" fmla="*/ 3339385 w 3339385"/>
              <a:gd name="connsiteY3-58" fmla="*/ 2996159 h 2996159"/>
              <a:gd name="connsiteX4-59" fmla="*/ 0 w 3339385"/>
              <a:gd name="connsiteY4-60" fmla="*/ 2996159 h 2996159"/>
              <a:gd name="connsiteX0-61" fmla="*/ 0 w 3474973"/>
              <a:gd name="connsiteY0-62" fmla="*/ 2998122 h 3028357"/>
              <a:gd name="connsiteX1-63" fmla="*/ 775282 w 3474973"/>
              <a:gd name="connsiteY1-64" fmla="*/ 350786 h 3028357"/>
              <a:gd name="connsiteX2-65" fmla="*/ 2400233 w 3474973"/>
              <a:gd name="connsiteY2-66" fmla="*/ 316001 h 3028357"/>
              <a:gd name="connsiteX3-67" fmla="*/ 3474973 w 3474973"/>
              <a:gd name="connsiteY3-68" fmla="*/ 3028357 h 3028357"/>
              <a:gd name="connsiteX4-69" fmla="*/ 0 w 3474973"/>
              <a:gd name="connsiteY4-70" fmla="*/ 2998122 h 3028357"/>
              <a:gd name="connsiteX0-71" fmla="*/ 0 w 3746151"/>
              <a:gd name="connsiteY0-72" fmla="*/ 2967887 h 3028357"/>
              <a:gd name="connsiteX1-73" fmla="*/ 1046460 w 3746151"/>
              <a:gd name="connsiteY1-74" fmla="*/ 350786 h 3028357"/>
              <a:gd name="connsiteX2-75" fmla="*/ 2671411 w 3746151"/>
              <a:gd name="connsiteY2-76" fmla="*/ 316001 h 3028357"/>
              <a:gd name="connsiteX3-77" fmla="*/ 3746151 w 3746151"/>
              <a:gd name="connsiteY3-78" fmla="*/ 3028357 h 3028357"/>
              <a:gd name="connsiteX4-79" fmla="*/ 0 w 3746151"/>
              <a:gd name="connsiteY4-80" fmla="*/ 2967887 h 30283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46151" h="3028357">
                <a:moveTo>
                  <a:pt x="0" y="2967887"/>
                </a:moveTo>
                <a:cubicBezTo>
                  <a:pt x="220611" y="2085442"/>
                  <a:pt x="508349" y="1157031"/>
                  <a:pt x="1046460" y="350786"/>
                </a:cubicBezTo>
                <a:cubicBezTo>
                  <a:pt x="1492718" y="-90437"/>
                  <a:pt x="2221463" y="-130261"/>
                  <a:pt x="2671411" y="316001"/>
                </a:cubicBezTo>
                <a:cubicBezTo>
                  <a:pt x="3121360" y="762263"/>
                  <a:pt x="3493909" y="2180734"/>
                  <a:pt x="3746151" y="3028357"/>
                </a:cubicBezTo>
                <a:lnTo>
                  <a:pt x="0" y="2967887"/>
                </a:lnTo>
                <a:close/>
              </a:path>
            </a:pathLst>
          </a:custGeom>
          <a:gradFill>
            <a:gsLst>
              <a:gs pos="0">
                <a:schemeClr val="accent1">
                  <a:lumMod val="50000"/>
                </a:schemeClr>
              </a:gs>
              <a:gs pos="100000">
                <a:schemeClr val="accent1">
                  <a:lumMod val="50000"/>
                  <a:alpha val="0"/>
                </a:schemeClr>
              </a:gs>
            </a:gsLst>
            <a:lin ang="5400000" scaled="1"/>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695913">
            <a:off x="8614296" y="-1010023"/>
            <a:ext cx="4453245" cy="4563859"/>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Lst>
            <a:ahLst/>
            <a:cxnLst>
              <a:cxn ang="0">
                <a:pos x="connsiteX0-1" y="connsiteY0-2"/>
              </a:cxn>
              <a:cxn ang="0">
                <a:pos x="connsiteX1-3" y="connsiteY1-4"/>
              </a:cxn>
              <a:cxn ang="0">
                <a:pos x="connsiteX2-5" y="connsiteY2-6"/>
              </a:cxn>
              <a:cxn ang="0">
                <a:pos x="connsiteX3-7" y="connsiteY3-8"/>
              </a:cxn>
            </a:cxnLst>
            <a:rect l="l" t="t" r="r" b="b"/>
            <a:pathLst>
              <a:path w="1810119" h="1855080">
                <a:moveTo>
                  <a:pt x="110247" y="263564"/>
                </a:moveTo>
                <a:cubicBezTo>
                  <a:pt x="-291391" y="796964"/>
                  <a:pt x="507122" y="1817727"/>
                  <a:pt x="862722" y="1854239"/>
                </a:cubicBezTo>
                <a:cubicBezTo>
                  <a:pt x="1218322" y="1890751"/>
                  <a:pt x="1950160" y="728702"/>
                  <a:pt x="1786647" y="425489"/>
                </a:cubicBezTo>
                <a:cubicBezTo>
                  <a:pt x="1623134" y="122276"/>
                  <a:pt x="511885" y="-269836"/>
                  <a:pt x="110247" y="263564"/>
                </a:cubicBezTo>
                <a:close/>
              </a:path>
            </a:pathLst>
          </a:custGeom>
          <a:gradFill flip="none" rotWithShape="1">
            <a:gsLst>
              <a:gs pos="0">
                <a:schemeClr val="accent1">
                  <a:lumMod val="50000"/>
                  <a:alpha val="40000"/>
                </a:schemeClr>
              </a:gs>
              <a:gs pos="100000">
                <a:schemeClr val="accent1">
                  <a:lumMod val="50000"/>
                </a:schemeClr>
              </a:gs>
            </a:gsLst>
            <a:lin ang="0" scaled="1"/>
            <a:tileRect/>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p:cNvGrpSpPr/>
          <p:nvPr/>
        </p:nvGrpSpPr>
        <p:grpSpPr>
          <a:xfrm>
            <a:off x="1018047" y="1843515"/>
            <a:ext cx="3664828" cy="3557290"/>
            <a:chOff x="1018047" y="1843515"/>
            <a:chExt cx="3664828" cy="3557290"/>
          </a:xfrm>
        </p:grpSpPr>
        <p:grpSp>
          <p:nvGrpSpPr>
            <p:cNvPr id="13" name="组合 12"/>
            <p:cNvGrpSpPr/>
            <p:nvPr/>
          </p:nvGrpSpPr>
          <p:grpSpPr>
            <a:xfrm>
              <a:off x="1018047" y="1843515"/>
              <a:ext cx="3664828" cy="2909886"/>
              <a:chOff x="6271636" y="1359040"/>
              <a:chExt cx="3664828" cy="2909886"/>
            </a:xfrm>
          </p:grpSpPr>
          <p:sp>
            <p:nvSpPr>
              <p:cNvPr id="14" name="矩形 13"/>
              <p:cNvSpPr/>
              <p:nvPr/>
            </p:nvSpPr>
            <p:spPr>
              <a:xfrm>
                <a:off x="6346152" y="2184856"/>
                <a:ext cx="650929" cy="458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nvSpPr>
            <p:spPr>
              <a:xfrm>
                <a:off x="6271636" y="1359040"/>
                <a:ext cx="2394858" cy="707886"/>
              </a:xfrm>
              <a:prstGeom prst="rect">
                <a:avLst/>
              </a:prstGeom>
              <a:noFill/>
            </p:spPr>
            <p:txBody>
              <a:bodyPr wrap="square" rtlCol="0">
                <a:spAutoFit/>
              </a:bodyPr>
              <a:lstStyle/>
              <a:p>
                <a:r>
                  <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16" name="文本框 15"/>
              <p:cNvSpPr txBox="1"/>
              <p:nvPr/>
            </p:nvSpPr>
            <p:spPr>
              <a:xfrm>
                <a:off x="6271636" y="2514600"/>
                <a:ext cx="3664828" cy="1754326"/>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50000"/>
                  </a:lnSpc>
                </a:pP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请在此输入文本内容或者粘贴复制的文本内容到此处，请在此输入文本内容或者粘贴复制的文本内容到此处请在此输入文本内容</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
          <p:nvSpPr>
            <p:cNvPr id="18" name="subway_100228"/>
            <p:cNvSpPr>
              <a:spLocks noChangeAspect="1"/>
            </p:cNvSpPr>
            <p:nvPr/>
          </p:nvSpPr>
          <p:spPr bwMode="auto">
            <a:xfrm>
              <a:off x="1092563" y="4982600"/>
              <a:ext cx="410631" cy="396975"/>
            </a:xfrm>
            <a:custGeom>
              <a:avLst/>
              <a:gdLst>
                <a:gd name="connsiteX0" fmla="*/ 134599 w 608468"/>
                <a:gd name="connsiteY0" fmla="*/ 494593 h 588233"/>
                <a:gd name="connsiteX1" fmla="*/ 176550 w 608468"/>
                <a:gd name="connsiteY1" fmla="*/ 502268 h 588233"/>
                <a:gd name="connsiteX2" fmla="*/ 170557 w 608468"/>
                <a:gd name="connsiteY2" fmla="*/ 513935 h 588233"/>
                <a:gd name="connsiteX3" fmla="*/ 435937 w 608468"/>
                <a:gd name="connsiteY3" fmla="*/ 513935 h 588233"/>
                <a:gd name="connsiteX4" fmla="*/ 429944 w 608468"/>
                <a:gd name="connsiteY4" fmla="*/ 502422 h 588233"/>
                <a:gd name="connsiteX5" fmla="*/ 472048 w 608468"/>
                <a:gd name="connsiteY5" fmla="*/ 494900 h 588233"/>
                <a:gd name="connsiteX6" fmla="*/ 504779 w 608468"/>
                <a:gd name="connsiteY6" fmla="*/ 558452 h 588233"/>
                <a:gd name="connsiteX7" fmla="*/ 496020 w 608468"/>
                <a:gd name="connsiteY7" fmla="*/ 585930 h 588233"/>
                <a:gd name="connsiteX8" fmla="*/ 486646 w 608468"/>
                <a:gd name="connsiteY8" fmla="*/ 588233 h 588233"/>
                <a:gd name="connsiteX9" fmla="*/ 468514 w 608468"/>
                <a:gd name="connsiteY9" fmla="*/ 577180 h 588233"/>
                <a:gd name="connsiteX10" fmla="*/ 456835 w 608468"/>
                <a:gd name="connsiteY10" fmla="*/ 554615 h 588233"/>
                <a:gd name="connsiteX11" fmla="*/ 149658 w 608468"/>
                <a:gd name="connsiteY11" fmla="*/ 554461 h 588233"/>
                <a:gd name="connsiteX12" fmla="*/ 137826 w 608468"/>
                <a:gd name="connsiteY12" fmla="*/ 577180 h 588233"/>
                <a:gd name="connsiteX13" fmla="*/ 119694 w 608468"/>
                <a:gd name="connsiteY13" fmla="*/ 588233 h 588233"/>
                <a:gd name="connsiteX14" fmla="*/ 110320 w 608468"/>
                <a:gd name="connsiteY14" fmla="*/ 585930 h 588233"/>
                <a:gd name="connsiteX15" fmla="*/ 101561 w 608468"/>
                <a:gd name="connsiteY15" fmla="*/ 558452 h 588233"/>
                <a:gd name="connsiteX16" fmla="*/ 83313 w 608468"/>
                <a:gd name="connsiteY16" fmla="*/ 461780 h 588233"/>
                <a:gd name="connsiteX17" fmla="*/ 115895 w 608468"/>
                <a:gd name="connsiteY17" fmla="*/ 486334 h 588233"/>
                <a:gd name="connsiteX18" fmla="*/ 35978 w 608468"/>
                <a:gd name="connsiteY18" fmla="*/ 581020 h 588233"/>
                <a:gd name="connsiteX19" fmla="*/ 20456 w 608468"/>
                <a:gd name="connsiteY19" fmla="*/ 588233 h 588233"/>
                <a:gd name="connsiteX20" fmla="*/ 7239 w 608468"/>
                <a:gd name="connsiteY20" fmla="*/ 583476 h 588233"/>
                <a:gd name="connsiteX21" fmla="*/ 4780 w 608468"/>
                <a:gd name="connsiteY21" fmla="*/ 554625 h 588233"/>
                <a:gd name="connsiteX22" fmla="*/ 524712 w 608468"/>
                <a:gd name="connsiteY22" fmla="*/ 461145 h 588233"/>
                <a:gd name="connsiteX23" fmla="*/ 603689 w 608468"/>
                <a:gd name="connsiteY23" fmla="*/ 554619 h 588233"/>
                <a:gd name="connsiteX24" fmla="*/ 601231 w 608468"/>
                <a:gd name="connsiteY24" fmla="*/ 583475 h 588233"/>
                <a:gd name="connsiteX25" fmla="*/ 588017 w 608468"/>
                <a:gd name="connsiteY25" fmla="*/ 588233 h 588233"/>
                <a:gd name="connsiteX26" fmla="*/ 572344 w 608468"/>
                <a:gd name="connsiteY26" fmla="*/ 581019 h 588233"/>
                <a:gd name="connsiteX27" fmla="*/ 492291 w 608468"/>
                <a:gd name="connsiteY27" fmla="*/ 486010 h 588233"/>
                <a:gd name="connsiteX28" fmla="*/ 524712 w 608468"/>
                <a:gd name="connsiteY28" fmla="*/ 461145 h 588233"/>
                <a:gd name="connsiteX29" fmla="*/ 383066 w 608468"/>
                <a:gd name="connsiteY29" fmla="*/ 351169 h 588233"/>
                <a:gd name="connsiteX30" fmla="*/ 354331 w 608468"/>
                <a:gd name="connsiteY30" fmla="*/ 379857 h 588233"/>
                <a:gd name="connsiteX31" fmla="*/ 383066 w 608468"/>
                <a:gd name="connsiteY31" fmla="*/ 408544 h 588233"/>
                <a:gd name="connsiteX32" fmla="*/ 411800 w 608468"/>
                <a:gd name="connsiteY32" fmla="*/ 379857 h 588233"/>
                <a:gd name="connsiteX33" fmla="*/ 383066 w 608468"/>
                <a:gd name="connsiteY33" fmla="*/ 351169 h 588233"/>
                <a:gd name="connsiteX34" fmla="*/ 224332 w 608468"/>
                <a:gd name="connsiteY34" fmla="*/ 351169 h 588233"/>
                <a:gd name="connsiteX35" fmla="*/ 195597 w 608468"/>
                <a:gd name="connsiteY35" fmla="*/ 379857 h 588233"/>
                <a:gd name="connsiteX36" fmla="*/ 224332 w 608468"/>
                <a:gd name="connsiteY36" fmla="*/ 408544 h 588233"/>
                <a:gd name="connsiteX37" fmla="*/ 253221 w 608468"/>
                <a:gd name="connsiteY37" fmla="*/ 379857 h 588233"/>
                <a:gd name="connsiteX38" fmla="*/ 224332 w 608468"/>
                <a:gd name="connsiteY38" fmla="*/ 351169 h 588233"/>
                <a:gd name="connsiteX39" fmla="*/ 155976 w 608468"/>
                <a:gd name="connsiteY39" fmla="*/ 44315 h 588233"/>
                <a:gd name="connsiteX40" fmla="*/ 451433 w 608468"/>
                <a:gd name="connsiteY40" fmla="*/ 44315 h 588233"/>
                <a:gd name="connsiteX41" fmla="*/ 391358 w 608468"/>
                <a:gd name="connsiteY41" fmla="*/ 284308 h 588233"/>
                <a:gd name="connsiteX42" fmla="*/ 216051 w 608468"/>
                <a:gd name="connsiteY42" fmla="*/ 284308 h 588233"/>
                <a:gd name="connsiteX43" fmla="*/ 122300 w 608468"/>
                <a:gd name="connsiteY43" fmla="*/ 43892 h 588233"/>
                <a:gd name="connsiteX44" fmla="*/ 187453 w 608468"/>
                <a:gd name="connsiteY44" fmla="*/ 304533 h 588233"/>
                <a:gd name="connsiteX45" fmla="*/ 203280 w 608468"/>
                <a:gd name="connsiteY45" fmla="*/ 316959 h 588233"/>
                <a:gd name="connsiteX46" fmla="*/ 404117 w 608468"/>
                <a:gd name="connsiteY46" fmla="*/ 316959 h 588233"/>
                <a:gd name="connsiteX47" fmla="*/ 419945 w 608468"/>
                <a:gd name="connsiteY47" fmla="*/ 304533 h 588233"/>
                <a:gd name="connsiteX48" fmla="*/ 485251 w 608468"/>
                <a:gd name="connsiteY48" fmla="*/ 43892 h 588233"/>
                <a:gd name="connsiteX49" fmla="*/ 511988 w 608468"/>
                <a:gd name="connsiteY49" fmla="*/ 109858 h 588233"/>
                <a:gd name="connsiteX50" fmla="*/ 529199 w 608468"/>
                <a:gd name="connsiteY50" fmla="*/ 360067 h 588233"/>
                <a:gd name="connsiteX51" fmla="*/ 426552 w 608468"/>
                <a:gd name="connsiteY51" fmla="*/ 469754 h 588233"/>
                <a:gd name="connsiteX52" fmla="*/ 180846 w 608468"/>
                <a:gd name="connsiteY52" fmla="*/ 469754 h 588233"/>
                <a:gd name="connsiteX53" fmla="*/ 78199 w 608468"/>
                <a:gd name="connsiteY53" fmla="*/ 360067 h 588233"/>
                <a:gd name="connsiteX54" fmla="*/ 95409 w 608468"/>
                <a:gd name="connsiteY54" fmla="*/ 109858 h 588233"/>
                <a:gd name="connsiteX55" fmla="*/ 122300 w 608468"/>
                <a:gd name="connsiteY55" fmla="*/ 43892 h 588233"/>
                <a:gd name="connsiteX56" fmla="*/ 213279 w 608468"/>
                <a:gd name="connsiteY56" fmla="*/ 0 h 588233"/>
                <a:gd name="connsiteX57" fmla="*/ 394132 w 608468"/>
                <a:gd name="connsiteY57" fmla="*/ 0 h 588233"/>
                <a:gd name="connsiteX58" fmla="*/ 444377 w 608468"/>
                <a:gd name="connsiteY58" fmla="*/ 11784 h 588233"/>
                <a:gd name="connsiteX59" fmla="*/ 163033 w 608468"/>
                <a:gd name="connsiteY59" fmla="*/ 11784 h 588233"/>
                <a:gd name="connsiteX60" fmla="*/ 213279 w 608468"/>
                <a:gd name="connsiteY60" fmla="*/ 0 h 588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8468" h="588233">
                  <a:moveTo>
                    <a:pt x="134599" y="494593"/>
                  </a:moveTo>
                  <a:cubicBezTo>
                    <a:pt x="147814" y="499198"/>
                    <a:pt x="161951" y="501961"/>
                    <a:pt x="176550" y="502268"/>
                  </a:cubicBezTo>
                  <a:lnTo>
                    <a:pt x="170557" y="513935"/>
                  </a:lnTo>
                  <a:lnTo>
                    <a:pt x="435937" y="513935"/>
                  </a:lnTo>
                  <a:lnTo>
                    <a:pt x="429944" y="502422"/>
                  </a:lnTo>
                  <a:cubicBezTo>
                    <a:pt x="444542" y="501961"/>
                    <a:pt x="458679" y="499505"/>
                    <a:pt x="472048" y="494900"/>
                  </a:cubicBezTo>
                  <a:lnTo>
                    <a:pt x="504779" y="558452"/>
                  </a:lnTo>
                  <a:cubicBezTo>
                    <a:pt x="510003" y="568430"/>
                    <a:pt x="506008" y="580711"/>
                    <a:pt x="496020" y="585930"/>
                  </a:cubicBezTo>
                  <a:cubicBezTo>
                    <a:pt x="493100" y="587465"/>
                    <a:pt x="489873" y="588233"/>
                    <a:pt x="486646" y="588233"/>
                  </a:cubicBezTo>
                  <a:cubicBezTo>
                    <a:pt x="479270" y="588233"/>
                    <a:pt x="472202" y="584242"/>
                    <a:pt x="468514" y="577180"/>
                  </a:cubicBezTo>
                  <a:lnTo>
                    <a:pt x="456835" y="554615"/>
                  </a:lnTo>
                  <a:lnTo>
                    <a:pt x="149658" y="554461"/>
                  </a:lnTo>
                  <a:lnTo>
                    <a:pt x="137826" y="577180"/>
                  </a:lnTo>
                  <a:cubicBezTo>
                    <a:pt x="134292" y="584242"/>
                    <a:pt x="127069" y="588233"/>
                    <a:pt x="119694" y="588233"/>
                  </a:cubicBezTo>
                  <a:cubicBezTo>
                    <a:pt x="116620" y="588233"/>
                    <a:pt x="113393" y="587465"/>
                    <a:pt x="110320" y="585930"/>
                  </a:cubicBezTo>
                  <a:cubicBezTo>
                    <a:pt x="100332" y="580711"/>
                    <a:pt x="96490" y="568430"/>
                    <a:pt x="101561" y="558452"/>
                  </a:cubicBezTo>
                  <a:close/>
                  <a:moveTo>
                    <a:pt x="83313" y="461780"/>
                  </a:moveTo>
                  <a:cubicBezTo>
                    <a:pt x="92996" y="471755"/>
                    <a:pt x="103908" y="479889"/>
                    <a:pt x="115895" y="486334"/>
                  </a:cubicBezTo>
                  <a:lnTo>
                    <a:pt x="35978" y="581020"/>
                  </a:lnTo>
                  <a:cubicBezTo>
                    <a:pt x="31982" y="585778"/>
                    <a:pt x="26296" y="588233"/>
                    <a:pt x="20456" y="588233"/>
                  </a:cubicBezTo>
                  <a:cubicBezTo>
                    <a:pt x="15845" y="588233"/>
                    <a:pt x="11081" y="586698"/>
                    <a:pt x="7239" y="583476"/>
                  </a:cubicBezTo>
                  <a:cubicBezTo>
                    <a:pt x="-1367" y="576109"/>
                    <a:pt x="-2443" y="563372"/>
                    <a:pt x="4780" y="554625"/>
                  </a:cubicBezTo>
                  <a:close/>
                  <a:moveTo>
                    <a:pt x="524712" y="461145"/>
                  </a:moveTo>
                  <a:lnTo>
                    <a:pt x="603689" y="554619"/>
                  </a:lnTo>
                  <a:cubicBezTo>
                    <a:pt x="610911" y="563368"/>
                    <a:pt x="609836" y="576107"/>
                    <a:pt x="601231" y="583475"/>
                  </a:cubicBezTo>
                  <a:cubicBezTo>
                    <a:pt x="597390" y="586698"/>
                    <a:pt x="592626" y="588233"/>
                    <a:pt x="588017" y="588233"/>
                  </a:cubicBezTo>
                  <a:cubicBezTo>
                    <a:pt x="582178" y="588233"/>
                    <a:pt x="576493" y="585777"/>
                    <a:pt x="572344" y="581019"/>
                  </a:cubicBezTo>
                  <a:lnTo>
                    <a:pt x="492291" y="486010"/>
                  </a:lnTo>
                  <a:cubicBezTo>
                    <a:pt x="504122" y="479564"/>
                    <a:pt x="515185" y="471122"/>
                    <a:pt x="524712" y="461145"/>
                  </a:cubicBezTo>
                  <a:close/>
                  <a:moveTo>
                    <a:pt x="383066" y="351169"/>
                  </a:moveTo>
                  <a:cubicBezTo>
                    <a:pt x="367238" y="351169"/>
                    <a:pt x="354331" y="363902"/>
                    <a:pt x="354331" y="379857"/>
                  </a:cubicBezTo>
                  <a:cubicBezTo>
                    <a:pt x="354331" y="395658"/>
                    <a:pt x="367238" y="408544"/>
                    <a:pt x="383066" y="408544"/>
                  </a:cubicBezTo>
                  <a:cubicBezTo>
                    <a:pt x="398893" y="408544"/>
                    <a:pt x="411800" y="395658"/>
                    <a:pt x="411800" y="379857"/>
                  </a:cubicBezTo>
                  <a:cubicBezTo>
                    <a:pt x="411800" y="363902"/>
                    <a:pt x="398893" y="351169"/>
                    <a:pt x="383066" y="351169"/>
                  </a:cubicBezTo>
                  <a:close/>
                  <a:moveTo>
                    <a:pt x="224332" y="351169"/>
                  </a:moveTo>
                  <a:cubicBezTo>
                    <a:pt x="208505" y="351169"/>
                    <a:pt x="195597" y="363902"/>
                    <a:pt x="195597" y="379857"/>
                  </a:cubicBezTo>
                  <a:cubicBezTo>
                    <a:pt x="195597" y="395658"/>
                    <a:pt x="208505" y="408544"/>
                    <a:pt x="224332" y="408544"/>
                  </a:cubicBezTo>
                  <a:cubicBezTo>
                    <a:pt x="240313" y="408544"/>
                    <a:pt x="253221" y="395658"/>
                    <a:pt x="253221" y="379857"/>
                  </a:cubicBezTo>
                  <a:cubicBezTo>
                    <a:pt x="253221" y="363902"/>
                    <a:pt x="240313" y="351169"/>
                    <a:pt x="224332" y="351169"/>
                  </a:cubicBezTo>
                  <a:close/>
                  <a:moveTo>
                    <a:pt x="155976" y="44315"/>
                  </a:moveTo>
                  <a:lnTo>
                    <a:pt x="451433" y="44315"/>
                  </a:lnTo>
                  <a:lnTo>
                    <a:pt x="391358" y="284308"/>
                  </a:lnTo>
                  <a:lnTo>
                    <a:pt x="216051" y="284308"/>
                  </a:lnTo>
                  <a:close/>
                  <a:moveTo>
                    <a:pt x="122300" y="43892"/>
                  </a:moveTo>
                  <a:lnTo>
                    <a:pt x="187453" y="304533"/>
                  </a:lnTo>
                  <a:cubicBezTo>
                    <a:pt x="189297" y="311897"/>
                    <a:pt x="195905" y="316959"/>
                    <a:pt x="203280" y="316959"/>
                  </a:cubicBezTo>
                  <a:lnTo>
                    <a:pt x="404117" y="316959"/>
                  </a:lnTo>
                  <a:cubicBezTo>
                    <a:pt x="411647" y="316959"/>
                    <a:pt x="418101" y="311897"/>
                    <a:pt x="419945" y="304533"/>
                  </a:cubicBezTo>
                  <a:lnTo>
                    <a:pt x="485251" y="43892"/>
                  </a:lnTo>
                  <a:cubicBezTo>
                    <a:pt x="500464" y="62301"/>
                    <a:pt x="510298" y="85159"/>
                    <a:pt x="511988" y="109858"/>
                  </a:cubicBezTo>
                  <a:lnTo>
                    <a:pt x="529199" y="360067"/>
                  </a:lnTo>
                  <a:cubicBezTo>
                    <a:pt x="533501" y="420356"/>
                    <a:pt x="487249" y="469754"/>
                    <a:pt x="426552" y="469754"/>
                  </a:cubicBezTo>
                  <a:lnTo>
                    <a:pt x="180846" y="469754"/>
                  </a:lnTo>
                  <a:cubicBezTo>
                    <a:pt x="120149" y="469754"/>
                    <a:pt x="74050" y="420356"/>
                    <a:pt x="78199" y="360067"/>
                  </a:cubicBezTo>
                  <a:lnTo>
                    <a:pt x="95409" y="109858"/>
                  </a:lnTo>
                  <a:cubicBezTo>
                    <a:pt x="97100" y="85159"/>
                    <a:pt x="106934" y="62301"/>
                    <a:pt x="122300" y="43892"/>
                  </a:cubicBezTo>
                  <a:close/>
                  <a:moveTo>
                    <a:pt x="213279" y="0"/>
                  </a:moveTo>
                  <a:lnTo>
                    <a:pt x="394132" y="0"/>
                  </a:lnTo>
                  <a:cubicBezTo>
                    <a:pt x="411956" y="0"/>
                    <a:pt x="429012" y="4285"/>
                    <a:pt x="444377" y="11784"/>
                  </a:cubicBezTo>
                  <a:lnTo>
                    <a:pt x="163033" y="11784"/>
                  </a:lnTo>
                  <a:cubicBezTo>
                    <a:pt x="178552" y="4285"/>
                    <a:pt x="195608" y="0"/>
                    <a:pt x="213279" y="0"/>
                  </a:cubicBezTo>
                  <a:close/>
                </a:path>
              </a:pathLst>
            </a:custGeom>
            <a:solidFill>
              <a:schemeClr val="bg1">
                <a:lumMod val="85000"/>
              </a:schemeClr>
            </a:solidFill>
            <a:ln>
              <a:noFill/>
            </a:ln>
          </p:spPr>
        </p:sp>
        <p:sp>
          <p:nvSpPr>
            <p:cNvPr id="20" name="small-paper-airplane_20402"/>
            <p:cNvSpPr>
              <a:spLocks noChangeAspect="1"/>
            </p:cNvSpPr>
            <p:nvPr/>
          </p:nvSpPr>
          <p:spPr bwMode="auto">
            <a:xfrm>
              <a:off x="2398632" y="4961469"/>
              <a:ext cx="339214" cy="410631"/>
            </a:xfrm>
            <a:custGeom>
              <a:avLst/>
              <a:gdLst>
                <a:gd name="T0" fmla="*/ 405 w 810"/>
                <a:gd name="T1" fmla="*/ 0 h 982"/>
                <a:gd name="T2" fmla="*/ 208 w 810"/>
                <a:gd name="T3" fmla="*/ 189 h 982"/>
                <a:gd name="T4" fmla="*/ 31 w 810"/>
                <a:gd name="T5" fmla="*/ 189 h 982"/>
                <a:gd name="T6" fmla="*/ 0 w 810"/>
                <a:gd name="T7" fmla="*/ 982 h 982"/>
                <a:gd name="T8" fmla="*/ 810 w 810"/>
                <a:gd name="T9" fmla="*/ 982 h 982"/>
                <a:gd name="T10" fmla="*/ 779 w 810"/>
                <a:gd name="T11" fmla="*/ 189 h 982"/>
                <a:gd name="T12" fmla="*/ 603 w 810"/>
                <a:gd name="T13" fmla="*/ 189 h 982"/>
                <a:gd name="T14" fmla="*/ 405 w 810"/>
                <a:gd name="T15" fmla="*/ 0 h 982"/>
                <a:gd name="T16" fmla="*/ 405 w 810"/>
                <a:gd name="T17" fmla="*/ 31 h 982"/>
                <a:gd name="T18" fmla="*/ 571 w 810"/>
                <a:gd name="T19" fmla="*/ 189 h 982"/>
                <a:gd name="T20" fmla="*/ 239 w 810"/>
                <a:gd name="T21" fmla="*/ 189 h 982"/>
                <a:gd name="T22" fmla="*/ 405 w 810"/>
                <a:gd name="T23" fmla="*/ 31 h 982"/>
                <a:gd name="T24" fmla="*/ 565 w 810"/>
                <a:gd name="T25" fmla="*/ 496 h 982"/>
                <a:gd name="T26" fmla="*/ 565 w 810"/>
                <a:gd name="T27" fmla="*/ 539 h 982"/>
                <a:gd name="T28" fmla="*/ 484 w 810"/>
                <a:gd name="T29" fmla="*/ 539 h 982"/>
                <a:gd name="T30" fmla="*/ 443 w 810"/>
                <a:gd name="T31" fmla="*/ 608 h 982"/>
                <a:gd name="T32" fmla="*/ 554 w 810"/>
                <a:gd name="T33" fmla="*/ 608 h 982"/>
                <a:gd name="T34" fmla="*/ 554 w 810"/>
                <a:gd name="T35" fmla="*/ 652 h 982"/>
                <a:gd name="T36" fmla="*/ 435 w 810"/>
                <a:gd name="T37" fmla="*/ 652 h 982"/>
                <a:gd name="T38" fmla="*/ 435 w 810"/>
                <a:gd name="T39" fmla="*/ 802 h 982"/>
                <a:gd name="T40" fmla="*/ 375 w 810"/>
                <a:gd name="T41" fmla="*/ 802 h 982"/>
                <a:gd name="T42" fmla="*/ 375 w 810"/>
                <a:gd name="T43" fmla="*/ 652 h 982"/>
                <a:gd name="T44" fmla="*/ 259 w 810"/>
                <a:gd name="T45" fmla="*/ 652 h 982"/>
                <a:gd name="T46" fmla="*/ 259 w 810"/>
                <a:gd name="T47" fmla="*/ 608 h 982"/>
                <a:gd name="T48" fmla="*/ 367 w 810"/>
                <a:gd name="T49" fmla="*/ 608 h 982"/>
                <a:gd name="T50" fmla="*/ 326 w 810"/>
                <a:gd name="T51" fmla="*/ 539 h 982"/>
                <a:gd name="T52" fmla="*/ 244 w 810"/>
                <a:gd name="T53" fmla="*/ 539 h 982"/>
                <a:gd name="T54" fmla="*/ 244 w 810"/>
                <a:gd name="T55" fmla="*/ 496 h 982"/>
                <a:gd name="T56" fmla="*/ 301 w 810"/>
                <a:gd name="T57" fmla="*/ 496 h 982"/>
                <a:gd name="T58" fmla="*/ 217 w 810"/>
                <a:gd name="T59" fmla="*/ 354 h 982"/>
                <a:gd name="T60" fmla="*/ 288 w 810"/>
                <a:gd name="T61" fmla="*/ 354 h 982"/>
                <a:gd name="T62" fmla="*/ 405 w 810"/>
                <a:gd name="T63" fmla="*/ 569 h 982"/>
                <a:gd name="T64" fmla="*/ 522 w 810"/>
                <a:gd name="T65" fmla="*/ 354 h 982"/>
                <a:gd name="T66" fmla="*/ 593 w 810"/>
                <a:gd name="T67" fmla="*/ 354 h 982"/>
                <a:gd name="T68" fmla="*/ 509 w 810"/>
                <a:gd name="T69" fmla="*/ 496 h 982"/>
                <a:gd name="T70" fmla="*/ 565 w 810"/>
                <a:gd name="T71" fmla="*/ 496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0" h="982">
                  <a:moveTo>
                    <a:pt x="405" y="0"/>
                  </a:moveTo>
                  <a:cubicBezTo>
                    <a:pt x="299" y="0"/>
                    <a:pt x="213" y="84"/>
                    <a:pt x="208" y="189"/>
                  </a:cubicBezTo>
                  <a:lnTo>
                    <a:pt x="31" y="189"/>
                  </a:lnTo>
                  <a:lnTo>
                    <a:pt x="0" y="982"/>
                  </a:lnTo>
                  <a:lnTo>
                    <a:pt x="810" y="982"/>
                  </a:lnTo>
                  <a:lnTo>
                    <a:pt x="779" y="189"/>
                  </a:lnTo>
                  <a:lnTo>
                    <a:pt x="603" y="189"/>
                  </a:lnTo>
                  <a:cubicBezTo>
                    <a:pt x="598" y="84"/>
                    <a:pt x="511" y="0"/>
                    <a:pt x="405" y="0"/>
                  </a:cubicBezTo>
                  <a:close/>
                  <a:moveTo>
                    <a:pt x="405" y="31"/>
                  </a:moveTo>
                  <a:cubicBezTo>
                    <a:pt x="494" y="31"/>
                    <a:pt x="566" y="101"/>
                    <a:pt x="571" y="189"/>
                  </a:cubicBezTo>
                  <a:lnTo>
                    <a:pt x="239" y="189"/>
                  </a:lnTo>
                  <a:cubicBezTo>
                    <a:pt x="244" y="101"/>
                    <a:pt x="316" y="31"/>
                    <a:pt x="405" y="31"/>
                  </a:cubicBezTo>
                  <a:close/>
                  <a:moveTo>
                    <a:pt x="565" y="496"/>
                  </a:moveTo>
                  <a:lnTo>
                    <a:pt x="565" y="539"/>
                  </a:lnTo>
                  <a:lnTo>
                    <a:pt x="484" y="539"/>
                  </a:lnTo>
                  <a:lnTo>
                    <a:pt x="443" y="608"/>
                  </a:lnTo>
                  <a:lnTo>
                    <a:pt x="554" y="608"/>
                  </a:lnTo>
                  <a:lnTo>
                    <a:pt x="554" y="652"/>
                  </a:lnTo>
                  <a:lnTo>
                    <a:pt x="435" y="652"/>
                  </a:lnTo>
                  <a:lnTo>
                    <a:pt x="435" y="802"/>
                  </a:lnTo>
                  <a:lnTo>
                    <a:pt x="375" y="802"/>
                  </a:lnTo>
                  <a:lnTo>
                    <a:pt x="375" y="652"/>
                  </a:lnTo>
                  <a:lnTo>
                    <a:pt x="259" y="652"/>
                  </a:lnTo>
                  <a:lnTo>
                    <a:pt x="259" y="608"/>
                  </a:lnTo>
                  <a:lnTo>
                    <a:pt x="367" y="608"/>
                  </a:lnTo>
                  <a:lnTo>
                    <a:pt x="326" y="539"/>
                  </a:lnTo>
                  <a:lnTo>
                    <a:pt x="244" y="539"/>
                  </a:lnTo>
                  <a:lnTo>
                    <a:pt x="244" y="496"/>
                  </a:lnTo>
                  <a:lnTo>
                    <a:pt x="301" y="496"/>
                  </a:lnTo>
                  <a:lnTo>
                    <a:pt x="217" y="354"/>
                  </a:lnTo>
                  <a:lnTo>
                    <a:pt x="288" y="354"/>
                  </a:lnTo>
                  <a:lnTo>
                    <a:pt x="405" y="569"/>
                  </a:lnTo>
                  <a:lnTo>
                    <a:pt x="522" y="354"/>
                  </a:lnTo>
                  <a:lnTo>
                    <a:pt x="593" y="354"/>
                  </a:lnTo>
                  <a:lnTo>
                    <a:pt x="509" y="496"/>
                  </a:lnTo>
                  <a:lnTo>
                    <a:pt x="565" y="496"/>
                  </a:lnTo>
                  <a:close/>
                </a:path>
              </a:pathLst>
            </a:custGeom>
            <a:solidFill>
              <a:schemeClr val="bg1">
                <a:lumMod val="85000"/>
              </a:schemeClr>
            </a:solidFill>
            <a:ln>
              <a:noFill/>
            </a:ln>
          </p:spPr>
          <p:txBody>
            <a:bodyPr/>
            <a:lstStyle/>
            <a:p>
              <a:endParaRPr lang="zh-CN" altLang="en-US"/>
            </a:p>
          </p:txBody>
        </p:sp>
        <p:sp>
          <p:nvSpPr>
            <p:cNvPr id="21" name="small-paper-airplane_20402"/>
            <p:cNvSpPr>
              <a:spLocks noChangeAspect="1"/>
            </p:cNvSpPr>
            <p:nvPr/>
          </p:nvSpPr>
          <p:spPr bwMode="auto">
            <a:xfrm>
              <a:off x="1751186" y="4990174"/>
              <a:ext cx="400592" cy="410631"/>
            </a:xfrm>
            <a:custGeom>
              <a:avLst/>
              <a:gdLst>
                <a:gd name="connsiteX0" fmla="*/ 592647 w 592647"/>
                <a:gd name="connsiteY0" fmla="*/ 22228 h 607498"/>
                <a:gd name="connsiteX1" fmla="*/ 352772 w 592647"/>
                <a:gd name="connsiteY1" fmla="*/ 598775 h 607498"/>
                <a:gd name="connsiteX2" fmla="*/ 339865 w 592647"/>
                <a:gd name="connsiteY2" fmla="*/ 607498 h 607498"/>
                <a:gd name="connsiteX3" fmla="*/ 339071 w 592647"/>
                <a:gd name="connsiteY3" fmla="*/ 607498 h 607498"/>
                <a:gd name="connsiteX4" fmla="*/ 326561 w 592647"/>
                <a:gd name="connsiteY4" fmla="*/ 597387 h 607498"/>
                <a:gd name="connsiteX5" fmla="*/ 263812 w 592647"/>
                <a:gd name="connsiteY5" fmla="*/ 383462 h 607498"/>
                <a:gd name="connsiteX6" fmla="*/ 570207 w 592647"/>
                <a:gd name="connsiteY6" fmla="*/ 0 h 607498"/>
                <a:gd name="connsiteX7" fmla="*/ 240391 w 592647"/>
                <a:gd name="connsiteY7" fmla="*/ 362212 h 607498"/>
                <a:gd name="connsiteX8" fmla="*/ 11247 w 592647"/>
                <a:gd name="connsiteY8" fmla="*/ 317010 h 607498"/>
                <a:gd name="connsiteX9" fmla="*/ 127 w 592647"/>
                <a:gd name="connsiteY9" fmla="*/ 305313 h 607498"/>
                <a:gd name="connsiteX10" fmla="*/ 7474 w 592647"/>
                <a:gd name="connsiteY10" fmla="*/ 290840 h 60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647" h="607498">
                  <a:moveTo>
                    <a:pt x="592647" y="22228"/>
                  </a:moveTo>
                  <a:lnTo>
                    <a:pt x="352772" y="598775"/>
                  </a:lnTo>
                  <a:cubicBezTo>
                    <a:pt x="350588" y="604128"/>
                    <a:pt x="345425" y="607498"/>
                    <a:pt x="339865" y="607498"/>
                  </a:cubicBezTo>
                  <a:lnTo>
                    <a:pt x="339071" y="607498"/>
                  </a:lnTo>
                  <a:cubicBezTo>
                    <a:pt x="333114" y="607102"/>
                    <a:pt x="328150" y="603136"/>
                    <a:pt x="326561" y="597387"/>
                  </a:cubicBezTo>
                  <a:lnTo>
                    <a:pt x="263812" y="383462"/>
                  </a:lnTo>
                  <a:close/>
                  <a:moveTo>
                    <a:pt x="570207" y="0"/>
                  </a:moveTo>
                  <a:lnTo>
                    <a:pt x="240391" y="362212"/>
                  </a:lnTo>
                  <a:lnTo>
                    <a:pt x="11247" y="317010"/>
                  </a:lnTo>
                  <a:cubicBezTo>
                    <a:pt x="5488" y="315820"/>
                    <a:pt x="921" y="311062"/>
                    <a:pt x="127" y="305313"/>
                  </a:cubicBezTo>
                  <a:cubicBezTo>
                    <a:pt x="-667" y="299365"/>
                    <a:pt x="2311" y="293616"/>
                    <a:pt x="7474" y="290840"/>
                  </a:cubicBezTo>
                  <a:close/>
                </a:path>
              </a:pathLst>
            </a:custGeom>
            <a:solidFill>
              <a:schemeClr val="bg1">
                <a:lumMod val="85000"/>
              </a:schemeClr>
            </a:solidFill>
            <a:ln>
              <a:noFill/>
            </a:ln>
          </p:spPr>
        </p:sp>
      </p:grpSp>
      <p:grpSp>
        <p:nvGrpSpPr>
          <p:cNvPr id="23" name="组合 22"/>
          <p:cNvGrpSpPr/>
          <p:nvPr/>
        </p:nvGrpSpPr>
        <p:grpSpPr>
          <a:xfrm>
            <a:off x="4859788" y="1843515"/>
            <a:ext cx="6496005" cy="3804648"/>
            <a:chOff x="4859788" y="1843515"/>
            <a:chExt cx="6496005" cy="3804648"/>
          </a:xfrm>
        </p:grpSpPr>
        <p:pic>
          <p:nvPicPr>
            <p:cNvPr id="12" name="Picture 24"/>
            <p:cNvPicPr>
              <a:picLocks noChangeAspect="1"/>
            </p:cNvPicPr>
            <p:nvPr/>
          </p:nvPicPr>
          <p:blipFill rotWithShape="1">
            <a:blip r:embed="rId1" cstate="print">
              <a:extLst>
                <a:ext uri="{28A0092B-C50C-407E-A947-70E740481C1C}">
                  <a14:useLocalDpi xmlns:a14="http://schemas.microsoft.com/office/drawing/2010/main" val="0"/>
                </a:ext>
              </a:extLst>
            </a:blip>
            <a:srcRect l="3097" t="2338" r="3005" b="2877"/>
            <a:stretch>
              <a:fillRect/>
            </a:stretch>
          </p:blipFill>
          <p:spPr>
            <a:xfrm>
              <a:off x="4859788" y="1843515"/>
              <a:ext cx="6496005" cy="3804648"/>
            </a:xfrm>
            <a:prstGeom prst="rect">
              <a:avLst/>
            </a:prstGeom>
          </p:spPr>
        </p:pic>
        <p:sp>
          <p:nvSpPr>
            <p:cNvPr id="3" name="矩形 2"/>
            <p:cNvSpPr/>
            <p:nvPr/>
          </p:nvSpPr>
          <p:spPr>
            <a:xfrm>
              <a:off x="5695950" y="2133600"/>
              <a:ext cx="4800600" cy="3009900"/>
            </a:xfrm>
            <a:prstGeom prst="rect">
              <a:avLst/>
            </a:prstGeom>
            <a:blipFill>
              <a:blip r:embed="rId2"/>
              <a:srcRect/>
              <a:stretch>
                <a:fillRect t="-3177" b="-315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415234" y="-199604"/>
            <a:ext cx="3140765" cy="1272564"/>
            <a:chOff x="415234" y="-199604"/>
            <a:chExt cx="3140765" cy="1272564"/>
          </a:xfrm>
        </p:grpSpPr>
        <p:sp>
          <p:nvSpPr>
            <p:cNvPr id="24"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7"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4" fill="hold" nodeType="afterEffect" p14:presetBounceEnd="60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60000">
                                          <p:cBhvr additive="base">
                                            <p:cTn id="11" dur="750" fill="hold"/>
                                            <p:tgtEl>
                                              <p:spTgt spid="23"/>
                                            </p:tgtEl>
                                            <p:attrNameLst>
                                              <p:attrName>ppt_x</p:attrName>
                                            </p:attrNameLst>
                                          </p:cBhvr>
                                          <p:tavLst>
                                            <p:tav tm="0">
                                              <p:val>
                                                <p:strVal val="#ppt_x"/>
                                              </p:val>
                                            </p:tav>
                                            <p:tav tm="100000">
                                              <p:val>
                                                <p:strVal val="#ppt_x"/>
                                              </p:val>
                                            </p:tav>
                                          </p:tavLst>
                                        </p:anim>
                                        <p:anim calcmode="lin" valueType="num" p14:bounceEnd="60000">
                                          <p:cBhvr additive="base">
                                            <p:cTn id="12" dur="7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ppt_x"/>
                                              </p:val>
                                            </p:tav>
                                            <p:tav tm="100000">
                                              <p:val>
                                                <p:strVal val="#ppt_x"/>
                                              </p:val>
                                            </p:tav>
                                          </p:tavLst>
                                        </p:anim>
                                        <p:anim calcmode="lin" valueType="num">
                                          <p:cBhvr additive="base">
                                            <p:cTn id="12" dur="7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252381" y="1570823"/>
            <a:ext cx="9687239" cy="4563277"/>
            <a:chOff x="1252381" y="1570823"/>
            <a:chExt cx="9687239" cy="4563277"/>
          </a:xfrm>
        </p:grpSpPr>
        <p:sp>
          <p:nvSpPr>
            <p:cNvPr id="10" name="圆角矩形 9"/>
            <p:cNvSpPr/>
            <p:nvPr/>
          </p:nvSpPr>
          <p:spPr>
            <a:xfrm>
              <a:off x="1252381" y="1570823"/>
              <a:ext cx="9687239" cy="4563277"/>
            </a:xfrm>
            <a:prstGeom prst="roundRect">
              <a:avLst>
                <a:gd name="adj" fmla="val 1433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1252381" y="5223294"/>
              <a:ext cx="9687239" cy="0"/>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015435" y="5445335"/>
              <a:ext cx="1256123" cy="466725"/>
            </a:xfrm>
            <a:prstGeom prst="roundRect">
              <a:avLst>
                <a:gd name="adj" fmla="val 50000"/>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pc="600" dirty="0">
                  <a:latin typeface="思源黑体 CN Light" panose="020B0300000000000000" pitchFamily="34" charset="-122"/>
                  <a:ea typeface="思源黑体 CN Light" panose="020B0300000000000000" pitchFamily="34" charset="-122"/>
                </a:rPr>
                <a:t>START</a:t>
              </a:r>
              <a:endParaRPr lang="zh-CN" altLang="en-US" sz="1400" spc="600" dirty="0">
                <a:latin typeface="思源黑体 CN Light" panose="020B0300000000000000" pitchFamily="34" charset="-122"/>
                <a:ea typeface="思源黑体 CN Light" panose="020B0300000000000000" pitchFamily="34" charset="-122"/>
              </a:endParaRPr>
            </a:p>
          </p:txBody>
        </p:sp>
        <p:sp>
          <p:nvSpPr>
            <p:cNvPr id="15" name="矩形 14"/>
            <p:cNvSpPr/>
            <p:nvPr/>
          </p:nvSpPr>
          <p:spPr>
            <a:xfrm>
              <a:off x="8661189" y="5524809"/>
              <a:ext cx="1864613" cy="307777"/>
            </a:xfrm>
            <a:prstGeom prst="rect">
              <a:avLst/>
            </a:prstGeom>
          </p:spPr>
          <p:txBody>
            <a:bodyPr wrap="none">
              <a:spAutoFit/>
            </a:bodyPr>
            <a:lstStyle/>
            <a:p>
              <a:pPr algn="ctr"/>
              <a:r>
                <a:rPr lang="en-US" altLang="zh-CN" sz="1400" spc="600" dirty="0">
                  <a:solidFill>
                    <a:schemeClr val="bg1"/>
                  </a:solidFill>
                  <a:latin typeface="思源黑体 CN Light" panose="020B0300000000000000" pitchFamily="34" charset="-122"/>
                  <a:ea typeface="思源黑体 CN Light" panose="020B0300000000000000" pitchFamily="34" charset="-122"/>
                </a:rPr>
                <a:t>2019/12/30</a:t>
              </a:r>
              <a:endParaRPr lang="zh-CN" altLang="en-US" sz="1400" spc="600" dirty="0">
                <a:solidFill>
                  <a:schemeClr val="bg1"/>
                </a:solidFill>
                <a:latin typeface="思源黑体 CN Light" panose="020B0300000000000000" pitchFamily="34" charset="-122"/>
                <a:ea typeface="思源黑体 CN Light" panose="020B0300000000000000" pitchFamily="34" charset="-122"/>
              </a:endParaRPr>
            </a:p>
          </p:txBody>
        </p:sp>
      </p:grpSp>
      <p:grpSp>
        <p:nvGrpSpPr>
          <p:cNvPr id="22" name="组合 21"/>
          <p:cNvGrpSpPr/>
          <p:nvPr/>
        </p:nvGrpSpPr>
        <p:grpSpPr>
          <a:xfrm>
            <a:off x="2300378" y="2310651"/>
            <a:ext cx="7591245" cy="2088821"/>
            <a:chOff x="2300378" y="2310651"/>
            <a:chExt cx="7591245" cy="2088821"/>
          </a:xfrm>
        </p:grpSpPr>
        <p:sp>
          <p:nvSpPr>
            <p:cNvPr id="16" name="任意多边形 15"/>
            <p:cNvSpPr/>
            <p:nvPr/>
          </p:nvSpPr>
          <p:spPr>
            <a:xfrm>
              <a:off x="2300378" y="2435254"/>
              <a:ext cx="7591245" cy="1964218"/>
            </a:xfrm>
            <a:custGeom>
              <a:avLst/>
              <a:gdLst>
                <a:gd name="connsiteX0" fmla="*/ 0 w 7591245"/>
                <a:gd name="connsiteY0" fmla="*/ 1964218 h 1964218"/>
                <a:gd name="connsiteX1" fmla="*/ 966158 w 7591245"/>
                <a:gd name="connsiteY1" fmla="*/ 1688172 h 1964218"/>
                <a:gd name="connsiteX2" fmla="*/ 1570007 w 7591245"/>
                <a:gd name="connsiteY2" fmla="*/ 1015312 h 1964218"/>
                <a:gd name="connsiteX3" fmla="*/ 2570672 w 7591245"/>
                <a:gd name="connsiteY3" fmla="*/ 739267 h 1964218"/>
                <a:gd name="connsiteX4" fmla="*/ 3278038 w 7591245"/>
                <a:gd name="connsiteY4" fmla="*/ 31901 h 1964218"/>
                <a:gd name="connsiteX5" fmla="*/ 4157932 w 7591245"/>
                <a:gd name="connsiteY5" fmla="*/ 1895206 h 1964218"/>
                <a:gd name="connsiteX6" fmla="*/ 4623758 w 7591245"/>
                <a:gd name="connsiteY6" fmla="*/ 1049818 h 1964218"/>
                <a:gd name="connsiteX7" fmla="*/ 5072332 w 7591245"/>
                <a:gd name="connsiteY7" fmla="*/ 1136082 h 1964218"/>
                <a:gd name="connsiteX8" fmla="*/ 5762445 w 7591245"/>
                <a:gd name="connsiteY8" fmla="*/ 342452 h 1964218"/>
                <a:gd name="connsiteX9" fmla="*/ 6400800 w 7591245"/>
                <a:gd name="connsiteY9" fmla="*/ 1481138 h 1964218"/>
                <a:gd name="connsiteX10" fmla="*/ 6935638 w 7591245"/>
                <a:gd name="connsiteY10" fmla="*/ 1136082 h 1964218"/>
                <a:gd name="connsiteX11" fmla="*/ 7591245 w 7591245"/>
                <a:gd name="connsiteY11" fmla="*/ 1481138 h 196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91245" h="1964218">
                  <a:moveTo>
                    <a:pt x="0" y="1964218"/>
                  </a:moveTo>
                  <a:cubicBezTo>
                    <a:pt x="352245" y="1905270"/>
                    <a:pt x="704490" y="1846323"/>
                    <a:pt x="966158" y="1688172"/>
                  </a:cubicBezTo>
                  <a:cubicBezTo>
                    <a:pt x="1227826" y="1530021"/>
                    <a:pt x="1302588" y="1173463"/>
                    <a:pt x="1570007" y="1015312"/>
                  </a:cubicBezTo>
                  <a:cubicBezTo>
                    <a:pt x="1837426" y="857161"/>
                    <a:pt x="2286000" y="903169"/>
                    <a:pt x="2570672" y="739267"/>
                  </a:cubicBezTo>
                  <a:cubicBezTo>
                    <a:pt x="2855344" y="575365"/>
                    <a:pt x="3013495" y="-160756"/>
                    <a:pt x="3278038" y="31901"/>
                  </a:cubicBezTo>
                  <a:cubicBezTo>
                    <a:pt x="3542581" y="224557"/>
                    <a:pt x="3933645" y="1725553"/>
                    <a:pt x="4157932" y="1895206"/>
                  </a:cubicBezTo>
                  <a:cubicBezTo>
                    <a:pt x="4382219" y="2064859"/>
                    <a:pt x="4471358" y="1176339"/>
                    <a:pt x="4623758" y="1049818"/>
                  </a:cubicBezTo>
                  <a:cubicBezTo>
                    <a:pt x="4776158" y="923297"/>
                    <a:pt x="4882551" y="1253976"/>
                    <a:pt x="5072332" y="1136082"/>
                  </a:cubicBezTo>
                  <a:cubicBezTo>
                    <a:pt x="5262113" y="1018188"/>
                    <a:pt x="5541034" y="284943"/>
                    <a:pt x="5762445" y="342452"/>
                  </a:cubicBezTo>
                  <a:cubicBezTo>
                    <a:pt x="5983856" y="399961"/>
                    <a:pt x="6205268" y="1348866"/>
                    <a:pt x="6400800" y="1481138"/>
                  </a:cubicBezTo>
                  <a:cubicBezTo>
                    <a:pt x="6596332" y="1613410"/>
                    <a:pt x="6737231" y="1136082"/>
                    <a:pt x="6935638" y="1136082"/>
                  </a:cubicBezTo>
                  <a:cubicBezTo>
                    <a:pt x="7134045" y="1136082"/>
                    <a:pt x="7516483" y="1374746"/>
                    <a:pt x="7591245" y="1481138"/>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670971" y="3380399"/>
              <a:ext cx="224287" cy="224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929544" y="2710761"/>
              <a:ext cx="224287" cy="224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271558" y="2931413"/>
              <a:ext cx="941405" cy="400110"/>
            </a:xfrm>
            <a:prstGeom prst="rect">
              <a:avLst/>
            </a:prstGeom>
            <a:noFill/>
          </p:spPr>
          <p:txBody>
            <a:bodyPr wrap="square" rtlCol="0">
              <a:spAutoFit/>
            </a:bodyPr>
            <a:lstStyle/>
            <a:p>
              <a:pPr algn="ctr"/>
              <a:r>
                <a:rPr lang="en-US" altLang="zh-CN" sz="2000" spc="300" dirty="0">
                  <a:solidFill>
                    <a:schemeClr val="bg1"/>
                  </a:solidFill>
                  <a:latin typeface="思源黑体 CN Light" panose="020B0300000000000000" pitchFamily="34" charset="-122"/>
                  <a:ea typeface="思源黑体 CN Light" panose="020B0300000000000000" pitchFamily="34" charset="-122"/>
                </a:rPr>
                <a:t>299^</a:t>
              </a:r>
              <a:endParaRPr lang="zh-CN" altLang="en-US" sz="2000" spc="300" dirty="0">
                <a:solidFill>
                  <a:schemeClr val="bg1"/>
                </a:solidFill>
                <a:latin typeface="思源黑体 CN Light" panose="020B0300000000000000" pitchFamily="34" charset="-122"/>
                <a:ea typeface="思源黑体 CN Light" panose="020B0300000000000000" pitchFamily="34" charset="-122"/>
              </a:endParaRPr>
            </a:p>
          </p:txBody>
        </p:sp>
        <p:sp>
          <p:nvSpPr>
            <p:cNvPr id="21" name="文本框 20"/>
            <p:cNvSpPr txBox="1"/>
            <p:nvPr/>
          </p:nvSpPr>
          <p:spPr>
            <a:xfrm>
              <a:off x="7570984" y="2310651"/>
              <a:ext cx="941405" cy="400110"/>
            </a:xfrm>
            <a:prstGeom prst="rect">
              <a:avLst/>
            </a:prstGeom>
            <a:noFill/>
          </p:spPr>
          <p:txBody>
            <a:bodyPr wrap="square" rtlCol="0">
              <a:spAutoFit/>
            </a:bodyPr>
            <a:lstStyle/>
            <a:p>
              <a:pPr algn="ctr"/>
              <a:r>
                <a:rPr lang="en-US" altLang="zh-CN" sz="2000" spc="300" dirty="0">
                  <a:solidFill>
                    <a:schemeClr val="bg1"/>
                  </a:solidFill>
                  <a:latin typeface="思源黑体 CN Light" panose="020B0300000000000000" pitchFamily="34" charset="-122"/>
                  <a:ea typeface="思源黑体 CN Light" panose="020B0300000000000000" pitchFamily="34" charset="-122"/>
                </a:rPr>
                <a:t>520^</a:t>
              </a:r>
              <a:endParaRPr lang="zh-CN" altLang="en-US" sz="2000" spc="300" dirty="0">
                <a:solidFill>
                  <a:schemeClr val="bg1"/>
                </a:solidFill>
                <a:latin typeface="思源黑体 CN Light" panose="020B0300000000000000" pitchFamily="34" charset="-122"/>
                <a:ea typeface="思源黑体 CN Light" panose="020B0300000000000000" pitchFamily="34" charset="-122"/>
              </a:endParaRPr>
            </a:p>
          </p:txBody>
        </p:sp>
      </p:grpSp>
      <p:grpSp>
        <p:nvGrpSpPr>
          <p:cNvPr id="25" name="组合 24"/>
          <p:cNvGrpSpPr/>
          <p:nvPr/>
        </p:nvGrpSpPr>
        <p:grpSpPr>
          <a:xfrm>
            <a:off x="415234" y="-199604"/>
            <a:ext cx="3140765" cy="1272564"/>
            <a:chOff x="415234" y="-199604"/>
            <a:chExt cx="3140765" cy="1272564"/>
          </a:xfrm>
        </p:grpSpPr>
        <p:sp>
          <p:nvSpPr>
            <p:cNvPr id="27"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30"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8000000">
            <a:off x="-510994" y="-624161"/>
            <a:ext cx="2766480" cy="2825746"/>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 name="connsiteX0-181" fmla="*/ 110247 w 1807143"/>
              <a:gd name="connsiteY0-182" fmla="*/ 283275 h 1874848"/>
              <a:gd name="connsiteX1-183" fmla="*/ 862722 w 1807143"/>
              <a:gd name="connsiteY1-184" fmla="*/ 1873950 h 1874848"/>
              <a:gd name="connsiteX2-185" fmla="*/ 1786647 w 1807143"/>
              <a:gd name="connsiteY2-186" fmla="*/ 445200 h 1874848"/>
              <a:gd name="connsiteX3-187" fmla="*/ 110247 w 1807143"/>
              <a:gd name="connsiteY3-188" fmla="*/ 283275 h 1874848"/>
              <a:gd name="connsiteX0-189" fmla="*/ 110247 w 1816444"/>
              <a:gd name="connsiteY0-190" fmla="*/ 273208 h 1864752"/>
              <a:gd name="connsiteX1-191" fmla="*/ 862722 w 1816444"/>
              <a:gd name="connsiteY1-192" fmla="*/ 1863883 h 1864752"/>
              <a:gd name="connsiteX2-193" fmla="*/ 1786647 w 1816444"/>
              <a:gd name="connsiteY2-194" fmla="*/ 435133 h 1864752"/>
              <a:gd name="connsiteX3-195" fmla="*/ 110247 w 1816444"/>
              <a:gd name="connsiteY3-196" fmla="*/ 273208 h 1864752"/>
            </a:gdLst>
            <a:ahLst/>
            <a:cxnLst>
              <a:cxn ang="0">
                <a:pos x="connsiteX0-1" y="connsiteY0-2"/>
              </a:cxn>
              <a:cxn ang="0">
                <a:pos x="connsiteX1-3" y="connsiteY1-4"/>
              </a:cxn>
              <a:cxn ang="0">
                <a:pos x="connsiteX2-5" y="connsiteY2-6"/>
              </a:cxn>
              <a:cxn ang="0">
                <a:pos x="connsiteX3-7" y="connsiteY3-8"/>
              </a:cxn>
            </a:cxnLst>
            <a:rect l="l" t="t" r="r" b="b"/>
            <a:pathLst>
              <a:path w="1816444" h="1864752">
                <a:moveTo>
                  <a:pt x="110247" y="273208"/>
                </a:moveTo>
                <a:cubicBezTo>
                  <a:pt x="-291391" y="806608"/>
                  <a:pt x="507122" y="1827371"/>
                  <a:pt x="862722" y="1863883"/>
                </a:cubicBezTo>
                <a:cubicBezTo>
                  <a:pt x="1218322" y="1900395"/>
                  <a:pt x="1975560" y="776446"/>
                  <a:pt x="1786647" y="435133"/>
                </a:cubicBezTo>
                <a:cubicBezTo>
                  <a:pt x="1597734" y="93820"/>
                  <a:pt x="511885" y="-260192"/>
                  <a:pt x="110247" y="273208"/>
                </a:cubicBezTo>
                <a:close/>
              </a:path>
            </a:pathLst>
          </a:custGeom>
          <a:solidFill>
            <a:schemeClr val="accent1">
              <a:lumMod val="50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162050" y="990601"/>
            <a:ext cx="4210050" cy="5222851"/>
            <a:chOff x="1162050" y="990601"/>
            <a:chExt cx="4210050" cy="5222851"/>
          </a:xfrm>
        </p:grpSpPr>
        <p:grpSp>
          <p:nvGrpSpPr>
            <p:cNvPr id="14" name="组合 13"/>
            <p:cNvGrpSpPr/>
            <p:nvPr/>
          </p:nvGrpSpPr>
          <p:grpSpPr>
            <a:xfrm>
              <a:off x="1162050" y="990601"/>
              <a:ext cx="4210050" cy="5222851"/>
              <a:chOff x="1162050" y="1428176"/>
              <a:chExt cx="4210050" cy="4785276"/>
            </a:xfrm>
          </p:grpSpPr>
          <p:sp>
            <p:nvSpPr>
              <p:cNvPr id="11" name="同侧圆角矩形 10"/>
              <p:cNvSpPr/>
              <p:nvPr/>
            </p:nvSpPr>
            <p:spPr>
              <a:xfrm>
                <a:off x="1162050" y="1428176"/>
                <a:ext cx="4210050" cy="1972299"/>
              </a:xfrm>
              <a:prstGeom prst="round2SameRect">
                <a:avLst>
                  <a:gd name="adj1" fmla="val 12290"/>
                  <a:gd name="adj2" fmla="val 0"/>
                </a:avLst>
              </a:prstGeom>
              <a:blipFill>
                <a:blip r:embed="rId1"/>
                <a:srcRect/>
                <a:stretch>
                  <a:fillRect t="-14872" b="-1469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同侧圆角矩形 12"/>
              <p:cNvSpPr/>
              <p:nvPr/>
            </p:nvSpPr>
            <p:spPr>
              <a:xfrm rot="10800000">
                <a:off x="1162050" y="3400474"/>
                <a:ext cx="4210050" cy="2812978"/>
              </a:xfrm>
              <a:prstGeom prst="round2SameRect">
                <a:avLst>
                  <a:gd name="adj1" fmla="val 8643"/>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698171" y="5336849"/>
              <a:ext cx="3225082" cy="486242"/>
              <a:chOff x="1698171" y="5181601"/>
              <a:chExt cx="3225082" cy="486242"/>
            </a:xfrm>
          </p:grpSpPr>
          <p:sp>
            <p:nvSpPr>
              <p:cNvPr id="15" name="圆角矩形 14"/>
              <p:cNvSpPr/>
              <p:nvPr/>
            </p:nvSpPr>
            <p:spPr>
              <a:xfrm>
                <a:off x="1698171" y="5181601"/>
                <a:ext cx="3225082" cy="48624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41592" y="5268951"/>
                <a:ext cx="2738238" cy="307777"/>
              </a:xfrm>
              <a:prstGeom prst="rect">
                <a:avLst/>
              </a:prstGeom>
              <a:solidFill>
                <a:schemeClr val="accent1">
                  <a:lumMod val="50000"/>
                </a:schemeClr>
              </a:solidFill>
            </p:spPr>
            <p:txBody>
              <a:bodyPr wrap="square" rtlCol="0">
                <a:spAutoFit/>
              </a:bodyPr>
              <a:lstStyle/>
              <a:p>
                <a:pPr algn="ctr"/>
                <a:r>
                  <a:rPr lang="en-US" altLang="zh-CN" sz="1400" spc="300" dirty="0">
                    <a:solidFill>
                      <a:schemeClr val="bg1"/>
                    </a:solidFill>
                    <a:latin typeface="思源黑体 CN Light" panose="020B0300000000000000" pitchFamily="34" charset="-122"/>
                    <a:ea typeface="思源黑体 CN Light" panose="020B0300000000000000" pitchFamily="34" charset="-122"/>
                  </a:rPr>
                  <a:t>TECNOLOGY CONPAMY</a:t>
                </a:r>
                <a:endParaRPr lang="zh-CN" altLang="en-US" sz="1400" spc="300" dirty="0">
                  <a:solidFill>
                    <a:schemeClr val="bg1"/>
                  </a:solidFill>
                  <a:latin typeface="思源黑体 CN Light" panose="020B0300000000000000" pitchFamily="34" charset="-122"/>
                  <a:ea typeface="思源黑体 CN Light" panose="020B0300000000000000" pitchFamily="34" charset="-122"/>
                </a:endParaRPr>
              </a:p>
            </p:txBody>
          </p:sp>
        </p:grpSp>
        <p:sp>
          <p:nvSpPr>
            <p:cNvPr id="17" name="文本框 16"/>
            <p:cNvSpPr txBox="1"/>
            <p:nvPr/>
          </p:nvSpPr>
          <p:spPr>
            <a:xfrm>
              <a:off x="1415849" y="3483717"/>
              <a:ext cx="2394858" cy="707886"/>
            </a:xfrm>
            <a:prstGeom prst="rect">
              <a:avLst/>
            </a:prstGeom>
            <a:noFill/>
          </p:spPr>
          <p:txBody>
            <a:bodyPr wrap="square" rtlCol="0">
              <a:spAutoFit/>
            </a:bodyPr>
            <a:lstStyle/>
            <a:p>
              <a:r>
                <a:rPr lang="en-US" altLang="zh-CN" sz="4000" spc="300" dirty="0">
                  <a:solidFill>
                    <a:schemeClr val="tx1">
                      <a:lumMod val="85000"/>
                      <a:lumOff val="15000"/>
                    </a:schemeClr>
                  </a:solidFill>
                  <a:latin typeface="思源黑体 CN Normal" panose="020B0400000000000000" pitchFamily="34" charset="-122"/>
                  <a:ea typeface="思源黑体 CN Normal" panose="020B0400000000000000" pitchFamily="34" charset="-122"/>
                </a:rPr>
                <a:t>PART 04</a:t>
              </a:r>
              <a:endParaRPr lang="zh-CN" altLang="en-US" sz="4000" spc="3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9" name="文本框 18"/>
            <p:cNvSpPr txBox="1"/>
            <p:nvPr/>
          </p:nvSpPr>
          <p:spPr>
            <a:xfrm>
              <a:off x="1434660" y="4119970"/>
              <a:ext cx="3664828" cy="923330"/>
            </a:xfrm>
            <a:prstGeom prst="rect">
              <a:avLst/>
            </a:prstGeom>
            <a:noFill/>
          </p:spPr>
          <p:txBody>
            <a:bodyPr wrap="square" rtlCol="0">
              <a:spAutoFit/>
            </a:bodyPr>
            <a:lstStyle/>
            <a:p>
              <a:pPr>
                <a:lnSpc>
                  <a:spcPct val="150000"/>
                </a:lnSpc>
              </a:pPr>
              <a:r>
                <a:rPr lang="en-US" altLang="zh-CN" sz="1200" dirty="0">
                  <a:solidFill>
                    <a:schemeClr val="tx1">
                      <a:lumMod val="85000"/>
                      <a:lumOff val="15000"/>
                    </a:schemeClr>
                  </a:solidFill>
                </a:rPr>
                <a:t>Lorem ipsum dolor sit amet, consectetur adipisicing elit, sed do eiusmod tempor incididunt ut labore et dolore magna aliqua. Ut enim ad minim veniam,</a:t>
              </a:r>
              <a:endParaRPr lang="zh-CN" altLang="en-US" sz="1200" dirty="0">
                <a:solidFill>
                  <a:schemeClr val="tx1">
                    <a:lumMod val="85000"/>
                    <a:lumOff val="15000"/>
                  </a:schemeClr>
                </a:solidFill>
              </a:endParaRPr>
            </a:p>
          </p:txBody>
        </p:sp>
      </p:grpSp>
      <p:grpSp>
        <p:nvGrpSpPr>
          <p:cNvPr id="25" name="组合 24"/>
          <p:cNvGrpSpPr/>
          <p:nvPr/>
        </p:nvGrpSpPr>
        <p:grpSpPr>
          <a:xfrm>
            <a:off x="6271636" y="1359040"/>
            <a:ext cx="3664828" cy="4369533"/>
            <a:chOff x="6271636" y="1359040"/>
            <a:chExt cx="3664828" cy="4369533"/>
          </a:xfrm>
        </p:grpSpPr>
        <p:sp>
          <p:nvSpPr>
            <p:cNvPr id="20" name="文本框 19"/>
            <p:cNvSpPr txBox="1"/>
            <p:nvPr/>
          </p:nvSpPr>
          <p:spPr>
            <a:xfrm>
              <a:off x="6271636" y="2440707"/>
              <a:ext cx="3664828" cy="618183"/>
            </a:xfrm>
            <a:prstGeom prst="rect">
              <a:avLst/>
            </a:prstGeom>
            <a:noFill/>
          </p:spPr>
          <p:txBody>
            <a:bodyPr wrap="square" rtlCol="0">
              <a:spAutoFit/>
            </a:bodyPr>
            <a:lstStyle/>
            <a:p>
              <a:pPr>
                <a:lnSpc>
                  <a:spcPct val="150000"/>
                </a:lnSpc>
              </a:pPr>
              <a:r>
                <a:rPr lang="en-US" altLang="zh-CN" sz="1200" i="1" dirty="0">
                  <a:solidFill>
                    <a:schemeClr val="tx1">
                      <a:lumMod val="75000"/>
                      <a:lumOff val="25000"/>
                    </a:schemeClr>
                  </a:solidFill>
                </a:rPr>
                <a:t>Lorem ipsum dolor sit amet, consectetur adipisicing elit, sed do eiusmod </a:t>
              </a:r>
              <a:r>
                <a:rPr lang="en-US" altLang="zh-CN" sz="1200" i="1" dirty="0" err="1">
                  <a:solidFill>
                    <a:schemeClr val="tx1">
                      <a:lumMod val="75000"/>
                      <a:lumOff val="25000"/>
                    </a:schemeClr>
                  </a:solidFill>
                </a:rPr>
                <a:t>tempor</a:t>
              </a:r>
              <a:r>
                <a:rPr lang="en-US" altLang="zh-CN" sz="1200" i="1" dirty="0">
                  <a:solidFill>
                    <a:schemeClr val="tx1">
                      <a:lumMod val="75000"/>
                      <a:lumOff val="25000"/>
                    </a:schemeClr>
                  </a:solidFill>
                </a:rPr>
                <a:t> </a:t>
              </a:r>
              <a:r>
                <a:rPr lang="en-US" altLang="zh-CN" sz="1200" i="1" dirty="0" err="1">
                  <a:solidFill>
                    <a:schemeClr val="tx1">
                      <a:lumMod val="75000"/>
                      <a:lumOff val="25000"/>
                    </a:schemeClr>
                  </a:solidFill>
                </a:rPr>
                <a:t>incididunt</a:t>
              </a:r>
              <a:r>
                <a:rPr lang="en-US" altLang="zh-CN" sz="1200" i="1" dirty="0">
                  <a:solidFill>
                    <a:schemeClr val="tx1">
                      <a:lumMod val="75000"/>
                      <a:lumOff val="25000"/>
                    </a:schemeClr>
                  </a:solidFill>
                </a:rPr>
                <a:t> </a:t>
              </a:r>
              <a:endParaRPr lang="zh-CN" altLang="en-US" sz="1200" i="1" dirty="0">
                <a:solidFill>
                  <a:schemeClr val="tx1">
                    <a:lumMod val="75000"/>
                    <a:lumOff val="25000"/>
                  </a:schemeClr>
                </a:solidFill>
              </a:endParaRPr>
            </a:p>
          </p:txBody>
        </p:sp>
        <p:sp>
          <p:nvSpPr>
            <p:cNvPr id="21" name="矩形 20"/>
            <p:cNvSpPr/>
            <p:nvPr/>
          </p:nvSpPr>
          <p:spPr>
            <a:xfrm>
              <a:off x="6346152" y="2184856"/>
              <a:ext cx="650929" cy="458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p:nvSpPr>
          <p:spPr>
            <a:xfrm>
              <a:off x="6271636" y="1359040"/>
              <a:ext cx="2394858" cy="707886"/>
            </a:xfrm>
            <a:prstGeom prst="rect">
              <a:avLst/>
            </a:prstGeom>
            <a:noFill/>
          </p:spPr>
          <p:txBody>
            <a:bodyPr wrap="square" rtlCol="0">
              <a:spAutoFit/>
            </a:bodyPr>
            <a:lstStyle/>
            <a:p>
              <a:r>
                <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3" name="文本框 22"/>
            <p:cNvSpPr txBox="1"/>
            <p:nvPr/>
          </p:nvSpPr>
          <p:spPr>
            <a:xfrm>
              <a:off x="6271636" y="3143250"/>
              <a:ext cx="3664828" cy="2585323"/>
            </a:xfrm>
            <a:prstGeom prst="rect">
              <a:avLst/>
            </a:prstGeom>
            <a:noFill/>
          </p:spPr>
          <p:txBody>
            <a:bodyPr wrap="square" rtlCol="0">
              <a:spAutoFit/>
            </a:bodyPr>
            <a:lstStyle/>
            <a:p>
              <a:pPr>
                <a:lnSpc>
                  <a:spcPct val="150000"/>
                </a:lnSpc>
              </a:pPr>
              <a:r>
                <a:rPr lang="en-US" altLang="zh-CN" sz="1200" i="1" dirty="0">
                  <a:solidFill>
                    <a:schemeClr val="bg1">
                      <a:lumMod val="50000"/>
                    </a:schemeClr>
                  </a:solidFill>
                </a:rPr>
                <a:t>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enim</a:t>
              </a:r>
              <a:r>
                <a:rPr lang="en-US" altLang="zh-CN" sz="1200" i="1" dirty="0">
                  <a:solidFill>
                    <a:schemeClr val="bg1">
                      <a:lumMod val="50000"/>
                    </a:schemeClr>
                  </a:solidFill>
                </a:rPr>
                <a:t> ad minim </a:t>
              </a:r>
              <a:r>
                <a:rPr lang="en-US" altLang="zh-CN" sz="1200" i="1" dirty="0" err="1">
                  <a:solidFill>
                    <a:schemeClr val="bg1">
                      <a:lumMod val="50000"/>
                    </a:schemeClr>
                  </a:solidFill>
                </a:rPr>
                <a:t>veniam</a:t>
              </a:r>
              <a:r>
                <a:rPr lang="en-US" altLang="zh-CN" sz="1200" i="1" dirty="0">
                  <a:solidFill>
                    <a:schemeClr val="bg1">
                      <a:lumMod val="50000"/>
                    </a:schemeClr>
                  </a:solidFill>
                </a:rPr>
                <a:t>, 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enim</a:t>
              </a:r>
              <a:r>
                <a:rPr lang="en-US" altLang="zh-CN" sz="1200" i="1" dirty="0">
                  <a:solidFill>
                    <a:schemeClr val="bg1">
                      <a:lumMod val="50000"/>
                    </a:schemeClr>
                  </a:solidFill>
                </a:rPr>
                <a:t> ad minim </a:t>
              </a:r>
              <a:r>
                <a:rPr lang="en-US" altLang="zh-CN" sz="1200" i="1" dirty="0" err="1">
                  <a:solidFill>
                    <a:schemeClr val="bg1">
                      <a:lumMod val="50000"/>
                    </a:schemeClr>
                  </a:solidFill>
                </a:rPr>
                <a:t>veniam</a:t>
              </a:r>
              <a:r>
                <a:rPr lang="en-US" altLang="zh-CN" sz="1200" i="1" dirty="0">
                  <a:solidFill>
                    <a:schemeClr val="bg1">
                      <a:lumMod val="50000"/>
                    </a:schemeClr>
                  </a:solidFill>
                </a:rPr>
                <a:t>, 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endParaRPr lang="en-US" altLang="zh-CN" sz="1200" i="1" dirty="0">
                <a:solidFill>
                  <a:schemeClr val="bg1">
                    <a:lumMod val="50000"/>
                  </a:schemeClr>
                </a:solidFill>
              </a:endParaRPr>
            </a:p>
          </p:txBody>
        </p:sp>
      </p:grpSp>
      <p:sp>
        <p:nvSpPr>
          <p:cNvPr id="26" name="梯形 11"/>
          <p:cNvSpPr/>
          <p:nvPr/>
        </p:nvSpPr>
        <p:spPr>
          <a:xfrm rot="13500000">
            <a:off x="9877370" y="-599766"/>
            <a:ext cx="2085441" cy="1512062"/>
          </a:xfrm>
          <a:custGeom>
            <a:avLst/>
            <a:gdLst>
              <a:gd name="connsiteX0" fmla="*/ 0 w 3339385"/>
              <a:gd name="connsiteY0" fmla="*/ 2647336 h 2647336"/>
              <a:gd name="connsiteX1" fmla="*/ 661834 w 3339385"/>
              <a:gd name="connsiteY1" fmla="*/ 0 h 2647336"/>
              <a:gd name="connsiteX2" fmla="*/ 2677551 w 3339385"/>
              <a:gd name="connsiteY2" fmla="*/ 0 h 2647336"/>
              <a:gd name="connsiteX3" fmla="*/ 3339385 w 3339385"/>
              <a:gd name="connsiteY3" fmla="*/ 2647336 h 2647336"/>
              <a:gd name="connsiteX4" fmla="*/ 0 w 3339385"/>
              <a:gd name="connsiteY4" fmla="*/ 2647336 h 2647336"/>
              <a:gd name="connsiteX0-1" fmla="*/ 0 w 3487594"/>
              <a:gd name="connsiteY0-2" fmla="*/ 2978253 h 2978253"/>
              <a:gd name="connsiteX1-3" fmla="*/ 661834 w 3487594"/>
              <a:gd name="connsiteY1-4" fmla="*/ 330917 h 2978253"/>
              <a:gd name="connsiteX2-5" fmla="*/ 2677551 w 3487594"/>
              <a:gd name="connsiteY2-6" fmla="*/ 330917 h 2978253"/>
              <a:gd name="connsiteX3-7" fmla="*/ 3339385 w 3487594"/>
              <a:gd name="connsiteY3-8" fmla="*/ 2978253 h 2978253"/>
              <a:gd name="connsiteX4-9" fmla="*/ 0 w 3487594"/>
              <a:gd name="connsiteY4-10" fmla="*/ 2978253 h 2978253"/>
              <a:gd name="connsiteX0-11" fmla="*/ 0 w 3487594"/>
              <a:gd name="connsiteY0-12" fmla="*/ 2978253 h 2978253"/>
              <a:gd name="connsiteX1-13" fmla="*/ 661834 w 3487594"/>
              <a:gd name="connsiteY1-14" fmla="*/ 330917 h 2978253"/>
              <a:gd name="connsiteX2-15" fmla="*/ 2677551 w 3487594"/>
              <a:gd name="connsiteY2-16" fmla="*/ 330917 h 2978253"/>
              <a:gd name="connsiteX3-17" fmla="*/ 3339385 w 3487594"/>
              <a:gd name="connsiteY3-18" fmla="*/ 2978253 h 2978253"/>
              <a:gd name="connsiteX4-19" fmla="*/ 0 w 3487594"/>
              <a:gd name="connsiteY4-20" fmla="*/ 2978253 h 2978253"/>
              <a:gd name="connsiteX0-21" fmla="*/ 0 w 3339385"/>
              <a:gd name="connsiteY0-22" fmla="*/ 2978253 h 2978253"/>
              <a:gd name="connsiteX1-23" fmla="*/ 661834 w 3339385"/>
              <a:gd name="connsiteY1-24" fmla="*/ 330917 h 2978253"/>
              <a:gd name="connsiteX2-25" fmla="*/ 2677551 w 3339385"/>
              <a:gd name="connsiteY2-26" fmla="*/ 330917 h 2978253"/>
              <a:gd name="connsiteX3-27" fmla="*/ 3339385 w 3339385"/>
              <a:gd name="connsiteY3-28" fmla="*/ 2978253 h 2978253"/>
              <a:gd name="connsiteX4-29" fmla="*/ 0 w 3339385"/>
              <a:gd name="connsiteY4-30" fmla="*/ 2978253 h 2978253"/>
              <a:gd name="connsiteX0-31" fmla="*/ 0 w 3339385"/>
              <a:gd name="connsiteY0-32" fmla="*/ 2978253 h 2978253"/>
              <a:gd name="connsiteX1-33" fmla="*/ 661834 w 3339385"/>
              <a:gd name="connsiteY1-34" fmla="*/ 330917 h 2978253"/>
              <a:gd name="connsiteX2-35" fmla="*/ 2677551 w 3339385"/>
              <a:gd name="connsiteY2-36" fmla="*/ 330917 h 2978253"/>
              <a:gd name="connsiteX3-37" fmla="*/ 3339385 w 3339385"/>
              <a:gd name="connsiteY3-38" fmla="*/ 2978253 h 2978253"/>
              <a:gd name="connsiteX4-39" fmla="*/ 0 w 3339385"/>
              <a:gd name="connsiteY4-40" fmla="*/ 2978253 h 2978253"/>
              <a:gd name="connsiteX0-41" fmla="*/ 0 w 3339385"/>
              <a:gd name="connsiteY0-42" fmla="*/ 2996159 h 2996159"/>
              <a:gd name="connsiteX1-43" fmla="*/ 661834 w 3339385"/>
              <a:gd name="connsiteY1-44" fmla="*/ 348823 h 2996159"/>
              <a:gd name="connsiteX2-45" fmla="*/ 2400233 w 3339385"/>
              <a:gd name="connsiteY2-46" fmla="*/ 314038 h 2996159"/>
              <a:gd name="connsiteX3-47" fmla="*/ 3339385 w 3339385"/>
              <a:gd name="connsiteY3-48" fmla="*/ 2996159 h 2996159"/>
              <a:gd name="connsiteX4-49" fmla="*/ 0 w 3339385"/>
              <a:gd name="connsiteY4-50" fmla="*/ 2996159 h 2996159"/>
              <a:gd name="connsiteX0-51" fmla="*/ 0 w 3339385"/>
              <a:gd name="connsiteY0-52" fmla="*/ 2996159 h 2996159"/>
              <a:gd name="connsiteX1-53" fmla="*/ 775282 w 3339385"/>
              <a:gd name="connsiteY1-54" fmla="*/ 348823 h 2996159"/>
              <a:gd name="connsiteX2-55" fmla="*/ 2400233 w 3339385"/>
              <a:gd name="connsiteY2-56" fmla="*/ 314038 h 2996159"/>
              <a:gd name="connsiteX3-57" fmla="*/ 3339385 w 3339385"/>
              <a:gd name="connsiteY3-58" fmla="*/ 2996159 h 2996159"/>
              <a:gd name="connsiteX4-59" fmla="*/ 0 w 3339385"/>
              <a:gd name="connsiteY4-60" fmla="*/ 2996159 h 2996159"/>
              <a:gd name="connsiteX0-61" fmla="*/ 0 w 3474973"/>
              <a:gd name="connsiteY0-62" fmla="*/ 2998122 h 3028357"/>
              <a:gd name="connsiteX1-63" fmla="*/ 775282 w 3474973"/>
              <a:gd name="connsiteY1-64" fmla="*/ 350786 h 3028357"/>
              <a:gd name="connsiteX2-65" fmla="*/ 2400233 w 3474973"/>
              <a:gd name="connsiteY2-66" fmla="*/ 316001 h 3028357"/>
              <a:gd name="connsiteX3-67" fmla="*/ 3474973 w 3474973"/>
              <a:gd name="connsiteY3-68" fmla="*/ 3028357 h 3028357"/>
              <a:gd name="connsiteX4-69" fmla="*/ 0 w 3474973"/>
              <a:gd name="connsiteY4-70" fmla="*/ 2998122 h 3028357"/>
              <a:gd name="connsiteX0-71" fmla="*/ 0 w 3746151"/>
              <a:gd name="connsiteY0-72" fmla="*/ 2967887 h 3028357"/>
              <a:gd name="connsiteX1-73" fmla="*/ 1046460 w 3746151"/>
              <a:gd name="connsiteY1-74" fmla="*/ 350786 h 3028357"/>
              <a:gd name="connsiteX2-75" fmla="*/ 2671411 w 3746151"/>
              <a:gd name="connsiteY2-76" fmla="*/ 316001 h 3028357"/>
              <a:gd name="connsiteX3-77" fmla="*/ 3746151 w 3746151"/>
              <a:gd name="connsiteY3-78" fmla="*/ 3028357 h 3028357"/>
              <a:gd name="connsiteX4-79" fmla="*/ 0 w 3746151"/>
              <a:gd name="connsiteY4-80" fmla="*/ 2967887 h 30283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46151" h="3028357">
                <a:moveTo>
                  <a:pt x="0" y="2967887"/>
                </a:moveTo>
                <a:cubicBezTo>
                  <a:pt x="220611" y="2085442"/>
                  <a:pt x="508349" y="1157031"/>
                  <a:pt x="1046460" y="350786"/>
                </a:cubicBezTo>
                <a:cubicBezTo>
                  <a:pt x="1492718" y="-90437"/>
                  <a:pt x="2221463" y="-130261"/>
                  <a:pt x="2671411" y="316001"/>
                </a:cubicBezTo>
                <a:cubicBezTo>
                  <a:pt x="3121360" y="762263"/>
                  <a:pt x="3493909" y="2180734"/>
                  <a:pt x="3746151" y="3028357"/>
                </a:cubicBezTo>
                <a:lnTo>
                  <a:pt x="0" y="2967887"/>
                </a:lnTo>
                <a:close/>
              </a:path>
            </a:pathLst>
          </a:custGeom>
          <a:gradFill>
            <a:gsLst>
              <a:gs pos="0">
                <a:schemeClr val="accent1">
                  <a:lumMod val="50000"/>
                </a:schemeClr>
              </a:gs>
              <a:gs pos="100000">
                <a:schemeClr val="accent1">
                  <a:lumMod val="50000"/>
                  <a:alpha val="0"/>
                </a:schemeClr>
              </a:gs>
            </a:gsLst>
            <a:lin ang="5400000" scaled="1"/>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695913">
            <a:off x="9459961" y="5674652"/>
            <a:ext cx="2309336" cy="2366697"/>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Lst>
            <a:ahLst/>
            <a:cxnLst>
              <a:cxn ang="0">
                <a:pos x="connsiteX0-1" y="connsiteY0-2"/>
              </a:cxn>
              <a:cxn ang="0">
                <a:pos x="connsiteX1-3" y="connsiteY1-4"/>
              </a:cxn>
              <a:cxn ang="0">
                <a:pos x="connsiteX2-5" y="connsiteY2-6"/>
              </a:cxn>
              <a:cxn ang="0">
                <a:pos x="connsiteX3-7" y="connsiteY3-8"/>
              </a:cxn>
            </a:cxnLst>
            <a:rect l="l" t="t" r="r" b="b"/>
            <a:pathLst>
              <a:path w="1810119" h="1855080">
                <a:moveTo>
                  <a:pt x="110247" y="263564"/>
                </a:moveTo>
                <a:cubicBezTo>
                  <a:pt x="-291391" y="796964"/>
                  <a:pt x="507122" y="1817727"/>
                  <a:pt x="862722" y="1854239"/>
                </a:cubicBezTo>
                <a:cubicBezTo>
                  <a:pt x="1218322" y="1890751"/>
                  <a:pt x="1950160" y="728702"/>
                  <a:pt x="1786647" y="425489"/>
                </a:cubicBezTo>
                <a:cubicBezTo>
                  <a:pt x="1623134" y="122276"/>
                  <a:pt x="511885" y="-269836"/>
                  <a:pt x="110247" y="263564"/>
                </a:cubicBezTo>
                <a:close/>
              </a:path>
            </a:pathLst>
          </a:custGeom>
          <a:gradFill flip="none" rotWithShape="1">
            <a:gsLst>
              <a:gs pos="0">
                <a:schemeClr val="accent1">
                  <a:lumMod val="50000"/>
                  <a:alpha val="40000"/>
                </a:schemeClr>
              </a:gs>
              <a:gs pos="100000">
                <a:schemeClr val="accent1">
                  <a:lumMod val="50000"/>
                </a:schemeClr>
              </a:gs>
            </a:gsLst>
            <a:lin ang="0" scaled="1"/>
            <a:tileRect/>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86840" y="1197562"/>
            <a:ext cx="10117609" cy="4680256"/>
            <a:chOff x="786840" y="1197562"/>
            <a:chExt cx="10117609" cy="4680256"/>
          </a:xfrm>
        </p:grpSpPr>
        <p:grpSp>
          <p:nvGrpSpPr>
            <p:cNvPr id="15" name="组合 14"/>
            <p:cNvGrpSpPr/>
            <p:nvPr/>
          </p:nvGrpSpPr>
          <p:grpSpPr>
            <a:xfrm>
              <a:off x="786840" y="1570823"/>
              <a:ext cx="10117609" cy="4306995"/>
              <a:chOff x="786840" y="1312169"/>
              <a:chExt cx="10117609" cy="4306995"/>
            </a:xfrm>
          </p:grpSpPr>
          <p:graphicFrame>
            <p:nvGraphicFramePr>
              <p:cNvPr id="16" name="图表 15"/>
              <p:cNvGraphicFramePr/>
              <p:nvPr/>
            </p:nvGraphicFramePr>
            <p:xfrm>
              <a:off x="3094100" y="1312169"/>
              <a:ext cx="7128792" cy="4306995"/>
            </p:xfrm>
            <a:graphic>
              <a:graphicData uri="http://schemas.openxmlformats.org/drawingml/2006/chart">
                <c:chart xmlns:c="http://schemas.openxmlformats.org/drawingml/2006/chart" xmlns:r="http://schemas.openxmlformats.org/officeDocument/2006/relationships" r:id="rId1"/>
              </a:graphicData>
            </a:graphic>
          </p:graphicFrame>
          <p:sp>
            <p:nvSpPr>
              <p:cNvPr id="17" name="PA_弧形 61"/>
              <p:cNvSpPr/>
              <p:nvPr/>
            </p:nvSpPr>
            <p:spPr>
              <a:xfrm rot="19148611">
                <a:off x="7616260" y="2737782"/>
                <a:ext cx="1149072" cy="1165485"/>
              </a:xfrm>
              <a:prstGeom prst="arc">
                <a:avLst>
                  <a:gd name="adj1" fmla="val 17014246"/>
                  <a:gd name="adj2" fmla="val 745915"/>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lIns="68579" tIns="34289" rIns="68579" bIns="34289"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165"/>
                <a:endParaRPr lang="id-ID" sz="1100">
                  <a:solidFill>
                    <a:srgbClr val="D4D4D4"/>
                  </a:solidFill>
                </a:endParaRPr>
              </a:p>
            </p:txBody>
          </p:sp>
          <p:sp>
            <p:nvSpPr>
              <p:cNvPr id="18" name="PA_弧形 61"/>
              <p:cNvSpPr/>
              <p:nvPr/>
            </p:nvSpPr>
            <p:spPr>
              <a:xfrm rot="16665020" flipH="1" flipV="1">
                <a:off x="2859701" y="3170058"/>
                <a:ext cx="1533915" cy="1574709"/>
              </a:xfrm>
              <a:prstGeom prst="arc">
                <a:avLst>
                  <a:gd name="adj1" fmla="val 17014246"/>
                  <a:gd name="adj2" fmla="val 745915"/>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lIns="68579" tIns="34289" rIns="68579" bIns="34289"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165"/>
                <a:endParaRPr lang="id-ID" sz="1100">
                  <a:solidFill>
                    <a:srgbClr val="D4D4D4"/>
                  </a:solidFill>
                </a:endParaRPr>
              </a:p>
            </p:txBody>
          </p:sp>
          <p:sp>
            <p:nvSpPr>
              <p:cNvPr id="19" name="文本占位符 2"/>
              <p:cNvSpPr txBox="1"/>
              <p:nvPr/>
            </p:nvSpPr>
            <p:spPr>
              <a:xfrm>
                <a:off x="5254255" y="3058914"/>
                <a:ext cx="1774845" cy="523220"/>
              </a:xfrm>
              <a:prstGeom prst="rect">
                <a:avLst/>
              </a:prstGeom>
              <a:noFill/>
            </p:spPr>
            <p:txBody>
              <a:bodyPr vert="horz" wrap="none" lIns="91440" tIns="45720" rIns="91440" bIns="45720" rtlCol="0" anchor="ctr">
                <a:spAutoFit/>
              </a:bodyPr>
              <a:lstStyle>
                <a:defPPr>
                  <a:defRPr lang="zh-CN"/>
                </a:defPPr>
                <a:lvl1pPr marL="0" indent="0" algn="l" defTabSz="914400" rtl="0" eaLnBrk="1" latinLnBrk="0" hangingPunct="1">
                  <a:buNone/>
                  <a:defRPr kumimoji="0" lang="zh-CN" altLang="en-US" sz="6600" b="1" i="1" u="none" strike="noStrike" kern="1200" cap="none" spc="300" normalizeH="0" baseline="0" dirty="0">
                    <a:ln>
                      <a:noFill/>
                    </a:ln>
                    <a:gradFill flip="none" rotWithShape="1">
                      <a:gsLst>
                        <a:gs pos="0">
                          <a:sysClr val="window" lastClr="FFFFFF"/>
                        </a:gs>
                        <a:gs pos="100000">
                          <a:schemeClr val="accent2">
                            <a:lumMod val="20000"/>
                            <a:lumOff val="80000"/>
                          </a:schemeClr>
                        </a:gs>
                      </a:gsLst>
                      <a:lin ang="5400000" scaled="1"/>
                      <a:tileRect/>
                    </a:gradFill>
                    <a:effectLst/>
                    <a:uLnTx/>
                    <a:uFillTx/>
                    <a:latin typeface="Arial" panose="020B0604020202020204"/>
                    <a:ea typeface="微软雅黑" panose="020B050302020402020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r>
                  <a:rPr lang="zh-CN" altLang="en-US" sz="2800" b="0" i="0" dirty="0">
                    <a:solidFill>
                      <a:schemeClr val="accent1">
                        <a:lumMod val="50000"/>
                      </a:schemeClr>
                    </a:solidFill>
                    <a:latin typeface="思源黑体 CN Medium" panose="020B0600000000000000" pitchFamily="34" charset="-122"/>
                    <a:ea typeface="思源黑体 CN Medium" panose="020B0600000000000000" pitchFamily="34" charset="-122"/>
                  </a:rPr>
                  <a:t>输入标题</a:t>
                </a:r>
                <a:endParaRPr lang="zh-CN" altLang="en-US" sz="2800" b="0" i="0"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grpSp>
            <p:nvGrpSpPr>
              <p:cNvPr id="20" name="组合 19"/>
              <p:cNvGrpSpPr/>
              <p:nvPr/>
            </p:nvGrpSpPr>
            <p:grpSpPr>
              <a:xfrm>
                <a:off x="8791184" y="2932710"/>
                <a:ext cx="2113265" cy="1142348"/>
                <a:chOff x="9525640" y="3230633"/>
                <a:chExt cx="2113265" cy="1142348"/>
              </a:xfrm>
            </p:grpSpPr>
            <p:sp>
              <p:nvSpPr>
                <p:cNvPr id="27" name="文本框 26"/>
                <p:cNvSpPr txBox="1"/>
                <p:nvPr/>
              </p:nvSpPr>
              <p:spPr>
                <a:xfrm>
                  <a:off x="9567019" y="3759287"/>
                  <a:ext cx="2071886" cy="613694"/>
                </a:xfrm>
                <a:prstGeom prst="rect">
                  <a:avLst/>
                </a:prstGeom>
                <a:noFill/>
              </p:spPr>
              <p:txBody>
                <a:bodyPr wrap="square" rtlCol="0">
                  <a:spAutoFit/>
                </a:bodyPr>
                <a:lstStyle/>
                <a:p>
                  <a:pPr defTabSz="685165">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请在此输入文本内容或粘贴复制的文本到此处</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28" name="文本框 27"/>
                <p:cNvSpPr txBox="1"/>
                <p:nvPr/>
              </p:nvSpPr>
              <p:spPr>
                <a:xfrm>
                  <a:off x="9525640" y="3230633"/>
                  <a:ext cx="2113264" cy="646331"/>
                </a:xfrm>
                <a:prstGeom prst="rect">
                  <a:avLst/>
                </a:prstGeom>
                <a:noFill/>
              </p:spPr>
              <p:txBody>
                <a:bodyPr wrap="square" rtlCol="0">
                  <a:spAutoFit/>
                </a:bodyPr>
                <a:lstStyle/>
                <a:p>
                  <a:r>
                    <a:rPr lang="en-US" altLang="zh-CN" sz="3600" b="1" i="1" dirty="0">
                      <a:solidFill>
                        <a:schemeClr val="accent1">
                          <a:lumMod val="50000"/>
                        </a:schemeClr>
                      </a:solidFill>
                      <a:latin typeface="思源黑体 CN Medium" panose="020B0600000000000000" pitchFamily="34" charset="-122"/>
                      <a:ea typeface="思源黑体 CN Medium" panose="020B0600000000000000" pitchFamily="34" charset="-122"/>
                    </a:rPr>
                    <a:t>63%</a:t>
                  </a:r>
                  <a:endParaRPr lang="zh-CN" altLang="en-US" sz="3600" b="1" i="1"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grpSp>
          <p:grpSp>
            <p:nvGrpSpPr>
              <p:cNvPr id="21" name="组合 20"/>
              <p:cNvGrpSpPr/>
              <p:nvPr/>
            </p:nvGrpSpPr>
            <p:grpSpPr>
              <a:xfrm>
                <a:off x="786840" y="3923375"/>
                <a:ext cx="2172598" cy="1112414"/>
                <a:chOff x="10382948" y="3230633"/>
                <a:chExt cx="2172598" cy="1112414"/>
              </a:xfrm>
            </p:grpSpPr>
            <p:sp>
              <p:nvSpPr>
                <p:cNvPr id="25" name="文本框 24"/>
                <p:cNvSpPr txBox="1"/>
                <p:nvPr/>
              </p:nvSpPr>
              <p:spPr>
                <a:xfrm>
                  <a:off x="10579716" y="3729353"/>
                  <a:ext cx="1975830" cy="613694"/>
                </a:xfrm>
                <a:prstGeom prst="rect">
                  <a:avLst/>
                </a:prstGeom>
                <a:noFill/>
              </p:spPr>
              <p:txBody>
                <a:bodyPr wrap="square" rtlCol="0">
                  <a:spAutoFit/>
                </a:bodyPr>
                <a:lstStyle/>
                <a:p>
                  <a:pPr algn="r" defTabSz="685165">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请在此输入文本内容或粘贴复制的文本到此处</a:t>
                  </a:r>
                  <a:endParaRPr lang="en-AU" altLang="zh-CN" sz="1200" dirty="0">
                    <a:solidFill>
                      <a:schemeClr val="tx1">
                        <a:lumMod val="75000"/>
                        <a:lumOff val="25000"/>
                      </a:schemeClr>
                    </a:solidFill>
                    <a:latin typeface="微软雅黑" panose="020B0503020204020204" charset="-122"/>
                    <a:ea typeface="微软雅黑" panose="020B0503020204020204" charset="-122"/>
                  </a:endParaRPr>
                </a:p>
              </p:txBody>
            </p:sp>
            <p:sp>
              <p:nvSpPr>
                <p:cNvPr id="26" name="文本框 25"/>
                <p:cNvSpPr txBox="1"/>
                <p:nvPr/>
              </p:nvSpPr>
              <p:spPr>
                <a:xfrm>
                  <a:off x="10382948" y="3230633"/>
                  <a:ext cx="2113264" cy="646331"/>
                </a:xfrm>
                <a:prstGeom prst="rect">
                  <a:avLst/>
                </a:prstGeom>
                <a:noFill/>
              </p:spPr>
              <p:txBody>
                <a:bodyPr wrap="square" rtlCol="0">
                  <a:spAutoFit/>
                </a:bodyPr>
                <a:lstStyle/>
                <a:p>
                  <a:pPr algn="r"/>
                  <a:r>
                    <a:rPr lang="en-US" altLang="zh-CN" sz="3600" b="1" i="1" dirty="0">
                      <a:solidFill>
                        <a:schemeClr val="accent1">
                          <a:lumMod val="50000"/>
                        </a:schemeClr>
                      </a:solidFill>
                      <a:latin typeface="思源黑体 CN Medium" panose="020B0600000000000000" pitchFamily="34" charset="-122"/>
                      <a:ea typeface="思源黑体 CN Medium" panose="020B0600000000000000" pitchFamily="34" charset="-122"/>
                    </a:rPr>
                    <a:t>30%</a:t>
                  </a:r>
                  <a:endParaRPr lang="zh-CN" altLang="en-US" sz="3600" b="1" i="1"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grpSp>
          <p:grpSp>
            <p:nvGrpSpPr>
              <p:cNvPr id="22" name="组合 21"/>
              <p:cNvGrpSpPr/>
              <p:nvPr/>
            </p:nvGrpSpPr>
            <p:grpSpPr>
              <a:xfrm>
                <a:off x="1326244" y="1415820"/>
                <a:ext cx="2172598" cy="1112414"/>
                <a:chOff x="10382948" y="3230633"/>
                <a:chExt cx="2172598" cy="1112414"/>
              </a:xfrm>
            </p:grpSpPr>
            <p:sp>
              <p:nvSpPr>
                <p:cNvPr id="23" name="文本框 22"/>
                <p:cNvSpPr txBox="1"/>
                <p:nvPr/>
              </p:nvSpPr>
              <p:spPr>
                <a:xfrm>
                  <a:off x="10579716" y="3729353"/>
                  <a:ext cx="1975830" cy="613694"/>
                </a:xfrm>
                <a:prstGeom prst="rect">
                  <a:avLst/>
                </a:prstGeom>
                <a:noFill/>
              </p:spPr>
              <p:txBody>
                <a:bodyPr wrap="square" rtlCol="0">
                  <a:spAutoFit/>
                </a:bodyPr>
                <a:lstStyle/>
                <a:p>
                  <a:pPr algn="r" defTabSz="685165">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请在此输入文本内容或粘贴复制的文本到此处</a:t>
                  </a:r>
                  <a:endParaRPr lang="en-AU" altLang="zh-CN" sz="1200" dirty="0">
                    <a:solidFill>
                      <a:schemeClr val="tx1">
                        <a:lumMod val="75000"/>
                        <a:lumOff val="25000"/>
                      </a:schemeClr>
                    </a:solidFill>
                    <a:latin typeface="微软雅黑" panose="020B0503020204020204" charset="-122"/>
                    <a:ea typeface="微软雅黑" panose="020B0503020204020204" charset="-122"/>
                  </a:endParaRPr>
                </a:p>
              </p:txBody>
            </p:sp>
            <p:sp>
              <p:nvSpPr>
                <p:cNvPr id="24" name="文本框 23"/>
                <p:cNvSpPr txBox="1"/>
                <p:nvPr/>
              </p:nvSpPr>
              <p:spPr>
                <a:xfrm>
                  <a:off x="10382948" y="3230633"/>
                  <a:ext cx="2113264" cy="646331"/>
                </a:xfrm>
                <a:prstGeom prst="rect">
                  <a:avLst/>
                </a:prstGeom>
                <a:noFill/>
              </p:spPr>
              <p:txBody>
                <a:bodyPr wrap="square" rtlCol="0">
                  <a:spAutoFit/>
                </a:bodyPr>
                <a:lstStyle/>
                <a:p>
                  <a:pPr algn="r"/>
                  <a:r>
                    <a:rPr lang="en-US" altLang="zh-CN" sz="3600" b="1" i="1" dirty="0">
                      <a:solidFill>
                        <a:schemeClr val="accent1">
                          <a:lumMod val="50000"/>
                        </a:schemeClr>
                      </a:solidFill>
                      <a:latin typeface="思源黑体 CN Medium" panose="020B0600000000000000" pitchFamily="34" charset="-122"/>
                      <a:ea typeface="思源黑体 CN Medium" panose="020B0600000000000000" pitchFamily="34" charset="-122"/>
                    </a:rPr>
                    <a:t>18%</a:t>
                  </a:r>
                  <a:endParaRPr lang="zh-CN" altLang="en-US" sz="3600" b="1" i="1"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grpSp>
        </p:grpSp>
        <p:sp>
          <p:nvSpPr>
            <p:cNvPr id="29" name="PA_弧形 61"/>
            <p:cNvSpPr/>
            <p:nvPr/>
          </p:nvSpPr>
          <p:spPr>
            <a:xfrm rot="8633675">
              <a:off x="3629403" y="1197562"/>
              <a:ext cx="1149072" cy="1165485"/>
            </a:xfrm>
            <a:prstGeom prst="arc">
              <a:avLst>
                <a:gd name="adj1" fmla="val 17014246"/>
                <a:gd name="adj2" fmla="val 745915"/>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txBody>
            <a:bodyPr lIns="68579" tIns="34289" rIns="68579" bIns="34289"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165"/>
              <a:endParaRPr lang="id-ID" sz="1100">
                <a:solidFill>
                  <a:srgbClr val="D4D4D4"/>
                </a:solidFill>
              </a:endParaRPr>
            </a:p>
          </p:txBody>
        </p:sp>
      </p:grpSp>
      <p:grpSp>
        <p:nvGrpSpPr>
          <p:cNvPr id="33" name="组合 32"/>
          <p:cNvGrpSpPr/>
          <p:nvPr/>
        </p:nvGrpSpPr>
        <p:grpSpPr>
          <a:xfrm>
            <a:off x="415234" y="-199604"/>
            <a:ext cx="3140765" cy="1272564"/>
            <a:chOff x="415234" y="-199604"/>
            <a:chExt cx="3140765" cy="1272564"/>
          </a:xfrm>
        </p:grpSpPr>
        <p:sp>
          <p:nvSpPr>
            <p:cNvPr id="34"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37"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3" name="组合 272"/>
          <p:cNvGrpSpPr/>
          <p:nvPr/>
        </p:nvGrpSpPr>
        <p:grpSpPr>
          <a:xfrm>
            <a:off x="183130" y="1207564"/>
            <a:ext cx="11368980" cy="4686370"/>
            <a:chOff x="183130" y="1207564"/>
            <a:chExt cx="11368980" cy="4686370"/>
          </a:xfrm>
        </p:grpSpPr>
        <p:grpSp>
          <p:nvGrpSpPr>
            <p:cNvPr id="10" name="组 3"/>
            <p:cNvGrpSpPr/>
            <p:nvPr/>
          </p:nvGrpSpPr>
          <p:grpSpPr>
            <a:xfrm>
              <a:off x="1565382" y="1207564"/>
              <a:ext cx="8223036" cy="4500358"/>
              <a:chOff x="468684" y="1795903"/>
              <a:chExt cx="4682512" cy="2527084"/>
            </a:xfrm>
            <a:solidFill>
              <a:schemeClr val="bg1">
                <a:lumMod val="75000"/>
                <a:alpha val="25000"/>
              </a:schemeClr>
            </a:solidFill>
          </p:grpSpPr>
          <p:sp>
            <p:nvSpPr>
              <p:cNvPr id="11" name="Freeform 559"/>
              <p:cNvSpPr/>
              <p:nvPr/>
            </p:nvSpPr>
            <p:spPr bwMode="auto">
              <a:xfrm>
                <a:off x="2597256" y="2585130"/>
                <a:ext cx="59777" cy="92697"/>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2" name="Freeform 560"/>
              <p:cNvSpPr/>
              <p:nvPr/>
            </p:nvSpPr>
            <p:spPr bwMode="auto">
              <a:xfrm>
                <a:off x="2648370" y="2508026"/>
                <a:ext cx="101360" cy="195791"/>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3" name="Freeform 561"/>
              <p:cNvSpPr/>
              <p:nvPr/>
            </p:nvSpPr>
            <p:spPr bwMode="auto">
              <a:xfrm>
                <a:off x="3421136" y="1821893"/>
                <a:ext cx="237374" cy="296285"/>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4" name="Freeform 562"/>
              <p:cNvSpPr/>
              <p:nvPr/>
            </p:nvSpPr>
            <p:spPr bwMode="auto">
              <a:xfrm>
                <a:off x="2597256" y="2585130"/>
                <a:ext cx="59777" cy="92697"/>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5" name="Freeform 563"/>
              <p:cNvSpPr/>
              <p:nvPr/>
            </p:nvSpPr>
            <p:spPr bwMode="auto">
              <a:xfrm>
                <a:off x="3421136" y="1821893"/>
                <a:ext cx="237374" cy="296285"/>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6" name="Freeform 564"/>
              <p:cNvSpPr/>
              <p:nvPr/>
            </p:nvSpPr>
            <p:spPr bwMode="auto">
              <a:xfrm>
                <a:off x="3304181" y="3644651"/>
                <a:ext cx="84900" cy="187127"/>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7" name="Freeform 565"/>
              <p:cNvSpPr/>
              <p:nvPr/>
            </p:nvSpPr>
            <p:spPr bwMode="auto">
              <a:xfrm>
                <a:off x="3803187" y="3356163"/>
                <a:ext cx="25124" cy="34653"/>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8" name="Freeform 566"/>
              <p:cNvSpPr/>
              <p:nvPr/>
            </p:nvSpPr>
            <p:spPr bwMode="auto">
              <a:xfrm>
                <a:off x="4193035" y="3203689"/>
                <a:ext cx="25124" cy="25990"/>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9" name="Freeform 567"/>
              <p:cNvSpPr/>
              <p:nvPr/>
            </p:nvSpPr>
            <p:spPr bwMode="auto">
              <a:xfrm>
                <a:off x="3803187" y="3356163"/>
                <a:ext cx="25124" cy="34653"/>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0" name="Freeform 568"/>
              <p:cNvSpPr/>
              <p:nvPr/>
            </p:nvSpPr>
            <p:spPr bwMode="auto">
              <a:xfrm>
                <a:off x="4193035" y="3203689"/>
                <a:ext cx="25124" cy="25990"/>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1" name="Freeform 569"/>
              <p:cNvSpPr/>
              <p:nvPr/>
            </p:nvSpPr>
            <p:spPr bwMode="auto">
              <a:xfrm>
                <a:off x="4345509" y="3127452"/>
                <a:ext cx="17327" cy="51113"/>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2" name="Freeform 570"/>
              <p:cNvSpPr/>
              <p:nvPr/>
            </p:nvSpPr>
            <p:spPr bwMode="auto">
              <a:xfrm>
                <a:off x="4472860" y="3000101"/>
                <a:ext cx="25123" cy="33787"/>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3" name="Freeform 571"/>
              <p:cNvSpPr/>
              <p:nvPr/>
            </p:nvSpPr>
            <p:spPr bwMode="auto">
              <a:xfrm>
                <a:off x="4345509" y="3127452"/>
                <a:ext cx="17327" cy="51113"/>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4" name="Freeform 572"/>
              <p:cNvSpPr/>
              <p:nvPr/>
            </p:nvSpPr>
            <p:spPr bwMode="auto">
              <a:xfrm>
                <a:off x="4472860" y="3000101"/>
                <a:ext cx="25123" cy="33787"/>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5" name="Freeform 573"/>
              <p:cNvSpPr/>
              <p:nvPr/>
            </p:nvSpPr>
            <p:spPr bwMode="auto">
              <a:xfrm>
                <a:off x="4506647" y="2805177"/>
                <a:ext cx="186261" cy="203587"/>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6" name="Freeform 574"/>
              <p:cNvSpPr/>
              <p:nvPr/>
            </p:nvSpPr>
            <p:spPr bwMode="auto">
              <a:xfrm>
                <a:off x="4633997" y="2618916"/>
                <a:ext cx="33787" cy="161137"/>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7" name="Freeform 575"/>
              <p:cNvSpPr/>
              <p:nvPr/>
            </p:nvSpPr>
            <p:spPr bwMode="auto">
              <a:xfrm>
                <a:off x="4972732" y="4076949"/>
                <a:ext cx="93564" cy="110890"/>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8" name="Freeform 576"/>
              <p:cNvSpPr/>
              <p:nvPr/>
            </p:nvSpPr>
            <p:spPr bwMode="auto">
              <a:xfrm>
                <a:off x="4633997" y="2618916"/>
                <a:ext cx="33787" cy="161137"/>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9" name="Freeform 577"/>
              <p:cNvSpPr/>
              <p:nvPr/>
            </p:nvSpPr>
            <p:spPr bwMode="auto">
              <a:xfrm>
                <a:off x="4972732" y="4076949"/>
                <a:ext cx="93564" cy="110890"/>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30" name="Freeform 578"/>
              <p:cNvSpPr/>
              <p:nvPr/>
            </p:nvSpPr>
            <p:spPr bwMode="auto">
              <a:xfrm>
                <a:off x="5057632" y="3975589"/>
                <a:ext cx="68440" cy="110024"/>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31" name="Freeform 579"/>
              <p:cNvSpPr/>
              <p:nvPr/>
            </p:nvSpPr>
            <p:spPr bwMode="auto">
              <a:xfrm>
                <a:off x="4251946" y="3635987"/>
                <a:ext cx="534526" cy="407175"/>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32" name="Freeform 580"/>
              <p:cNvSpPr/>
              <p:nvPr/>
            </p:nvSpPr>
            <p:spPr bwMode="auto">
              <a:xfrm>
                <a:off x="5057632" y="3975589"/>
                <a:ext cx="68440" cy="110024"/>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33" name="Freeform 581"/>
              <p:cNvSpPr/>
              <p:nvPr/>
            </p:nvSpPr>
            <p:spPr bwMode="auto">
              <a:xfrm>
                <a:off x="4251946" y="3635987"/>
                <a:ext cx="534526" cy="407175"/>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solidFill>
                <a:schemeClr val="accent1">
                  <a:lumMod val="50000"/>
                </a:schemeClr>
              </a:solidFill>
              <a:ln w="6350" cmpd="sng">
                <a:solidFill>
                  <a:schemeClr val="bg2">
                    <a:alpha val="30000"/>
                  </a:schemeClr>
                </a:solidFill>
                <a:miter lim="800000"/>
              </a:ln>
            </p:spPr>
            <p:txBody>
              <a:bodyPr/>
              <a:lstStyle/>
              <a:p>
                <a:pPr defTabSz="1219200"/>
                <a:endParaRPr lang="zh-CN" altLang="en-US" sz="3200"/>
              </a:p>
            </p:txBody>
          </p:sp>
          <p:sp>
            <p:nvSpPr>
              <p:cNvPr id="34" name="Freeform 582"/>
              <p:cNvSpPr/>
              <p:nvPr/>
            </p:nvSpPr>
            <p:spPr bwMode="auto">
              <a:xfrm>
                <a:off x="4676447" y="4069152"/>
                <a:ext cx="42450" cy="5891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35" name="Freeform 583"/>
              <p:cNvSpPr/>
              <p:nvPr/>
            </p:nvSpPr>
            <p:spPr bwMode="auto">
              <a:xfrm>
                <a:off x="4023235" y="3407276"/>
                <a:ext cx="136014" cy="144677"/>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36" name="Freeform 584"/>
              <p:cNvSpPr/>
              <p:nvPr/>
            </p:nvSpPr>
            <p:spPr bwMode="auto">
              <a:xfrm>
                <a:off x="4201699" y="3382153"/>
                <a:ext cx="126484" cy="143811"/>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37" name="Freeform 585"/>
              <p:cNvSpPr/>
              <p:nvPr/>
            </p:nvSpPr>
            <p:spPr bwMode="auto">
              <a:xfrm>
                <a:off x="4489320" y="3483513"/>
                <a:ext cx="246038" cy="136014"/>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38" name="Freeform 586"/>
              <p:cNvSpPr/>
              <p:nvPr/>
            </p:nvSpPr>
            <p:spPr bwMode="auto">
              <a:xfrm>
                <a:off x="4201699" y="3382153"/>
                <a:ext cx="126484" cy="143811"/>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39" name="Freeform 587"/>
              <p:cNvSpPr/>
              <p:nvPr/>
            </p:nvSpPr>
            <p:spPr bwMode="auto">
              <a:xfrm>
                <a:off x="4489320" y="3483513"/>
                <a:ext cx="246038" cy="136014"/>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40" name="Freeform 588"/>
              <p:cNvSpPr/>
              <p:nvPr/>
            </p:nvSpPr>
            <p:spPr bwMode="auto">
              <a:xfrm>
                <a:off x="4336846" y="3229679"/>
                <a:ext cx="76237" cy="101360"/>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41" name="Freeform 589"/>
              <p:cNvSpPr/>
              <p:nvPr/>
            </p:nvSpPr>
            <p:spPr bwMode="auto">
              <a:xfrm>
                <a:off x="4370633" y="3348366"/>
                <a:ext cx="59776" cy="50247"/>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42" name="Freeform 590"/>
              <p:cNvSpPr/>
              <p:nvPr/>
            </p:nvSpPr>
            <p:spPr bwMode="auto">
              <a:xfrm>
                <a:off x="4340311" y="3229679"/>
                <a:ext cx="76237" cy="101360"/>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43" name="Freeform 591"/>
              <p:cNvSpPr/>
              <p:nvPr/>
            </p:nvSpPr>
            <p:spPr bwMode="auto">
              <a:xfrm>
                <a:off x="4370633" y="3348366"/>
                <a:ext cx="59776" cy="50247"/>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44" name="Freeform 592"/>
              <p:cNvSpPr/>
              <p:nvPr/>
            </p:nvSpPr>
            <p:spPr bwMode="auto">
              <a:xfrm>
                <a:off x="4328183" y="3458390"/>
                <a:ext cx="77104" cy="93564"/>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45" name="Freeform 593"/>
              <p:cNvSpPr/>
              <p:nvPr/>
            </p:nvSpPr>
            <p:spPr bwMode="auto">
              <a:xfrm>
                <a:off x="4150585" y="3568414"/>
                <a:ext cx="143811" cy="33787"/>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46" name="Freeform 594"/>
              <p:cNvSpPr/>
              <p:nvPr/>
            </p:nvSpPr>
            <p:spPr bwMode="auto">
              <a:xfrm>
                <a:off x="1936247" y="2669163"/>
                <a:ext cx="84900" cy="102227"/>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47" name="Freeform 595"/>
              <p:cNvSpPr/>
              <p:nvPr/>
            </p:nvSpPr>
            <p:spPr bwMode="auto">
              <a:xfrm>
                <a:off x="1580185" y="3161239"/>
                <a:ext cx="152474" cy="42450"/>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48" name="Freeform 596"/>
              <p:cNvSpPr/>
              <p:nvPr/>
            </p:nvSpPr>
            <p:spPr bwMode="auto">
              <a:xfrm>
                <a:off x="1732659" y="3212352"/>
                <a:ext cx="92698" cy="25123"/>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49" name="Freeform 597"/>
              <p:cNvSpPr/>
              <p:nvPr/>
            </p:nvSpPr>
            <p:spPr bwMode="auto">
              <a:xfrm>
                <a:off x="1936247" y="2669163"/>
                <a:ext cx="84900" cy="102227"/>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50" name="Freeform 598"/>
              <p:cNvSpPr/>
              <p:nvPr/>
            </p:nvSpPr>
            <p:spPr bwMode="auto">
              <a:xfrm>
                <a:off x="1732659" y="3212352"/>
                <a:ext cx="92698" cy="25123"/>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51" name="Freeform 599"/>
              <p:cNvSpPr/>
              <p:nvPr/>
            </p:nvSpPr>
            <p:spPr bwMode="auto">
              <a:xfrm>
                <a:off x="2886610" y="2923864"/>
                <a:ext cx="42450" cy="25990"/>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52" name="Freeform 600"/>
              <p:cNvSpPr/>
              <p:nvPr/>
            </p:nvSpPr>
            <p:spPr bwMode="auto">
              <a:xfrm>
                <a:off x="2844160" y="2872751"/>
                <a:ext cx="17327" cy="34653"/>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53" name="Freeform 601"/>
              <p:cNvSpPr/>
              <p:nvPr/>
            </p:nvSpPr>
            <p:spPr bwMode="auto">
              <a:xfrm>
                <a:off x="2886610" y="2923864"/>
                <a:ext cx="42450" cy="25990"/>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54" name="Freeform 602"/>
              <p:cNvSpPr/>
              <p:nvPr/>
            </p:nvSpPr>
            <p:spPr bwMode="auto">
              <a:xfrm>
                <a:off x="2844160" y="2872751"/>
                <a:ext cx="17327" cy="34653"/>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55" name="Freeform 603"/>
              <p:cNvSpPr/>
              <p:nvPr/>
            </p:nvSpPr>
            <p:spPr bwMode="auto">
              <a:xfrm>
                <a:off x="2836363" y="2838964"/>
                <a:ext cx="25124" cy="25990"/>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56" name="Freeform 604"/>
              <p:cNvSpPr/>
              <p:nvPr/>
            </p:nvSpPr>
            <p:spPr bwMode="auto">
              <a:xfrm>
                <a:off x="3277325" y="2941191"/>
                <a:ext cx="25123" cy="8663"/>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57" name="Freeform 605"/>
              <p:cNvSpPr/>
              <p:nvPr/>
            </p:nvSpPr>
            <p:spPr bwMode="auto">
              <a:xfrm>
                <a:off x="2836363" y="2838964"/>
                <a:ext cx="25124" cy="25990"/>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58" name="Freeform 606"/>
              <p:cNvSpPr/>
              <p:nvPr/>
            </p:nvSpPr>
            <p:spPr bwMode="auto">
              <a:xfrm>
                <a:off x="3277325" y="2941191"/>
                <a:ext cx="25123" cy="8663"/>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59" name="Rectangle 607"/>
              <p:cNvSpPr>
                <a:spLocks noChangeArrowheads="1"/>
              </p:cNvSpPr>
              <p:nvPr/>
            </p:nvSpPr>
            <p:spPr bwMode="auto">
              <a:xfrm>
                <a:off x="3200221" y="3068542"/>
                <a:ext cx="0" cy="0"/>
              </a:xfrm>
              <a:prstGeom prst="rect">
                <a:avLst/>
              </a:prstGeom>
              <a:grpFill/>
              <a:ln w="6350">
                <a:solidFill>
                  <a:schemeClr val="bg2">
                    <a:alpha val="30000"/>
                  </a:schemeClr>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1219200" eaLnBrk="1" hangingPunct="1">
                  <a:spcBef>
                    <a:spcPct val="50000"/>
                  </a:spcBef>
                </a:pPr>
                <a:endParaRPr lang="en-US" sz="3200">
                  <a:ea typeface="MS PGothic" panose="020B0600070205080204" pitchFamily="34" charset="-128"/>
                </a:endParaRPr>
              </a:p>
            </p:txBody>
          </p:sp>
          <p:sp>
            <p:nvSpPr>
              <p:cNvPr id="60" name="Freeform 608"/>
              <p:cNvSpPr/>
              <p:nvPr/>
            </p:nvSpPr>
            <p:spPr bwMode="auto">
              <a:xfrm>
                <a:off x="3081535" y="2864954"/>
                <a:ext cx="246038" cy="9269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61" name="Freeform 609"/>
              <p:cNvSpPr/>
              <p:nvPr/>
            </p:nvSpPr>
            <p:spPr bwMode="auto">
              <a:xfrm>
                <a:off x="3200221" y="2941191"/>
                <a:ext cx="93564" cy="84900"/>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62" name="Freeform 610"/>
              <p:cNvSpPr/>
              <p:nvPr/>
            </p:nvSpPr>
            <p:spPr bwMode="auto">
              <a:xfrm>
                <a:off x="3183761" y="3008765"/>
                <a:ext cx="67574" cy="5977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63" name="Freeform 611"/>
              <p:cNvSpPr/>
              <p:nvPr/>
            </p:nvSpPr>
            <p:spPr bwMode="auto">
              <a:xfrm>
                <a:off x="3200221" y="2941191"/>
                <a:ext cx="93564" cy="84900"/>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64" name="Freeform 612"/>
              <p:cNvSpPr/>
              <p:nvPr/>
            </p:nvSpPr>
            <p:spPr bwMode="auto">
              <a:xfrm>
                <a:off x="3183761" y="3008765"/>
                <a:ext cx="67574" cy="5977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65" name="Freeform 613"/>
              <p:cNvSpPr/>
              <p:nvPr/>
            </p:nvSpPr>
            <p:spPr bwMode="auto">
              <a:xfrm>
                <a:off x="3421136" y="3127452"/>
                <a:ext cx="67574" cy="42450"/>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66" name="Freeform 614"/>
              <p:cNvSpPr/>
              <p:nvPr/>
            </p:nvSpPr>
            <p:spPr bwMode="auto">
              <a:xfrm>
                <a:off x="3429799" y="3144779"/>
                <a:ext cx="101360" cy="118687"/>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67" name="Freeform 615"/>
              <p:cNvSpPr/>
              <p:nvPr/>
            </p:nvSpPr>
            <p:spPr bwMode="auto">
              <a:xfrm>
                <a:off x="3302448" y="3221016"/>
                <a:ext cx="143811" cy="84900"/>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68" name="Freeform 616"/>
              <p:cNvSpPr/>
              <p:nvPr/>
            </p:nvSpPr>
            <p:spPr bwMode="auto">
              <a:xfrm>
                <a:off x="3200221" y="3026091"/>
                <a:ext cx="272028" cy="228711"/>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69" name="Freeform 617"/>
              <p:cNvSpPr/>
              <p:nvPr/>
            </p:nvSpPr>
            <p:spPr bwMode="auto">
              <a:xfrm>
                <a:off x="3429799" y="3169902"/>
                <a:ext cx="42450" cy="51114"/>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70" name="Freeform 618"/>
              <p:cNvSpPr/>
              <p:nvPr/>
            </p:nvSpPr>
            <p:spPr bwMode="auto">
              <a:xfrm>
                <a:off x="3251335" y="2941191"/>
                <a:ext cx="136013" cy="135147"/>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71" name="Freeform 619"/>
              <p:cNvSpPr/>
              <p:nvPr/>
            </p:nvSpPr>
            <p:spPr bwMode="auto">
              <a:xfrm>
                <a:off x="3421136" y="3127452"/>
                <a:ext cx="67574" cy="42450"/>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72" name="Freeform 620"/>
              <p:cNvSpPr/>
              <p:nvPr/>
            </p:nvSpPr>
            <p:spPr bwMode="auto">
              <a:xfrm>
                <a:off x="3251335" y="2941191"/>
                <a:ext cx="136013" cy="135147"/>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73" name="Freeform 621"/>
              <p:cNvSpPr/>
              <p:nvPr/>
            </p:nvSpPr>
            <p:spPr bwMode="auto">
              <a:xfrm>
                <a:off x="3327572" y="2898741"/>
                <a:ext cx="254701" cy="237374"/>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74" name="Freeform 622"/>
              <p:cNvSpPr/>
              <p:nvPr/>
            </p:nvSpPr>
            <p:spPr bwMode="auto">
              <a:xfrm>
                <a:off x="3548486" y="2949854"/>
                <a:ext cx="220048" cy="202721"/>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75" name="Freeform 623"/>
              <p:cNvSpPr/>
              <p:nvPr/>
            </p:nvSpPr>
            <p:spPr bwMode="auto">
              <a:xfrm>
                <a:off x="3642050" y="2966315"/>
                <a:ext cx="389848" cy="407175"/>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76" name="Freeform 624"/>
              <p:cNvSpPr/>
              <p:nvPr/>
            </p:nvSpPr>
            <p:spPr bwMode="auto">
              <a:xfrm>
                <a:off x="3539823" y="2923864"/>
                <a:ext cx="194924" cy="144677"/>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77" name="Freeform 625"/>
              <p:cNvSpPr/>
              <p:nvPr/>
            </p:nvSpPr>
            <p:spPr bwMode="auto">
              <a:xfrm>
                <a:off x="3972121" y="3085002"/>
                <a:ext cx="161137" cy="373388"/>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78" name="Freeform 626"/>
              <p:cNvSpPr/>
              <p:nvPr/>
            </p:nvSpPr>
            <p:spPr bwMode="auto">
              <a:xfrm>
                <a:off x="3642050" y="2966315"/>
                <a:ext cx="389848" cy="407175"/>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79" name="Freeform 627"/>
              <p:cNvSpPr/>
              <p:nvPr/>
            </p:nvSpPr>
            <p:spPr bwMode="auto">
              <a:xfrm>
                <a:off x="3972121" y="3085002"/>
                <a:ext cx="161137" cy="373388"/>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80" name="Freeform 628"/>
              <p:cNvSpPr/>
              <p:nvPr/>
            </p:nvSpPr>
            <p:spPr bwMode="auto">
              <a:xfrm>
                <a:off x="4048359" y="3195026"/>
                <a:ext cx="102227" cy="118687"/>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81" name="Freeform 629"/>
              <p:cNvSpPr/>
              <p:nvPr/>
            </p:nvSpPr>
            <p:spPr bwMode="auto">
              <a:xfrm>
                <a:off x="3904548" y="3118789"/>
                <a:ext cx="67574" cy="5977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82" name="Freeform 630"/>
              <p:cNvSpPr/>
              <p:nvPr/>
            </p:nvSpPr>
            <p:spPr bwMode="auto">
              <a:xfrm>
                <a:off x="4048359" y="3195026"/>
                <a:ext cx="102227" cy="118687"/>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83" name="Freeform 631"/>
              <p:cNvSpPr/>
              <p:nvPr/>
            </p:nvSpPr>
            <p:spPr bwMode="auto">
              <a:xfrm>
                <a:off x="3904548" y="3118789"/>
                <a:ext cx="67574" cy="5977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84" name="Freeform 632"/>
              <p:cNvSpPr/>
              <p:nvPr/>
            </p:nvSpPr>
            <p:spPr bwMode="auto">
              <a:xfrm>
                <a:off x="3005297" y="2559140"/>
                <a:ext cx="84900" cy="5977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85" name="Freeform 633"/>
              <p:cNvSpPr/>
              <p:nvPr/>
            </p:nvSpPr>
            <p:spPr bwMode="auto">
              <a:xfrm>
                <a:off x="3047747" y="2482903"/>
                <a:ext cx="59777" cy="51113"/>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86" name="Freeform 634"/>
              <p:cNvSpPr/>
              <p:nvPr/>
            </p:nvSpPr>
            <p:spPr bwMode="auto">
              <a:xfrm>
                <a:off x="3039084" y="2567803"/>
                <a:ext cx="127351" cy="110024"/>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87" name="Freeform 635"/>
              <p:cNvSpPr/>
              <p:nvPr/>
            </p:nvSpPr>
            <p:spPr bwMode="auto">
              <a:xfrm>
                <a:off x="3013961" y="2516689"/>
                <a:ext cx="102227" cy="5977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88" name="Freeform 636"/>
              <p:cNvSpPr/>
              <p:nvPr/>
            </p:nvSpPr>
            <p:spPr bwMode="auto">
              <a:xfrm>
                <a:off x="2521019" y="3305916"/>
                <a:ext cx="102227" cy="76237"/>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89" name="Freeform 637"/>
              <p:cNvSpPr/>
              <p:nvPr/>
            </p:nvSpPr>
            <p:spPr bwMode="auto">
              <a:xfrm>
                <a:off x="2495896" y="3254802"/>
                <a:ext cx="84900" cy="5891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90" name="Freeform 638"/>
              <p:cNvSpPr/>
              <p:nvPr/>
            </p:nvSpPr>
            <p:spPr bwMode="auto">
              <a:xfrm>
                <a:off x="3047747" y="2482903"/>
                <a:ext cx="59777" cy="51113"/>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91" name="Freeform 639"/>
              <p:cNvSpPr/>
              <p:nvPr/>
            </p:nvSpPr>
            <p:spPr bwMode="auto">
              <a:xfrm>
                <a:off x="2495896" y="3254802"/>
                <a:ext cx="84900" cy="5891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92" name="Freeform 640"/>
              <p:cNvSpPr/>
              <p:nvPr/>
            </p:nvSpPr>
            <p:spPr bwMode="auto">
              <a:xfrm>
                <a:off x="2504559" y="3102328"/>
                <a:ext cx="161137" cy="177598"/>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93" name="Freeform 641"/>
              <p:cNvSpPr/>
              <p:nvPr/>
            </p:nvSpPr>
            <p:spPr bwMode="auto">
              <a:xfrm>
                <a:off x="3056411" y="3033888"/>
                <a:ext cx="152474" cy="144677"/>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94" name="Freeform 642"/>
              <p:cNvSpPr/>
              <p:nvPr/>
            </p:nvSpPr>
            <p:spPr bwMode="auto">
              <a:xfrm>
                <a:off x="2852823" y="3008765"/>
                <a:ext cx="220914" cy="21225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95" name="Freeform 643"/>
              <p:cNvSpPr/>
              <p:nvPr/>
            </p:nvSpPr>
            <p:spPr bwMode="auto">
              <a:xfrm>
                <a:off x="2827700" y="2941191"/>
                <a:ext cx="58910" cy="110024"/>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96" name="Freeform 644"/>
              <p:cNvSpPr/>
              <p:nvPr/>
            </p:nvSpPr>
            <p:spPr bwMode="auto">
              <a:xfrm>
                <a:off x="2554806" y="2966315"/>
                <a:ext cx="161137" cy="127350"/>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97" name="Freeform 645"/>
              <p:cNvSpPr/>
              <p:nvPr/>
            </p:nvSpPr>
            <p:spPr bwMode="auto">
              <a:xfrm>
                <a:off x="2827700" y="2941191"/>
                <a:ext cx="58910" cy="110024"/>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98" name="Freeform 646"/>
              <p:cNvSpPr/>
              <p:nvPr/>
            </p:nvSpPr>
            <p:spPr bwMode="auto">
              <a:xfrm>
                <a:off x="2554806" y="2966315"/>
                <a:ext cx="161137" cy="127350"/>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99" name="Freeform 647"/>
              <p:cNvSpPr/>
              <p:nvPr/>
            </p:nvSpPr>
            <p:spPr bwMode="auto">
              <a:xfrm>
                <a:off x="2504559" y="3093665"/>
                <a:ext cx="110024" cy="93564"/>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00" name="Freeform 648"/>
              <p:cNvSpPr/>
              <p:nvPr/>
            </p:nvSpPr>
            <p:spPr bwMode="auto">
              <a:xfrm>
                <a:off x="2512356" y="3305916"/>
                <a:ext cx="33787" cy="25123"/>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01" name="Freeform 649"/>
              <p:cNvSpPr/>
              <p:nvPr/>
            </p:nvSpPr>
            <p:spPr bwMode="auto">
              <a:xfrm>
                <a:off x="3022624" y="3161239"/>
                <a:ext cx="220048" cy="27202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02" name="Freeform 650"/>
              <p:cNvSpPr/>
              <p:nvPr/>
            </p:nvSpPr>
            <p:spPr bwMode="auto">
              <a:xfrm>
                <a:off x="2614583" y="3339703"/>
                <a:ext cx="84900" cy="76237"/>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03" name="Freeform 651"/>
              <p:cNvSpPr/>
              <p:nvPr/>
            </p:nvSpPr>
            <p:spPr bwMode="auto">
              <a:xfrm>
                <a:off x="2572133" y="3364826"/>
                <a:ext cx="58910" cy="51113"/>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04" name="Freeform 652"/>
              <p:cNvSpPr/>
              <p:nvPr/>
            </p:nvSpPr>
            <p:spPr bwMode="auto">
              <a:xfrm>
                <a:off x="2546143" y="3348366"/>
                <a:ext cx="42450" cy="42450"/>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05" name="Freeform 653"/>
              <p:cNvSpPr/>
              <p:nvPr/>
            </p:nvSpPr>
            <p:spPr bwMode="auto">
              <a:xfrm>
                <a:off x="2515821" y="3305916"/>
                <a:ext cx="33787" cy="25123"/>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06" name="Freeform 654"/>
              <p:cNvSpPr/>
              <p:nvPr/>
            </p:nvSpPr>
            <p:spPr bwMode="auto">
              <a:xfrm>
                <a:off x="2549608" y="3348366"/>
                <a:ext cx="42450" cy="42450"/>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07" name="Freeform 655"/>
              <p:cNvSpPr/>
              <p:nvPr/>
            </p:nvSpPr>
            <p:spPr bwMode="auto">
              <a:xfrm>
                <a:off x="2614583" y="3093665"/>
                <a:ext cx="867" cy="8663"/>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08" name="Freeform 656"/>
              <p:cNvSpPr/>
              <p:nvPr/>
            </p:nvSpPr>
            <p:spPr bwMode="auto">
              <a:xfrm>
                <a:off x="2614583" y="2941191"/>
                <a:ext cx="272028" cy="279825"/>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09" name="Rectangle 657"/>
              <p:cNvSpPr>
                <a:spLocks noChangeArrowheads="1"/>
              </p:cNvSpPr>
              <p:nvPr/>
            </p:nvSpPr>
            <p:spPr bwMode="auto">
              <a:xfrm>
                <a:off x="2614583" y="3093665"/>
                <a:ext cx="0" cy="8663"/>
              </a:xfrm>
              <a:prstGeom prst="rect">
                <a:avLst/>
              </a:prstGeom>
              <a:grpFill/>
              <a:ln w="6350">
                <a:solidFill>
                  <a:schemeClr val="bg2">
                    <a:alpha val="30000"/>
                  </a:schemeClr>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1219200" eaLnBrk="1" hangingPunct="1">
                  <a:spcBef>
                    <a:spcPct val="50000"/>
                  </a:spcBef>
                </a:pPr>
                <a:endParaRPr lang="en-US" sz="3200">
                  <a:ea typeface="MS PGothic" panose="020B0600070205080204" pitchFamily="34" charset="-128"/>
                </a:endParaRPr>
              </a:p>
            </p:txBody>
          </p:sp>
          <p:sp>
            <p:nvSpPr>
              <p:cNvPr id="110" name="Freeform 658"/>
              <p:cNvSpPr/>
              <p:nvPr/>
            </p:nvSpPr>
            <p:spPr bwMode="auto">
              <a:xfrm>
                <a:off x="2614583" y="2941191"/>
                <a:ext cx="272028" cy="279825"/>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11" name="Freeform 659"/>
              <p:cNvSpPr/>
              <p:nvPr/>
            </p:nvSpPr>
            <p:spPr bwMode="auto">
              <a:xfrm>
                <a:off x="2631043" y="2923864"/>
                <a:ext cx="8663" cy="86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12" name="Freeform 660"/>
              <p:cNvSpPr/>
              <p:nvPr/>
            </p:nvSpPr>
            <p:spPr bwMode="auto">
              <a:xfrm>
                <a:off x="2639706" y="2864954"/>
                <a:ext cx="8663" cy="86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13" name="Rectangle 661"/>
              <p:cNvSpPr>
                <a:spLocks noChangeArrowheads="1"/>
              </p:cNvSpPr>
              <p:nvPr/>
            </p:nvSpPr>
            <p:spPr bwMode="auto">
              <a:xfrm>
                <a:off x="2631043" y="2923864"/>
                <a:ext cx="8663" cy="0"/>
              </a:xfrm>
              <a:prstGeom prst="rect">
                <a:avLst/>
              </a:prstGeom>
              <a:grpFill/>
              <a:ln w="6350">
                <a:solidFill>
                  <a:schemeClr val="bg2">
                    <a:alpha val="30000"/>
                  </a:schemeClr>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1219200" eaLnBrk="1" hangingPunct="1">
                  <a:spcBef>
                    <a:spcPct val="50000"/>
                  </a:spcBef>
                </a:pPr>
                <a:endParaRPr lang="en-US" sz="3200">
                  <a:ea typeface="MS PGothic" panose="020B0600070205080204" pitchFamily="34" charset="-128"/>
                </a:endParaRPr>
              </a:p>
            </p:txBody>
          </p:sp>
          <p:sp>
            <p:nvSpPr>
              <p:cNvPr id="114" name="Freeform 662"/>
              <p:cNvSpPr/>
              <p:nvPr/>
            </p:nvSpPr>
            <p:spPr bwMode="auto">
              <a:xfrm>
                <a:off x="2639706" y="2864954"/>
                <a:ext cx="8663" cy="86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15" name="Freeform 663"/>
              <p:cNvSpPr/>
              <p:nvPr/>
            </p:nvSpPr>
            <p:spPr bwMode="auto">
              <a:xfrm>
                <a:off x="2605919" y="2830301"/>
                <a:ext cx="161137" cy="127351"/>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16" name="Freeform 664"/>
              <p:cNvSpPr/>
              <p:nvPr/>
            </p:nvSpPr>
            <p:spPr bwMode="auto">
              <a:xfrm>
                <a:off x="2605919" y="2856291"/>
                <a:ext cx="42450" cy="84900"/>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17" name="Freeform 665"/>
              <p:cNvSpPr/>
              <p:nvPr/>
            </p:nvSpPr>
            <p:spPr bwMode="auto">
              <a:xfrm>
                <a:off x="2639706" y="2864954"/>
                <a:ext cx="8663" cy="33787"/>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18" name="Freeform 666"/>
              <p:cNvSpPr/>
              <p:nvPr/>
            </p:nvSpPr>
            <p:spPr bwMode="auto">
              <a:xfrm>
                <a:off x="2605919" y="2856291"/>
                <a:ext cx="42450" cy="84900"/>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19" name="Freeform 667"/>
              <p:cNvSpPr/>
              <p:nvPr/>
            </p:nvSpPr>
            <p:spPr bwMode="auto">
              <a:xfrm>
                <a:off x="2639706" y="2864954"/>
                <a:ext cx="8663" cy="33787"/>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20" name="Freeform 668"/>
              <p:cNvSpPr/>
              <p:nvPr/>
            </p:nvSpPr>
            <p:spPr bwMode="auto">
              <a:xfrm>
                <a:off x="2631043" y="2923864"/>
                <a:ext cx="1733" cy="17327"/>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21" name="Freeform 669"/>
              <p:cNvSpPr/>
              <p:nvPr/>
            </p:nvSpPr>
            <p:spPr bwMode="auto">
              <a:xfrm>
                <a:off x="2631043" y="2898741"/>
                <a:ext cx="8663" cy="16460"/>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22" name="Freeform 670"/>
              <p:cNvSpPr/>
              <p:nvPr/>
            </p:nvSpPr>
            <p:spPr bwMode="auto">
              <a:xfrm>
                <a:off x="2631043" y="2915201"/>
                <a:ext cx="1733" cy="8663"/>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23" name="Freeform 671"/>
              <p:cNvSpPr/>
              <p:nvPr/>
            </p:nvSpPr>
            <p:spPr bwMode="auto">
              <a:xfrm>
                <a:off x="2631043" y="2898741"/>
                <a:ext cx="8663" cy="16460"/>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24" name="Freeform 672"/>
              <p:cNvSpPr/>
              <p:nvPr/>
            </p:nvSpPr>
            <p:spPr bwMode="auto">
              <a:xfrm>
                <a:off x="2631043" y="2915201"/>
                <a:ext cx="1733" cy="8663"/>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25" name="Freeform 673"/>
              <p:cNvSpPr/>
              <p:nvPr/>
            </p:nvSpPr>
            <p:spPr bwMode="auto">
              <a:xfrm>
                <a:off x="3403809" y="2941191"/>
                <a:ext cx="8663" cy="8663"/>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26" name="Freeform 674"/>
              <p:cNvSpPr/>
              <p:nvPr/>
            </p:nvSpPr>
            <p:spPr bwMode="auto">
              <a:xfrm>
                <a:off x="3378685" y="2915201"/>
                <a:ext cx="8663" cy="17327"/>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27" name="Freeform 675"/>
              <p:cNvSpPr/>
              <p:nvPr/>
            </p:nvSpPr>
            <p:spPr bwMode="auto">
              <a:xfrm>
                <a:off x="3403809" y="2941191"/>
                <a:ext cx="8663" cy="8663"/>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28" name="Freeform 676"/>
              <p:cNvSpPr/>
              <p:nvPr/>
            </p:nvSpPr>
            <p:spPr bwMode="auto">
              <a:xfrm>
                <a:off x="3378685" y="2915201"/>
                <a:ext cx="8663" cy="17327"/>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29" name="Freeform 677"/>
              <p:cNvSpPr/>
              <p:nvPr/>
            </p:nvSpPr>
            <p:spPr bwMode="auto">
              <a:xfrm>
                <a:off x="4074348" y="3178565"/>
                <a:ext cx="101360" cy="161137"/>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30" name="Freeform 678"/>
              <p:cNvSpPr/>
              <p:nvPr/>
            </p:nvSpPr>
            <p:spPr bwMode="auto">
              <a:xfrm>
                <a:off x="4108135" y="3161239"/>
                <a:ext cx="93564" cy="194924"/>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31" name="Freeform 679"/>
              <p:cNvSpPr/>
              <p:nvPr/>
            </p:nvSpPr>
            <p:spPr bwMode="auto">
              <a:xfrm>
                <a:off x="4074348" y="3178565"/>
                <a:ext cx="101360" cy="161137"/>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32" name="Freeform 680"/>
              <p:cNvSpPr/>
              <p:nvPr/>
            </p:nvSpPr>
            <p:spPr bwMode="auto">
              <a:xfrm>
                <a:off x="4111600" y="3161239"/>
                <a:ext cx="93564" cy="194924"/>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33" name="Freeform 681"/>
              <p:cNvSpPr/>
              <p:nvPr/>
            </p:nvSpPr>
            <p:spPr bwMode="auto">
              <a:xfrm>
                <a:off x="3803187" y="3059878"/>
                <a:ext cx="110024" cy="51113"/>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34" name="Freeform 682"/>
              <p:cNvSpPr/>
              <p:nvPr/>
            </p:nvSpPr>
            <p:spPr bwMode="auto">
              <a:xfrm>
                <a:off x="3726084" y="2635377"/>
                <a:ext cx="814350" cy="568312"/>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35" name="Freeform 683"/>
              <p:cNvSpPr/>
              <p:nvPr/>
            </p:nvSpPr>
            <p:spPr bwMode="auto">
              <a:xfrm>
                <a:off x="3913211" y="2661367"/>
                <a:ext cx="423635" cy="21138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36" name="Freeform 684"/>
              <p:cNvSpPr/>
              <p:nvPr/>
            </p:nvSpPr>
            <p:spPr bwMode="auto">
              <a:xfrm>
                <a:off x="3803187" y="3059878"/>
                <a:ext cx="110024" cy="51113"/>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37" name="Freeform 685"/>
              <p:cNvSpPr/>
              <p:nvPr/>
            </p:nvSpPr>
            <p:spPr bwMode="auto">
              <a:xfrm>
                <a:off x="3913211" y="2661367"/>
                <a:ext cx="423635" cy="21138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38" name="Freeform 686"/>
              <p:cNvSpPr/>
              <p:nvPr/>
            </p:nvSpPr>
            <p:spPr bwMode="auto">
              <a:xfrm>
                <a:off x="3005297" y="2151965"/>
                <a:ext cx="144677" cy="314477"/>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39" name="Freeform 687"/>
              <p:cNvSpPr/>
              <p:nvPr/>
            </p:nvSpPr>
            <p:spPr bwMode="auto">
              <a:xfrm>
                <a:off x="3158638" y="2652703"/>
                <a:ext cx="7797" cy="8663"/>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40" name="Freeform 688"/>
              <p:cNvSpPr/>
              <p:nvPr/>
            </p:nvSpPr>
            <p:spPr bwMode="auto">
              <a:xfrm>
                <a:off x="3098861" y="1795903"/>
                <a:ext cx="2052335" cy="1102838"/>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41" name="Freeform 689"/>
              <p:cNvSpPr/>
              <p:nvPr/>
            </p:nvSpPr>
            <p:spPr bwMode="auto">
              <a:xfrm>
                <a:off x="3412472" y="2941191"/>
                <a:ext cx="42450" cy="8663"/>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42" name="Freeform 690"/>
              <p:cNvSpPr/>
              <p:nvPr/>
            </p:nvSpPr>
            <p:spPr bwMode="auto">
              <a:xfrm>
                <a:off x="3353562" y="2585130"/>
                <a:ext cx="550986" cy="389848"/>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43" name="Freeform 691"/>
              <p:cNvSpPr/>
              <p:nvPr/>
            </p:nvSpPr>
            <p:spPr bwMode="auto">
              <a:xfrm>
                <a:off x="3387349" y="2932528"/>
                <a:ext cx="16461" cy="8663"/>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44" name="Freeform 692"/>
              <p:cNvSpPr/>
              <p:nvPr/>
            </p:nvSpPr>
            <p:spPr bwMode="auto">
              <a:xfrm>
                <a:off x="2946387" y="2728940"/>
                <a:ext cx="8663" cy="86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45" name="Freeform 693"/>
              <p:cNvSpPr/>
              <p:nvPr/>
            </p:nvSpPr>
            <p:spPr bwMode="auto">
              <a:xfrm>
                <a:off x="3387349" y="2932528"/>
                <a:ext cx="16461" cy="8663"/>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46" name="Rectangle 694"/>
              <p:cNvSpPr>
                <a:spLocks noChangeArrowheads="1"/>
              </p:cNvSpPr>
              <p:nvPr/>
            </p:nvSpPr>
            <p:spPr bwMode="auto">
              <a:xfrm>
                <a:off x="2946387" y="2728940"/>
                <a:ext cx="8663" cy="0"/>
              </a:xfrm>
              <a:prstGeom prst="rect">
                <a:avLst/>
              </a:prstGeom>
              <a:grpFill/>
              <a:ln w="6350">
                <a:solidFill>
                  <a:schemeClr val="bg2">
                    <a:alpha val="30000"/>
                  </a:schemeClr>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1219200" eaLnBrk="1" hangingPunct="1">
                  <a:spcBef>
                    <a:spcPct val="50000"/>
                  </a:spcBef>
                </a:pPr>
                <a:endParaRPr lang="en-US" sz="3200">
                  <a:ea typeface="MS PGothic" panose="020B0600070205080204" pitchFamily="34" charset="-128"/>
                </a:endParaRPr>
              </a:p>
            </p:txBody>
          </p:sp>
          <p:sp>
            <p:nvSpPr>
              <p:cNvPr id="147" name="Freeform 695"/>
              <p:cNvSpPr/>
              <p:nvPr/>
            </p:nvSpPr>
            <p:spPr bwMode="auto">
              <a:xfrm>
                <a:off x="2852823" y="2728940"/>
                <a:ext cx="102227" cy="42450"/>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48" name="Freeform 696"/>
              <p:cNvSpPr/>
              <p:nvPr/>
            </p:nvSpPr>
            <p:spPr bwMode="auto">
              <a:xfrm>
                <a:off x="2665696" y="2677827"/>
                <a:ext cx="170667" cy="178464"/>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49" name="Freeform 697"/>
              <p:cNvSpPr/>
              <p:nvPr/>
            </p:nvSpPr>
            <p:spPr bwMode="auto">
              <a:xfrm>
                <a:off x="2819036" y="2771390"/>
                <a:ext cx="161137" cy="15247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50" name="Freeform 698"/>
              <p:cNvSpPr/>
              <p:nvPr/>
            </p:nvSpPr>
            <p:spPr bwMode="auto">
              <a:xfrm>
                <a:off x="2800844" y="2592926"/>
                <a:ext cx="128217" cy="161137"/>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51" name="Freeform 699"/>
              <p:cNvSpPr/>
              <p:nvPr/>
            </p:nvSpPr>
            <p:spPr bwMode="auto">
              <a:xfrm>
                <a:off x="2775720" y="2627580"/>
                <a:ext cx="51980" cy="5891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52" name="Freeform 700"/>
              <p:cNvSpPr/>
              <p:nvPr/>
            </p:nvSpPr>
            <p:spPr bwMode="auto">
              <a:xfrm>
                <a:off x="2819036" y="2771390"/>
                <a:ext cx="161137" cy="15247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53" name="Freeform 701"/>
              <p:cNvSpPr/>
              <p:nvPr/>
            </p:nvSpPr>
            <p:spPr bwMode="auto">
              <a:xfrm>
                <a:off x="2775720" y="2627580"/>
                <a:ext cx="51980" cy="5891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54" name="Freeform 702"/>
              <p:cNvSpPr/>
              <p:nvPr/>
            </p:nvSpPr>
            <p:spPr bwMode="auto">
              <a:xfrm>
                <a:off x="2997500" y="2864954"/>
                <a:ext cx="84034" cy="84900"/>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55" name="Freeform 703"/>
              <p:cNvSpPr/>
              <p:nvPr/>
            </p:nvSpPr>
            <p:spPr bwMode="auto">
              <a:xfrm>
                <a:off x="2792180" y="2101718"/>
                <a:ext cx="349131" cy="414972"/>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56" name="Freeform 704"/>
              <p:cNvSpPr/>
              <p:nvPr/>
            </p:nvSpPr>
            <p:spPr bwMode="auto">
              <a:xfrm>
                <a:off x="2877947" y="2186618"/>
                <a:ext cx="169801" cy="398512"/>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57" name="Freeform 705"/>
              <p:cNvSpPr/>
              <p:nvPr/>
            </p:nvSpPr>
            <p:spPr bwMode="auto">
              <a:xfrm>
                <a:off x="3022624" y="2652703"/>
                <a:ext cx="246038" cy="161137"/>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58" name="Freeform 706"/>
              <p:cNvSpPr/>
              <p:nvPr/>
            </p:nvSpPr>
            <p:spPr bwMode="auto">
              <a:xfrm>
                <a:off x="3166435" y="2652703"/>
                <a:ext cx="25990" cy="16460"/>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59" name="Freeform 707"/>
              <p:cNvSpPr/>
              <p:nvPr/>
            </p:nvSpPr>
            <p:spPr bwMode="auto">
              <a:xfrm>
                <a:off x="2997500" y="2864954"/>
                <a:ext cx="84034" cy="84900"/>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60" name="Freeform 708"/>
              <p:cNvSpPr/>
              <p:nvPr/>
            </p:nvSpPr>
            <p:spPr bwMode="auto">
              <a:xfrm>
                <a:off x="3166435" y="2652703"/>
                <a:ext cx="25990" cy="16460"/>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61" name="Freeform 709"/>
              <p:cNvSpPr/>
              <p:nvPr/>
            </p:nvSpPr>
            <p:spPr bwMode="auto">
              <a:xfrm>
                <a:off x="2997500" y="2737604"/>
                <a:ext cx="135147" cy="92697"/>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62" name="Freeform 710"/>
              <p:cNvSpPr/>
              <p:nvPr/>
            </p:nvSpPr>
            <p:spPr bwMode="auto">
              <a:xfrm>
                <a:off x="2997500" y="2780054"/>
                <a:ext cx="33787" cy="42450"/>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63" name="Freeform 711"/>
              <p:cNvSpPr/>
              <p:nvPr/>
            </p:nvSpPr>
            <p:spPr bwMode="auto">
              <a:xfrm>
                <a:off x="2886610" y="2686490"/>
                <a:ext cx="93564" cy="51114"/>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64" name="Freeform 712"/>
              <p:cNvSpPr/>
              <p:nvPr/>
            </p:nvSpPr>
            <p:spPr bwMode="auto">
              <a:xfrm>
                <a:off x="2946387" y="2737604"/>
                <a:ext cx="84900" cy="51113"/>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65" name="Freeform 713"/>
              <p:cNvSpPr/>
              <p:nvPr/>
            </p:nvSpPr>
            <p:spPr bwMode="auto">
              <a:xfrm>
                <a:off x="2955050" y="2711614"/>
                <a:ext cx="76237" cy="34653"/>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66" name="Freeform 714"/>
              <p:cNvSpPr/>
              <p:nvPr/>
            </p:nvSpPr>
            <p:spPr bwMode="auto">
              <a:xfrm>
                <a:off x="2997500" y="2780054"/>
                <a:ext cx="33787" cy="42450"/>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67" name="Freeform 715"/>
              <p:cNvSpPr/>
              <p:nvPr/>
            </p:nvSpPr>
            <p:spPr bwMode="auto">
              <a:xfrm>
                <a:off x="2955050" y="2711614"/>
                <a:ext cx="76237" cy="34653"/>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68" name="Freeform 716"/>
              <p:cNvSpPr/>
              <p:nvPr/>
            </p:nvSpPr>
            <p:spPr bwMode="auto">
              <a:xfrm>
                <a:off x="3031287" y="2822504"/>
                <a:ext cx="92697" cy="76237"/>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69" name="Freeform 717"/>
              <p:cNvSpPr/>
              <p:nvPr/>
            </p:nvSpPr>
            <p:spPr bwMode="auto">
              <a:xfrm>
                <a:off x="2971510" y="2780054"/>
                <a:ext cx="67574" cy="11868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70" name="Freeform 718"/>
              <p:cNvSpPr/>
              <p:nvPr/>
            </p:nvSpPr>
            <p:spPr bwMode="auto">
              <a:xfrm>
                <a:off x="2912600" y="2762727"/>
                <a:ext cx="76237" cy="93564"/>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71" name="Freeform 719"/>
              <p:cNvSpPr/>
              <p:nvPr/>
            </p:nvSpPr>
            <p:spPr bwMode="auto">
              <a:xfrm>
                <a:off x="2997500" y="2585130"/>
                <a:ext cx="41584" cy="25123"/>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72" name="Freeform 720"/>
              <p:cNvSpPr/>
              <p:nvPr/>
            </p:nvSpPr>
            <p:spPr bwMode="auto">
              <a:xfrm>
                <a:off x="3031287" y="2822504"/>
                <a:ext cx="92697" cy="76237"/>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73" name="Freeform 721"/>
              <p:cNvSpPr/>
              <p:nvPr/>
            </p:nvSpPr>
            <p:spPr bwMode="auto">
              <a:xfrm>
                <a:off x="2997500" y="2585130"/>
                <a:ext cx="41584" cy="25123"/>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74" name="Freeform 722"/>
              <p:cNvSpPr/>
              <p:nvPr/>
            </p:nvSpPr>
            <p:spPr bwMode="auto">
              <a:xfrm>
                <a:off x="2920397" y="2601590"/>
                <a:ext cx="127350" cy="11868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75" name="Freeform 723"/>
              <p:cNvSpPr/>
              <p:nvPr/>
            </p:nvSpPr>
            <p:spPr bwMode="auto">
              <a:xfrm>
                <a:off x="2810373" y="2754064"/>
                <a:ext cx="59777" cy="34653"/>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76" name="Freeform 724"/>
              <p:cNvSpPr/>
              <p:nvPr/>
            </p:nvSpPr>
            <p:spPr bwMode="auto">
              <a:xfrm>
                <a:off x="2836363" y="2534016"/>
                <a:ext cx="41584" cy="67574"/>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77" name="Freeform 725"/>
              <p:cNvSpPr/>
              <p:nvPr/>
            </p:nvSpPr>
            <p:spPr bwMode="auto">
              <a:xfrm>
                <a:off x="2767057" y="2669163"/>
                <a:ext cx="43316" cy="4245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78" name="Freeform 726"/>
              <p:cNvSpPr/>
              <p:nvPr/>
            </p:nvSpPr>
            <p:spPr bwMode="auto">
              <a:xfrm>
                <a:off x="2810373" y="2754064"/>
                <a:ext cx="59777" cy="34653"/>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79" name="Freeform 727"/>
              <p:cNvSpPr/>
              <p:nvPr/>
            </p:nvSpPr>
            <p:spPr bwMode="auto">
              <a:xfrm>
                <a:off x="2767057" y="2669163"/>
                <a:ext cx="43316" cy="42450"/>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80" name="Freeform 728"/>
              <p:cNvSpPr/>
              <p:nvPr/>
            </p:nvSpPr>
            <p:spPr bwMode="auto">
              <a:xfrm>
                <a:off x="2733270" y="3152575"/>
                <a:ext cx="213117" cy="161137"/>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81" name="Freeform 729"/>
              <p:cNvSpPr/>
              <p:nvPr/>
            </p:nvSpPr>
            <p:spPr bwMode="auto">
              <a:xfrm>
                <a:off x="2563469" y="3136115"/>
                <a:ext cx="220914" cy="203587"/>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82" name="Freeform 730"/>
              <p:cNvSpPr/>
              <p:nvPr/>
            </p:nvSpPr>
            <p:spPr bwMode="auto">
              <a:xfrm>
                <a:off x="3285122" y="3322376"/>
                <a:ext cx="127351" cy="178464"/>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83" name="Freeform 731"/>
              <p:cNvSpPr/>
              <p:nvPr/>
            </p:nvSpPr>
            <p:spPr bwMode="auto">
              <a:xfrm>
                <a:off x="2733270" y="3152575"/>
                <a:ext cx="213117" cy="161137"/>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84" name="Freeform 732"/>
              <p:cNvSpPr/>
              <p:nvPr/>
            </p:nvSpPr>
            <p:spPr bwMode="auto">
              <a:xfrm>
                <a:off x="3285122" y="3322376"/>
                <a:ext cx="127351" cy="178464"/>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85" name="Freeform 733"/>
              <p:cNvSpPr/>
              <p:nvPr/>
            </p:nvSpPr>
            <p:spPr bwMode="auto">
              <a:xfrm>
                <a:off x="2920397" y="3313713"/>
                <a:ext cx="17327" cy="68440"/>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86" name="Freeform 734"/>
              <p:cNvSpPr/>
              <p:nvPr/>
            </p:nvSpPr>
            <p:spPr bwMode="auto">
              <a:xfrm>
                <a:off x="2920397" y="3313713"/>
                <a:ext cx="17327" cy="68440"/>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solidFill>
                  <a:schemeClr val="bg2">
                    <a:alpha val="30000"/>
                  </a:schemeClr>
                </a:solidFill>
                <a:miter lim="800000"/>
              </a:ln>
            </p:spPr>
            <p:txBody>
              <a:bodyPr/>
              <a:lstStyle/>
              <a:p>
                <a:pPr defTabSz="1219200"/>
                <a:endParaRPr lang="zh-CN" altLang="en-US" sz="3200"/>
              </a:p>
            </p:txBody>
          </p:sp>
          <p:sp>
            <p:nvSpPr>
              <p:cNvPr id="187" name="Freeform 735"/>
              <p:cNvSpPr/>
              <p:nvPr/>
            </p:nvSpPr>
            <p:spPr bwMode="auto">
              <a:xfrm>
                <a:off x="2920397" y="3313713"/>
                <a:ext cx="17327" cy="68440"/>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solidFill>
                  <a:schemeClr val="bg2">
                    <a:alpha val="30000"/>
                  </a:schemeClr>
                </a:solidFill>
                <a:miter lim="800000"/>
              </a:ln>
            </p:spPr>
            <p:txBody>
              <a:bodyPr/>
              <a:lstStyle/>
              <a:p>
                <a:pPr defTabSz="1219200"/>
                <a:endParaRPr lang="zh-CN" altLang="en-US" sz="3200"/>
              </a:p>
            </p:txBody>
          </p:sp>
          <p:sp>
            <p:nvSpPr>
              <p:cNvPr id="188" name="Freeform 736"/>
              <p:cNvSpPr/>
              <p:nvPr/>
            </p:nvSpPr>
            <p:spPr bwMode="auto">
              <a:xfrm>
                <a:off x="2912600" y="3161239"/>
                <a:ext cx="135147" cy="220914"/>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89" name="Freeform 737"/>
              <p:cNvSpPr/>
              <p:nvPr/>
            </p:nvSpPr>
            <p:spPr bwMode="auto">
              <a:xfrm>
                <a:off x="2912600" y="3161239"/>
                <a:ext cx="135147" cy="220914"/>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solidFill>
                  <a:schemeClr val="bg2">
                    <a:alpha val="30000"/>
                  </a:schemeClr>
                </a:solidFill>
                <a:miter lim="800000"/>
              </a:ln>
            </p:spPr>
            <p:txBody>
              <a:bodyPr/>
              <a:lstStyle/>
              <a:p>
                <a:pPr defTabSz="1219200"/>
                <a:endParaRPr lang="zh-CN" altLang="en-US" sz="3200"/>
              </a:p>
            </p:txBody>
          </p:sp>
          <p:sp>
            <p:nvSpPr>
              <p:cNvPr id="190" name="Freeform 738"/>
              <p:cNvSpPr/>
              <p:nvPr/>
            </p:nvSpPr>
            <p:spPr bwMode="auto">
              <a:xfrm>
                <a:off x="2912600" y="3161239"/>
                <a:ext cx="135147" cy="220914"/>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solidFill>
                  <a:schemeClr val="bg2">
                    <a:alpha val="30000"/>
                  </a:schemeClr>
                </a:solidFill>
                <a:miter lim="800000"/>
              </a:ln>
            </p:spPr>
            <p:txBody>
              <a:bodyPr/>
              <a:lstStyle/>
              <a:p>
                <a:pPr defTabSz="1219200"/>
                <a:endParaRPr lang="zh-CN" altLang="en-US" sz="3200"/>
              </a:p>
            </p:txBody>
          </p:sp>
          <p:sp>
            <p:nvSpPr>
              <p:cNvPr id="191" name="Freeform 739"/>
              <p:cNvSpPr/>
              <p:nvPr/>
            </p:nvSpPr>
            <p:spPr bwMode="auto">
              <a:xfrm>
                <a:off x="2955050" y="3780665"/>
                <a:ext cx="211384" cy="194924"/>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92" name="Freeform 740"/>
              <p:cNvSpPr/>
              <p:nvPr/>
            </p:nvSpPr>
            <p:spPr bwMode="auto">
              <a:xfrm>
                <a:off x="2997500" y="3720888"/>
                <a:ext cx="126484" cy="127351"/>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93" name="Freeform 741"/>
              <p:cNvSpPr/>
              <p:nvPr/>
            </p:nvSpPr>
            <p:spPr bwMode="auto">
              <a:xfrm>
                <a:off x="3132648" y="3619527"/>
                <a:ext cx="144677" cy="228711"/>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94" name="Freeform 742"/>
              <p:cNvSpPr/>
              <p:nvPr/>
            </p:nvSpPr>
            <p:spPr bwMode="auto">
              <a:xfrm>
                <a:off x="3132648" y="3492177"/>
                <a:ext cx="136014" cy="143811"/>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95" name="Freeform 743"/>
              <p:cNvSpPr/>
              <p:nvPr/>
            </p:nvSpPr>
            <p:spPr bwMode="auto">
              <a:xfrm>
                <a:off x="2895273" y="3559750"/>
                <a:ext cx="161137" cy="161137"/>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96" name="Freeform 744"/>
              <p:cNvSpPr/>
              <p:nvPr/>
            </p:nvSpPr>
            <p:spPr bwMode="auto">
              <a:xfrm>
                <a:off x="2895273" y="3407276"/>
                <a:ext cx="246038" cy="246038"/>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97" name="Freeform 745"/>
              <p:cNvSpPr/>
              <p:nvPr/>
            </p:nvSpPr>
            <p:spPr bwMode="auto">
              <a:xfrm>
                <a:off x="3175098" y="3237476"/>
                <a:ext cx="194924" cy="187127"/>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98" name="Freeform 746"/>
              <p:cNvSpPr/>
              <p:nvPr/>
            </p:nvSpPr>
            <p:spPr bwMode="auto">
              <a:xfrm>
                <a:off x="3183761" y="3415940"/>
                <a:ext cx="110024" cy="127351"/>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199" name="Freeform 747"/>
              <p:cNvSpPr/>
              <p:nvPr/>
            </p:nvSpPr>
            <p:spPr bwMode="auto">
              <a:xfrm>
                <a:off x="3065074" y="3687101"/>
                <a:ext cx="101361" cy="102227"/>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00" name="Freeform 748"/>
              <p:cNvSpPr/>
              <p:nvPr/>
            </p:nvSpPr>
            <p:spPr bwMode="auto">
              <a:xfrm>
                <a:off x="3031287" y="3424603"/>
                <a:ext cx="177597" cy="296285"/>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01" name="Freeform 749"/>
              <p:cNvSpPr/>
              <p:nvPr/>
            </p:nvSpPr>
            <p:spPr bwMode="auto">
              <a:xfrm>
                <a:off x="2665696" y="3272129"/>
                <a:ext cx="101360" cy="76237"/>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02" name="Freeform 750"/>
              <p:cNvSpPr/>
              <p:nvPr/>
            </p:nvSpPr>
            <p:spPr bwMode="auto">
              <a:xfrm>
                <a:off x="2990570" y="3720888"/>
                <a:ext cx="126484" cy="127351"/>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03" name="Freeform 751"/>
              <p:cNvSpPr/>
              <p:nvPr/>
            </p:nvSpPr>
            <p:spPr bwMode="auto">
              <a:xfrm>
                <a:off x="2665696" y="3272129"/>
                <a:ext cx="101360" cy="76237"/>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solidFill>
                  <a:schemeClr val="bg2">
                    <a:alpha val="30000"/>
                  </a:schemeClr>
                </a:solidFill>
                <a:miter lim="800000"/>
              </a:ln>
            </p:spPr>
            <p:txBody>
              <a:bodyPr/>
              <a:lstStyle/>
              <a:p>
                <a:pPr defTabSz="1219200"/>
                <a:endParaRPr lang="zh-CN" altLang="en-US" sz="3200"/>
              </a:p>
            </p:txBody>
          </p:sp>
          <p:sp>
            <p:nvSpPr>
              <p:cNvPr id="204" name="Freeform 752"/>
              <p:cNvSpPr/>
              <p:nvPr/>
            </p:nvSpPr>
            <p:spPr bwMode="auto">
              <a:xfrm>
                <a:off x="2665696" y="3272129"/>
                <a:ext cx="101360" cy="76237"/>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solidFill>
                  <a:schemeClr val="bg2">
                    <a:alpha val="30000"/>
                  </a:schemeClr>
                </a:solidFill>
                <a:miter lim="800000"/>
              </a:ln>
            </p:spPr>
            <p:txBody>
              <a:bodyPr/>
              <a:lstStyle/>
              <a:p>
                <a:pPr defTabSz="1219200"/>
                <a:endParaRPr lang="zh-CN" altLang="en-US" sz="3200"/>
              </a:p>
            </p:txBody>
          </p:sp>
          <p:sp>
            <p:nvSpPr>
              <p:cNvPr id="205" name="Freeform 753"/>
              <p:cNvSpPr/>
              <p:nvPr/>
            </p:nvSpPr>
            <p:spPr bwMode="auto">
              <a:xfrm>
                <a:off x="2733270" y="3331039"/>
                <a:ext cx="8663" cy="86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06" name="Freeform 754"/>
              <p:cNvSpPr/>
              <p:nvPr/>
            </p:nvSpPr>
            <p:spPr bwMode="auto">
              <a:xfrm>
                <a:off x="2733270" y="3331039"/>
                <a:ext cx="8663" cy="86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solidFill>
                  <a:schemeClr val="bg2">
                    <a:alpha val="30000"/>
                  </a:schemeClr>
                </a:solidFill>
                <a:miter lim="800000"/>
              </a:ln>
            </p:spPr>
            <p:txBody>
              <a:bodyPr/>
              <a:lstStyle/>
              <a:p>
                <a:pPr defTabSz="1219200"/>
                <a:endParaRPr lang="zh-CN" altLang="en-US" sz="3200"/>
              </a:p>
            </p:txBody>
          </p:sp>
          <p:sp>
            <p:nvSpPr>
              <p:cNvPr id="207" name="Freeform 755"/>
              <p:cNvSpPr/>
              <p:nvPr/>
            </p:nvSpPr>
            <p:spPr bwMode="auto">
              <a:xfrm>
                <a:off x="2733270" y="3331039"/>
                <a:ext cx="8663" cy="86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solidFill>
                  <a:schemeClr val="bg2">
                    <a:alpha val="30000"/>
                  </a:schemeClr>
                </a:solidFill>
                <a:miter lim="800000"/>
              </a:ln>
            </p:spPr>
            <p:txBody>
              <a:bodyPr/>
              <a:lstStyle/>
              <a:p>
                <a:pPr defTabSz="1219200"/>
                <a:endParaRPr lang="zh-CN" altLang="en-US" sz="3200"/>
              </a:p>
            </p:txBody>
          </p:sp>
          <p:sp>
            <p:nvSpPr>
              <p:cNvPr id="208" name="Freeform 756"/>
              <p:cNvSpPr/>
              <p:nvPr/>
            </p:nvSpPr>
            <p:spPr bwMode="auto">
              <a:xfrm>
                <a:off x="2690820" y="3331039"/>
                <a:ext cx="51114" cy="76237"/>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09" name="Freeform 757"/>
              <p:cNvSpPr/>
              <p:nvPr/>
            </p:nvSpPr>
            <p:spPr bwMode="auto">
              <a:xfrm>
                <a:off x="2767057" y="3279926"/>
                <a:ext cx="162004" cy="144677"/>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10" name="Freeform 758"/>
              <p:cNvSpPr/>
              <p:nvPr/>
            </p:nvSpPr>
            <p:spPr bwMode="auto">
              <a:xfrm>
                <a:off x="2929060" y="3331039"/>
                <a:ext cx="169801" cy="102227"/>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11" name="Freeform 759"/>
              <p:cNvSpPr/>
              <p:nvPr/>
            </p:nvSpPr>
            <p:spPr bwMode="auto">
              <a:xfrm>
                <a:off x="2767057" y="3279926"/>
                <a:ext cx="162004" cy="144677"/>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12" name="Freeform 760"/>
              <p:cNvSpPr/>
              <p:nvPr/>
            </p:nvSpPr>
            <p:spPr bwMode="auto">
              <a:xfrm>
                <a:off x="2929060" y="3331039"/>
                <a:ext cx="169801" cy="102227"/>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13" name="Freeform 761"/>
              <p:cNvSpPr/>
              <p:nvPr/>
            </p:nvSpPr>
            <p:spPr bwMode="auto">
              <a:xfrm>
                <a:off x="2877947" y="3424603"/>
                <a:ext cx="102227" cy="127351"/>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14" name="Freeform 762"/>
              <p:cNvSpPr/>
              <p:nvPr/>
            </p:nvSpPr>
            <p:spPr bwMode="auto">
              <a:xfrm>
                <a:off x="2852823" y="3449727"/>
                <a:ext cx="67574" cy="76237"/>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15" name="Freeform 763"/>
              <p:cNvSpPr/>
              <p:nvPr/>
            </p:nvSpPr>
            <p:spPr bwMode="auto">
              <a:xfrm>
                <a:off x="2836363" y="3313713"/>
                <a:ext cx="101361" cy="136014"/>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16" name="Freeform 764"/>
              <p:cNvSpPr/>
              <p:nvPr/>
            </p:nvSpPr>
            <p:spPr bwMode="auto">
              <a:xfrm>
                <a:off x="2852823" y="3449727"/>
                <a:ext cx="67574" cy="76237"/>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17" name="Freeform 765"/>
              <p:cNvSpPr/>
              <p:nvPr/>
            </p:nvSpPr>
            <p:spPr bwMode="auto">
              <a:xfrm>
                <a:off x="2836363" y="3313713"/>
                <a:ext cx="101361" cy="136014"/>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solidFill>
                  <a:schemeClr val="bg2">
                    <a:alpha val="30000"/>
                  </a:schemeClr>
                </a:solidFill>
                <a:miter lim="800000"/>
              </a:ln>
            </p:spPr>
            <p:txBody>
              <a:bodyPr/>
              <a:lstStyle/>
              <a:p>
                <a:pPr defTabSz="1219200"/>
                <a:endParaRPr lang="zh-CN" altLang="en-US" sz="3200"/>
              </a:p>
            </p:txBody>
          </p:sp>
          <p:sp>
            <p:nvSpPr>
              <p:cNvPr id="218" name="Freeform 766"/>
              <p:cNvSpPr/>
              <p:nvPr/>
            </p:nvSpPr>
            <p:spPr bwMode="auto">
              <a:xfrm>
                <a:off x="2836363" y="3313713"/>
                <a:ext cx="101361" cy="136014"/>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solidFill>
                  <a:schemeClr val="bg2">
                    <a:alpha val="30000"/>
                  </a:schemeClr>
                </a:solidFill>
                <a:miter lim="800000"/>
              </a:ln>
            </p:spPr>
            <p:txBody>
              <a:bodyPr/>
              <a:lstStyle/>
              <a:p>
                <a:pPr defTabSz="1219200"/>
                <a:endParaRPr lang="zh-CN" altLang="en-US" sz="3200"/>
              </a:p>
            </p:txBody>
          </p:sp>
          <p:sp>
            <p:nvSpPr>
              <p:cNvPr id="219" name="Freeform 767"/>
              <p:cNvSpPr/>
              <p:nvPr/>
            </p:nvSpPr>
            <p:spPr bwMode="auto">
              <a:xfrm>
                <a:off x="2741933" y="3305916"/>
                <a:ext cx="33787" cy="84900"/>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20" name="Freeform 768"/>
              <p:cNvSpPr/>
              <p:nvPr/>
            </p:nvSpPr>
            <p:spPr bwMode="auto">
              <a:xfrm>
                <a:off x="2733270" y="3331039"/>
                <a:ext cx="25123" cy="67574"/>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21" name="Freeform 769"/>
              <p:cNvSpPr/>
              <p:nvPr/>
            </p:nvSpPr>
            <p:spPr bwMode="auto">
              <a:xfrm>
                <a:off x="2741933" y="3305916"/>
                <a:ext cx="33787" cy="84900"/>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22" name="Freeform 770"/>
              <p:cNvSpPr/>
              <p:nvPr/>
            </p:nvSpPr>
            <p:spPr bwMode="auto">
              <a:xfrm>
                <a:off x="2733270" y="3331039"/>
                <a:ext cx="25123" cy="67574"/>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23" name="Freeform 771"/>
              <p:cNvSpPr/>
              <p:nvPr/>
            </p:nvSpPr>
            <p:spPr bwMode="auto">
              <a:xfrm>
                <a:off x="2886610" y="3704428"/>
                <a:ext cx="178464" cy="177597"/>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24" name="Freeform 772"/>
              <p:cNvSpPr/>
              <p:nvPr/>
            </p:nvSpPr>
            <p:spPr bwMode="auto">
              <a:xfrm>
                <a:off x="2741933" y="3221016"/>
                <a:ext cx="42450" cy="51113"/>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25" name="Freeform 774"/>
              <p:cNvSpPr/>
              <p:nvPr/>
            </p:nvSpPr>
            <p:spPr bwMode="auto">
              <a:xfrm>
                <a:off x="2886610" y="3704428"/>
                <a:ext cx="178464" cy="177597"/>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solidFill>
                  <a:schemeClr val="bg2">
                    <a:alpha val="30000"/>
                  </a:schemeClr>
                </a:solidFill>
                <a:miter lim="800000"/>
              </a:ln>
            </p:spPr>
            <p:txBody>
              <a:bodyPr/>
              <a:lstStyle/>
              <a:p>
                <a:pPr defTabSz="1219200"/>
                <a:endParaRPr lang="zh-CN" altLang="en-US" sz="3200"/>
              </a:p>
            </p:txBody>
          </p:sp>
          <p:sp>
            <p:nvSpPr>
              <p:cNvPr id="226" name="Freeform 775"/>
              <p:cNvSpPr/>
              <p:nvPr/>
            </p:nvSpPr>
            <p:spPr bwMode="auto">
              <a:xfrm>
                <a:off x="468684" y="2099985"/>
                <a:ext cx="364725" cy="499872"/>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27" name="Freeform 777"/>
              <p:cNvSpPr/>
              <p:nvPr/>
            </p:nvSpPr>
            <p:spPr bwMode="auto">
              <a:xfrm>
                <a:off x="1054323" y="2728940"/>
                <a:ext cx="771033" cy="398512"/>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28" name="Freeform 779"/>
              <p:cNvSpPr/>
              <p:nvPr/>
            </p:nvSpPr>
            <p:spPr bwMode="auto">
              <a:xfrm>
                <a:off x="1054323" y="2728940"/>
                <a:ext cx="771033" cy="398512"/>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solidFill>
                <a:schemeClr val="accent1">
                  <a:lumMod val="50000"/>
                </a:schemeClr>
              </a:solidFill>
              <a:ln w="3175" cmpd="sng">
                <a:solidFill>
                  <a:schemeClr val="bg2">
                    <a:alpha val="30000"/>
                  </a:schemeClr>
                </a:solidFill>
                <a:miter lim="800000"/>
              </a:ln>
            </p:spPr>
            <p:txBody>
              <a:bodyPr/>
              <a:lstStyle/>
              <a:p>
                <a:pPr defTabSz="1219200"/>
                <a:endParaRPr lang="zh-CN" altLang="en-US" sz="3200"/>
              </a:p>
            </p:txBody>
          </p:sp>
          <p:sp>
            <p:nvSpPr>
              <p:cNvPr id="229" name="Freeform 780"/>
              <p:cNvSpPr/>
              <p:nvPr/>
            </p:nvSpPr>
            <p:spPr bwMode="auto">
              <a:xfrm>
                <a:off x="1545532" y="3272129"/>
                <a:ext cx="59777" cy="5891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30" name="Freeform 781"/>
              <p:cNvSpPr/>
              <p:nvPr/>
            </p:nvSpPr>
            <p:spPr bwMode="auto">
              <a:xfrm>
                <a:off x="1571521" y="3331039"/>
                <a:ext cx="50247" cy="33787"/>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31" name="Freeform 782"/>
              <p:cNvSpPr/>
              <p:nvPr/>
            </p:nvSpPr>
            <p:spPr bwMode="auto">
              <a:xfrm>
                <a:off x="1613972" y="3348366"/>
                <a:ext cx="76237" cy="33787"/>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32" name="Freeform 783"/>
              <p:cNvSpPr/>
              <p:nvPr/>
            </p:nvSpPr>
            <p:spPr bwMode="auto">
              <a:xfrm>
                <a:off x="1664219" y="3313713"/>
                <a:ext cx="161137" cy="169801"/>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33" name="Freeform 784"/>
              <p:cNvSpPr/>
              <p:nvPr/>
            </p:nvSpPr>
            <p:spPr bwMode="auto">
              <a:xfrm>
                <a:off x="1715332" y="3458390"/>
                <a:ext cx="110024" cy="76237"/>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34" name="Freeform 785"/>
              <p:cNvSpPr/>
              <p:nvPr/>
            </p:nvSpPr>
            <p:spPr bwMode="auto">
              <a:xfrm>
                <a:off x="1715332" y="3458390"/>
                <a:ext cx="110024" cy="76237"/>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solidFill>
                  <a:schemeClr val="bg2">
                    <a:alpha val="30000"/>
                  </a:schemeClr>
                </a:solidFill>
                <a:miter lim="800000"/>
              </a:ln>
            </p:spPr>
            <p:txBody>
              <a:bodyPr/>
              <a:lstStyle/>
              <a:p>
                <a:pPr defTabSz="1219200"/>
                <a:endParaRPr lang="zh-CN" altLang="en-US" sz="3200"/>
              </a:p>
            </p:txBody>
          </p:sp>
          <p:sp>
            <p:nvSpPr>
              <p:cNvPr id="235" name="Freeform 786"/>
              <p:cNvSpPr/>
              <p:nvPr/>
            </p:nvSpPr>
            <p:spPr bwMode="auto">
              <a:xfrm>
                <a:off x="1715332" y="3458390"/>
                <a:ext cx="110024" cy="76237"/>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solidFill>
                  <a:schemeClr val="bg2">
                    <a:alpha val="30000"/>
                  </a:schemeClr>
                </a:solidFill>
                <a:miter lim="800000"/>
              </a:ln>
            </p:spPr>
            <p:txBody>
              <a:bodyPr/>
              <a:lstStyle/>
              <a:p>
                <a:pPr defTabSz="1219200"/>
                <a:endParaRPr lang="zh-CN" altLang="en-US" sz="3200"/>
              </a:p>
            </p:txBody>
          </p:sp>
          <p:sp>
            <p:nvSpPr>
              <p:cNvPr id="236" name="Freeform 787"/>
              <p:cNvSpPr/>
              <p:nvPr/>
            </p:nvSpPr>
            <p:spPr bwMode="auto">
              <a:xfrm>
                <a:off x="1902459" y="3364826"/>
                <a:ext cx="67574" cy="93564"/>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37" name="Freeform 788"/>
              <p:cNvSpPr/>
              <p:nvPr/>
            </p:nvSpPr>
            <p:spPr bwMode="auto">
              <a:xfrm>
                <a:off x="1995157" y="3398613"/>
                <a:ext cx="42450" cy="51114"/>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38" name="Freeform 789"/>
              <p:cNvSpPr/>
              <p:nvPr/>
            </p:nvSpPr>
            <p:spPr bwMode="auto">
              <a:xfrm>
                <a:off x="1902459" y="3364826"/>
                <a:ext cx="67574" cy="93564"/>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39" name="Freeform 790"/>
              <p:cNvSpPr/>
              <p:nvPr/>
            </p:nvSpPr>
            <p:spPr bwMode="auto">
              <a:xfrm>
                <a:off x="1995157" y="3398613"/>
                <a:ext cx="42450" cy="51114"/>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40" name="Freeform 791"/>
              <p:cNvSpPr/>
              <p:nvPr/>
            </p:nvSpPr>
            <p:spPr bwMode="auto">
              <a:xfrm>
                <a:off x="1741322" y="3780665"/>
                <a:ext cx="262498" cy="542322"/>
              </a:xfrm>
              <a:custGeom>
                <a:avLst/>
                <a:gdLst>
                  <a:gd name="T0" fmla="*/ 2147483647 w 248"/>
                  <a:gd name="T1" fmla="*/ 2147483647 h 512"/>
                  <a:gd name="T2" fmla="*/ 2147483647 w 248"/>
                  <a:gd name="T3" fmla="*/ 2147483647 h 512"/>
                  <a:gd name="T4" fmla="*/ 2147483647 w 248"/>
                  <a:gd name="T5" fmla="*/ 2147483647 h 512"/>
                  <a:gd name="T6" fmla="*/ 2147483647 w 248"/>
                  <a:gd name="T7" fmla="*/ 2147483647 h 512"/>
                  <a:gd name="T8" fmla="*/ 2147483647 w 248"/>
                  <a:gd name="T9" fmla="*/ 2147483647 h 512"/>
                  <a:gd name="T10" fmla="*/ 2147483647 w 248"/>
                  <a:gd name="T11" fmla="*/ 2147483647 h 512"/>
                  <a:gd name="T12" fmla="*/ 2147483647 w 248"/>
                  <a:gd name="T13" fmla="*/ 2147483647 h 512"/>
                  <a:gd name="T14" fmla="*/ 2147483647 w 248"/>
                  <a:gd name="T15" fmla="*/ 2147483647 h 512"/>
                  <a:gd name="T16" fmla="*/ 2147483647 w 248"/>
                  <a:gd name="T17" fmla="*/ 2147483647 h 512"/>
                  <a:gd name="T18" fmla="*/ 2147483647 w 248"/>
                  <a:gd name="T19" fmla="*/ 2147483647 h 512"/>
                  <a:gd name="T20" fmla="*/ 2147483647 w 248"/>
                  <a:gd name="T21" fmla="*/ 2147483647 h 512"/>
                  <a:gd name="T22" fmla="*/ 2147483647 w 248"/>
                  <a:gd name="T23" fmla="*/ 2147483647 h 512"/>
                  <a:gd name="T24" fmla="*/ 2147483647 w 248"/>
                  <a:gd name="T25" fmla="*/ 2147483647 h 512"/>
                  <a:gd name="T26" fmla="*/ 2147483647 w 248"/>
                  <a:gd name="T27" fmla="*/ 2147483647 h 512"/>
                  <a:gd name="T28" fmla="*/ 2147483647 w 248"/>
                  <a:gd name="T29" fmla="*/ 0 h 512"/>
                  <a:gd name="T30" fmla="*/ 2147483647 w 248"/>
                  <a:gd name="T31" fmla="*/ 0 h 512"/>
                  <a:gd name="T32" fmla="*/ 2147483647 w 248"/>
                  <a:gd name="T33" fmla="*/ 2147483647 h 512"/>
                  <a:gd name="T34" fmla="*/ 2147483647 w 248"/>
                  <a:gd name="T35" fmla="*/ 0 h 512"/>
                  <a:gd name="T36" fmla="*/ 2147483647 w 248"/>
                  <a:gd name="T37" fmla="*/ 0 h 512"/>
                  <a:gd name="T38" fmla="*/ 2147483647 w 248"/>
                  <a:gd name="T39" fmla="*/ 2147483647 h 512"/>
                  <a:gd name="T40" fmla="*/ 2147483647 w 248"/>
                  <a:gd name="T41" fmla="*/ 2147483647 h 512"/>
                  <a:gd name="T42" fmla="*/ 2147483647 w 248"/>
                  <a:gd name="T43" fmla="*/ 2147483647 h 512"/>
                  <a:gd name="T44" fmla="*/ 2147483647 w 248"/>
                  <a:gd name="T45" fmla="*/ 2147483647 h 512"/>
                  <a:gd name="T46" fmla="*/ 2147483647 w 248"/>
                  <a:gd name="T47" fmla="*/ 2147483647 h 512"/>
                  <a:gd name="T48" fmla="*/ 2147483647 w 248"/>
                  <a:gd name="T49" fmla="*/ 2147483647 h 512"/>
                  <a:gd name="T50" fmla="*/ 2147483647 w 248"/>
                  <a:gd name="T51" fmla="*/ 2147483647 h 512"/>
                  <a:gd name="T52" fmla="*/ 2147483647 w 248"/>
                  <a:gd name="T53" fmla="*/ 2147483647 h 512"/>
                  <a:gd name="T54" fmla="*/ 2147483647 w 248"/>
                  <a:gd name="T55" fmla="*/ 2147483647 h 512"/>
                  <a:gd name="T56" fmla="*/ 2147483647 w 248"/>
                  <a:gd name="T57" fmla="*/ 2147483647 h 512"/>
                  <a:gd name="T58" fmla="*/ 2147483647 w 248"/>
                  <a:gd name="T59" fmla="*/ 2147483647 h 512"/>
                  <a:gd name="T60" fmla="*/ 2147483647 w 248"/>
                  <a:gd name="T61" fmla="*/ 2147483647 h 512"/>
                  <a:gd name="T62" fmla="*/ 2147483647 w 248"/>
                  <a:gd name="T63" fmla="*/ 2147483647 h 512"/>
                  <a:gd name="T64" fmla="*/ 0 w 248"/>
                  <a:gd name="T65" fmla="*/ 2147483647 h 512"/>
                  <a:gd name="T66" fmla="*/ 2147483647 w 248"/>
                  <a:gd name="T67" fmla="*/ 2147483647 h 512"/>
                  <a:gd name="T68" fmla="*/ 2147483647 w 248"/>
                  <a:gd name="T69" fmla="*/ 2147483647 h 512"/>
                  <a:gd name="T70" fmla="*/ 2147483647 w 248"/>
                  <a:gd name="T71" fmla="*/ 2147483647 h 512"/>
                  <a:gd name="T72" fmla="*/ 2147483647 w 248"/>
                  <a:gd name="T73" fmla="*/ 2147483647 h 512"/>
                  <a:gd name="T74" fmla="*/ 2147483647 w 248"/>
                  <a:gd name="T75" fmla="*/ 2147483647 h 512"/>
                  <a:gd name="T76" fmla="*/ 2147483647 w 248"/>
                  <a:gd name="T77" fmla="*/ 2147483647 h 512"/>
                  <a:gd name="T78" fmla="*/ 2147483647 w 248"/>
                  <a:gd name="T79" fmla="*/ 2147483647 h 512"/>
                  <a:gd name="T80" fmla="*/ 2147483647 w 248"/>
                  <a:gd name="T81" fmla="*/ 2147483647 h 512"/>
                  <a:gd name="T82" fmla="*/ 2147483647 w 248"/>
                  <a:gd name="T83" fmla="*/ 2147483647 h 512"/>
                  <a:gd name="T84" fmla="*/ 2147483647 w 248"/>
                  <a:gd name="T85" fmla="*/ 2147483647 h 512"/>
                  <a:gd name="T86" fmla="*/ 2147483647 w 248"/>
                  <a:gd name="T87" fmla="*/ 2147483647 h 512"/>
                  <a:gd name="T88" fmla="*/ 2147483647 w 248"/>
                  <a:gd name="T89" fmla="*/ 2147483647 h 512"/>
                  <a:gd name="T90" fmla="*/ 2147483647 w 248"/>
                  <a:gd name="T91" fmla="*/ 2147483647 h 512"/>
                  <a:gd name="T92" fmla="*/ 2147483647 w 248"/>
                  <a:gd name="T93" fmla="*/ 2147483647 h 512"/>
                  <a:gd name="T94" fmla="*/ 2147483647 w 248"/>
                  <a:gd name="T95" fmla="*/ 2147483647 h 512"/>
                  <a:gd name="T96" fmla="*/ 2147483647 w 248"/>
                  <a:gd name="T97" fmla="*/ 2147483647 h 512"/>
                  <a:gd name="T98" fmla="*/ 2147483647 w 248"/>
                  <a:gd name="T99" fmla="*/ 2147483647 h 512"/>
                  <a:gd name="T100" fmla="*/ 2147483647 w 248"/>
                  <a:gd name="T101" fmla="*/ 2147483647 h 512"/>
                  <a:gd name="T102" fmla="*/ 2147483647 w 248"/>
                  <a:gd name="T103" fmla="*/ 2147483647 h 512"/>
                  <a:gd name="T104" fmla="*/ 2147483647 w 248"/>
                  <a:gd name="T105" fmla="*/ 2147483647 h 512"/>
                  <a:gd name="T106" fmla="*/ 2147483647 w 248"/>
                  <a:gd name="T107" fmla="*/ 2147483647 h 512"/>
                  <a:gd name="T108" fmla="*/ 2147483647 w 248"/>
                  <a:gd name="T109" fmla="*/ 2147483647 h 512"/>
                  <a:gd name="T110" fmla="*/ 2147483647 w 248"/>
                  <a:gd name="T111" fmla="*/ 2147483647 h 512"/>
                  <a:gd name="T112" fmla="*/ 2147483647 w 248"/>
                  <a:gd name="T113" fmla="*/ 2147483647 h 512"/>
                  <a:gd name="T114" fmla="*/ 2147483647 w 248"/>
                  <a:gd name="T115" fmla="*/ 2147483647 h 512"/>
                  <a:gd name="T116" fmla="*/ 2147483647 w 248"/>
                  <a:gd name="T117" fmla="*/ 2147483647 h 512"/>
                  <a:gd name="T118" fmla="*/ 2147483647 w 248"/>
                  <a:gd name="T119" fmla="*/ 2147483647 h 512"/>
                  <a:gd name="T120" fmla="*/ 2147483647 w 248"/>
                  <a:gd name="T121" fmla="*/ 2147483647 h 512"/>
                  <a:gd name="T122" fmla="*/ 2147483647 w 248"/>
                  <a:gd name="T123" fmla="*/ 2147483647 h 5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8"/>
                  <a:gd name="T187" fmla="*/ 0 h 512"/>
                  <a:gd name="T188" fmla="*/ 248 w 248"/>
                  <a:gd name="T189" fmla="*/ 512 h 5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8" h="512">
                    <a:moveTo>
                      <a:pt x="192" y="144"/>
                    </a:moveTo>
                    <a:lnTo>
                      <a:pt x="192" y="128"/>
                    </a:lnTo>
                    <a:lnTo>
                      <a:pt x="200" y="112"/>
                    </a:lnTo>
                    <a:lnTo>
                      <a:pt x="232" y="88"/>
                    </a:lnTo>
                    <a:lnTo>
                      <a:pt x="240" y="80"/>
                    </a:lnTo>
                    <a:lnTo>
                      <a:pt x="248" y="56"/>
                    </a:lnTo>
                    <a:lnTo>
                      <a:pt x="248" y="48"/>
                    </a:lnTo>
                    <a:lnTo>
                      <a:pt x="232" y="56"/>
                    </a:lnTo>
                    <a:lnTo>
                      <a:pt x="208" y="72"/>
                    </a:lnTo>
                    <a:lnTo>
                      <a:pt x="192" y="64"/>
                    </a:lnTo>
                    <a:lnTo>
                      <a:pt x="192" y="40"/>
                    </a:lnTo>
                    <a:lnTo>
                      <a:pt x="184" y="32"/>
                    </a:lnTo>
                    <a:lnTo>
                      <a:pt x="160" y="24"/>
                    </a:lnTo>
                    <a:lnTo>
                      <a:pt x="144" y="16"/>
                    </a:lnTo>
                    <a:lnTo>
                      <a:pt x="136" y="0"/>
                    </a:lnTo>
                    <a:lnTo>
                      <a:pt x="120" y="0"/>
                    </a:lnTo>
                    <a:lnTo>
                      <a:pt x="112" y="8"/>
                    </a:lnTo>
                    <a:lnTo>
                      <a:pt x="96" y="0"/>
                    </a:lnTo>
                    <a:lnTo>
                      <a:pt x="88" y="0"/>
                    </a:lnTo>
                    <a:lnTo>
                      <a:pt x="80" y="8"/>
                    </a:lnTo>
                    <a:lnTo>
                      <a:pt x="80" y="24"/>
                    </a:lnTo>
                    <a:lnTo>
                      <a:pt x="64" y="40"/>
                    </a:lnTo>
                    <a:lnTo>
                      <a:pt x="64" y="64"/>
                    </a:lnTo>
                    <a:lnTo>
                      <a:pt x="56" y="80"/>
                    </a:lnTo>
                    <a:lnTo>
                      <a:pt x="48" y="128"/>
                    </a:lnTo>
                    <a:lnTo>
                      <a:pt x="48" y="168"/>
                    </a:lnTo>
                    <a:lnTo>
                      <a:pt x="24" y="224"/>
                    </a:lnTo>
                    <a:lnTo>
                      <a:pt x="24" y="280"/>
                    </a:lnTo>
                    <a:lnTo>
                      <a:pt x="24" y="304"/>
                    </a:lnTo>
                    <a:lnTo>
                      <a:pt x="16" y="336"/>
                    </a:lnTo>
                    <a:lnTo>
                      <a:pt x="24" y="352"/>
                    </a:lnTo>
                    <a:lnTo>
                      <a:pt x="16" y="416"/>
                    </a:lnTo>
                    <a:lnTo>
                      <a:pt x="0" y="440"/>
                    </a:lnTo>
                    <a:lnTo>
                      <a:pt x="8" y="464"/>
                    </a:lnTo>
                    <a:lnTo>
                      <a:pt x="16" y="488"/>
                    </a:lnTo>
                    <a:lnTo>
                      <a:pt x="80" y="512"/>
                    </a:lnTo>
                    <a:lnTo>
                      <a:pt x="64" y="496"/>
                    </a:lnTo>
                    <a:lnTo>
                      <a:pt x="56" y="472"/>
                    </a:lnTo>
                    <a:lnTo>
                      <a:pt x="64" y="448"/>
                    </a:lnTo>
                    <a:lnTo>
                      <a:pt x="80" y="424"/>
                    </a:lnTo>
                    <a:lnTo>
                      <a:pt x="88" y="416"/>
                    </a:lnTo>
                    <a:lnTo>
                      <a:pt x="96" y="392"/>
                    </a:lnTo>
                    <a:lnTo>
                      <a:pt x="88" y="384"/>
                    </a:lnTo>
                    <a:lnTo>
                      <a:pt x="80" y="368"/>
                    </a:lnTo>
                    <a:lnTo>
                      <a:pt x="96" y="344"/>
                    </a:lnTo>
                    <a:lnTo>
                      <a:pt x="112" y="328"/>
                    </a:lnTo>
                    <a:lnTo>
                      <a:pt x="120" y="304"/>
                    </a:lnTo>
                    <a:lnTo>
                      <a:pt x="120" y="296"/>
                    </a:lnTo>
                    <a:lnTo>
                      <a:pt x="112" y="296"/>
                    </a:lnTo>
                    <a:lnTo>
                      <a:pt x="112" y="288"/>
                    </a:lnTo>
                    <a:lnTo>
                      <a:pt x="136" y="280"/>
                    </a:lnTo>
                    <a:lnTo>
                      <a:pt x="144" y="264"/>
                    </a:lnTo>
                    <a:lnTo>
                      <a:pt x="152" y="248"/>
                    </a:lnTo>
                    <a:lnTo>
                      <a:pt x="192" y="232"/>
                    </a:lnTo>
                    <a:lnTo>
                      <a:pt x="200" y="224"/>
                    </a:lnTo>
                    <a:lnTo>
                      <a:pt x="208" y="224"/>
                    </a:lnTo>
                    <a:lnTo>
                      <a:pt x="216" y="200"/>
                    </a:lnTo>
                    <a:lnTo>
                      <a:pt x="208" y="184"/>
                    </a:lnTo>
                    <a:lnTo>
                      <a:pt x="192" y="176"/>
                    </a:lnTo>
                    <a:lnTo>
                      <a:pt x="208" y="176"/>
                    </a:lnTo>
                    <a:lnTo>
                      <a:pt x="192" y="168"/>
                    </a:lnTo>
                    <a:lnTo>
                      <a:pt x="192" y="144"/>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41" name="Freeform 792"/>
              <p:cNvSpPr/>
              <p:nvPr/>
            </p:nvSpPr>
            <p:spPr bwMode="auto">
              <a:xfrm>
                <a:off x="1885133" y="3746877"/>
                <a:ext cx="118687" cy="110024"/>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42" name="Freeform 793"/>
              <p:cNvSpPr/>
              <p:nvPr/>
            </p:nvSpPr>
            <p:spPr bwMode="auto">
              <a:xfrm>
                <a:off x="1944043" y="3899352"/>
                <a:ext cx="68440" cy="84900"/>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43" name="Freeform 794"/>
              <p:cNvSpPr/>
              <p:nvPr/>
            </p:nvSpPr>
            <p:spPr bwMode="auto">
              <a:xfrm>
                <a:off x="1791569" y="3610864"/>
                <a:ext cx="152474" cy="178464"/>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44" name="Freeform 795"/>
              <p:cNvSpPr/>
              <p:nvPr/>
            </p:nvSpPr>
            <p:spPr bwMode="auto">
              <a:xfrm>
                <a:off x="1741322" y="3407276"/>
                <a:ext cx="517199" cy="550986"/>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solidFill>
                <a:schemeClr val="accent1">
                  <a:lumMod val="50000"/>
                </a:schemeClr>
              </a:solidFill>
              <a:ln w="3175" cmpd="sng">
                <a:solidFill>
                  <a:schemeClr val="bg2">
                    <a:alpha val="30000"/>
                  </a:schemeClr>
                </a:solidFill>
                <a:miter lim="800000"/>
              </a:ln>
            </p:spPr>
            <p:txBody>
              <a:bodyPr/>
              <a:lstStyle/>
              <a:p>
                <a:pPr defTabSz="1219200"/>
                <a:endParaRPr lang="zh-CN" altLang="en-US" sz="3200"/>
              </a:p>
            </p:txBody>
          </p:sp>
          <p:sp>
            <p:nvSpPr>
              <p:cNvPr id="245" name="Freeform 796"/>
              <p:cNvSpPr/>
              <p:nvPr/>
            </p:nvSpPr>
            <p:spPr bwMode="auto">
              <a:xfrm>
                <a:off x="1944043" y="3746877"/>
                <a:ext cx="59777" cy="84900"/>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46" name="Freeform 797"/>
              <p:cNvSpPr/>
              <p:nvPr/>
            </p:nvSpPr>
            <p:spPr bwMode="auto">
              <a:xfrm>
                <a:off x="1944043" y="3899352"/>
                <a:ext cx="68440" cy="84900"/>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47" name="Freeform 798"/>
              <p:cNvSpPr/>
              <p:nvPr/>
            </p:nvSpPr>
            <p:spPr bwMode="auto">
              <a:xfrm>
                <a:off x="1944043" y="3746877"/>
                <a:ext cx="59777" cy="84900"/>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solidFill>
                  <a:schemeClr val="bg2">
                    <a:alpha val="30000"/>
                  </a:schemeClr>
                </a:solidFill>
                <a:miter lim="800000"/>
              </a:ln>
            </p:spPr>
            <p:txBody>
              <a:bodyPr/>
              <a:lstStyle/>
              <a:p>
                <a:pPr defTabSz="1219200"/>
                <a:endParaRPr lang="zh-CN" altLang="en-US" sz="3200"/>
              </a:p>
            </p:txBody>
          </p:sp>
          <p:sp>
            <p:nvSpPr>
              <p:cNvPr id="248" name="Freeform 799"/>
              <p:cNvSpPr/>
              <p:nvPr/>
            </p:nvSpPr>
            <p:spPr bwMode="auto">
              <a:xfrm>
                <a:off x="1944043" y="3746877"/>
                <a:ext cx="59777" cy="84900"/>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solidFill>
                  <a:schemeClr val="bg2">
                    <a:alpha val="30000"/>
                  </a:schemeClr>
                </a:solidFill>
                <a:miter lim="800000"/>
              </a:ln>
            </p:spPr>
            <p:txBody>
              <a:bodyPr/>
              <a:lstStyle/>
              <a:p>
                <a:pPr defTabSz="1219200"/>
                <a:endParaRPr lang="zh-CN" altLang="en-US" sz="3200"/>
              </a:p>
            </p:txBody>
          </p:sp>
          <p:sp>
            <p:nvSpPr>
              <p:cNvPr id="249" name="Freeform 800"/>
              <p:cNvSpPr/>
              <p:nvPr/>
            </p:nvSpPr>
            <p:spPr bwMode="auto">
              <a:xfrm>
                <a:off x="1952707" y="3390816"/>
                <a:ext cx="51114" cy="5891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50" name="Freeform 801"/>
              <p:cNvSpPr/>
              <p:nvPr/>
            </p:nvSpPr>
            <p:spPr bwMode="auto">
              <a:xfrm>
                <a:off x="1749119" y="3313713"/>
                <a:ext cx="178464" cy="15334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51" name="Freeform 802"/>
              <p:cNvSpPr/>
              <p:nvPr/>
            </p:nvSpPr>
            <p:spPr bwMode="auto">
              <a:xfrm>
                <a:off x="1630432" y="3483513"/>
                <a:ext cx="169801" cy="237374"/>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52" name="Freeform 803"/>
              <p:cNvSpPr/>
              <p:nvPr/>
            </p:nvSpPr>
            <p:spPr bwMode="auto">
              <a:xfrm>
                <a:off x="1952707" y="3390816"/>
                <a:ext cx="51114" cy="5891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53" name="Freeform 804"/>
              <p:cNvSpPr/>
              <p:nvPr/>
            </p:nvSpPr>
            <p:spPr bwMode="auto">
              <a:xfrm>
                <a:off x="1630432" y="3483513"/>
                <a:ext cx="169801" cy="237374"/>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54" name="Freeform 805"/>
              <p:cNvSpPr/>
              <p:nvPr/>
            </p:nvSpPr>
            <p:spPr bwMode="auto">
              <a:xfrm>
                <a:off x="1647759" y="3458390"/>
                <a:ext cx="67574" cy="84900"/>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55" name="Freeform 806"/>
              <p:cNvSpPr/>
              <p:nvPr/>
            </p:nvSpPr>
            <p:spPr bwMode="auto">
              <a:xfrm>
                <a:off x="1529072" y="3263466"/>
                <a:ext cx="76237" cy="33787"/>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56" name="Freeform 807"/>
              <p:cNvSpPr/>
              <p:nvPr/>
            </p:nvSpPr>
            <p:spPr bwMode="auto">
              <a:xfrm>
                <a:off x="1486621" y="3237476"/>
                <a:ext cx="58910" cy="51114"/>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57" name="Freeform 808"/>
              <p:cNvSpPr/>
              <p:nvPr/>
            </p:nvSpPr>
            <p:spPr bwMode="auto">
              <a:xfrm>
                <a:off x="1155683" y="3017428"/>
                <a:ext cx="407175" cy="262498"/>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58" name="Freeform 809"/>
              <p:cNvSpPr/>
              <p:nvPr/>
            </p:nvSpPr>
            <p:spPr bwMode="auto">
              <a:xfrm>
                <a:off x="1647759" y="3458390"/>
                <a:ext cx="67574" cy="84900"/>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59" name="Freeform 810"/>
              <p:cNvSpPr/>
              <p:nvPr/>
            </p:nvSpPr>
            <p:spPr bwMode="auto">
              <a:xfrm>
                <a:off x="1155683" y="3017428"/>
                <a:ext cx="407175" cy="262498"/>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solidFill>
                  <a:schemeClr val="bg2">
                    <a:alpha val="30000"/>
                  </a:schemeClr>
                </a:solidFill>
                <a:miter lim="800000"/>
              </a:ln>
            </p:spPr>
            <p:txBody>
              <a:bodyPr/>
              <a:lstStyle/>
              <a:p>
                <a:pPr defTabSz="1219200"/>
                <a:endParaRPr lang="zh-CN" altLang="en-US" sz="3200"/>
              </a:p>
            </p:txBody>
          </p:sp>
          <p:sp>
            <p:nvSpPr>
              <p:cNvPr id="260" name="Freeform 778"/>
              <p:cNvSpPr/>
              <p:nvPr/>
            </p:nvSpPr>
            <p:spPr bwMode="auto">
              <a:xfrm>
                <a:off x="836874" y="2067064"/>
                <a:ext cx="1145288" cy="789226"/>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solidFill>
                  <a:schemeClr val="bg2">
                    <a:alpha val="30000"/>
                  </a:schemeClr>
                </a:solidFill>
                <a:miter lim="800000"/>
              </a:ln>
            </p:spPr>
            <p:txBody>
              <a:bodyPr/>
              <a:lstStyle/>
              <a:p>
                <a:pPr defTabSz="1219200"/>
                <a:endParaRPr lang="zh-CN" altLang="en-US" sz="3200"/>
              </a:p>
            </p:txBody>
          </p:sp>
        </p:grpSp>
        <p:grpSp>
          <p:nvGrpSpPr>
            <p:cNvPr id="4" name="组合 3"/>
            <p:cNvGrpSpPr/>
            <p:nvPr/>
          </p:nvGrpSpPr>
          <p:grpSpPr>
            <a:xfrm>
              <a:off x="9438845" y="3382917"/>
              <a:ext cx="2113265" cy="1142348"/>
              <a:chOff x="9438845" y="3382917"/>
              <a:chExt cx="2113265" cy="1142348"/>
            </a:xfrm>
          </p:grpSpPr>
          <p:sp>
            <p:nvSpPr>
              <p:cNvPr id="267" name="文本框 266"/>
              <p:cNvSpPr txBox="1"/>
              <p:nvPr/>
            </p:nvSpPr>
            <p:spPr>
              <a:xfrm>
                <a:off x="9480224" y="3911571"/>
                <a:ext cx="2071886" cy="613694"/>
              </a:xfrm>
              <a:prstGeom prst="rect">
                <a:avLst/>
              </a:prstGeom>
              <a:noFill/>
            </p:spPr>
            <p:txBody>
              <a:bodyPr wrap="square" rtlCol="0">
                <a:spAutoFit/>
              </a:bodyPr>
              <a:lstStyle/>
              <a:p>
                <a:pPr defTabSz="685165">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请在此输入文本内容或粘贴复制的文本到此处</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268" name="文本框 267"/>
              <p:cNvSpPr txBox="1"/>
              <p:nvPr/>
            </p:nvSpPr>
            <p:spPr>
              <a:xfrm>
                <a:off x="9438845" y="3382917"/>
                <a:ext cx="2113264" cy="646331"/>
              </a:xfrm>
              <a:prstGeom prst="rect">
                <a:avLst/>
              </a:prstGeom>
              <a:noFill/>
            </p:spPr>
            <p:txBody>
              <a:bodyPr wrap="square" rtlCol="0">
                <a:spAutoFit/>
              </a:bodyPr>
              <a:lstStyle/>
              <a:p>
                <a:r>
                  <a:rPr lang="en-US" altLang="zh-CN" sz="3600" b="1" i="1" dirty="0">
                    <a:solidFill>
                      <a:schemeClr val="accent1">
                        <a:lumMod val="50000"/>
                      </a:schemeClr>
                    </a:solidFill>
                    <a:latin typeface="思源黑体 CN Medium" panose="020B0600000000000000" pitchFamily="34" charset="-122"/>
                    <a:ea typeface="思源黑体 CN Medium" panose="020B0600000000000000" pitchFamily="34" charset="-122"/>
                  </a:rPr>
                  <a:t>63%</a:t>
                </a:r>
                <a:endParaRPr lang="zh-CN" altLang="en-US" sz="3600" b="1" i="1"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grpSp>
        <p:grpSp>
          <p:nvGrpSpPr>
            <p:cNvPr id="3" name="组合 2"/>
            <p:cNvGrpSpPr/>
            <p:nvPr/>
          </p:nvGrpSpPr>
          <p:grpSpPr>
            <a:xfrm>
              <a:off x="1169751" y="4781520"/>
              <a:ext cx="2172598" cy="1112414"/>
              <a:chOff x="1169751" y="4781520"/>
              <a:chExt cx="2172598" cy="1112414"/>
            </a:xfrm>
          </p:grpSpPr>
          <p:sp>
            <p:nvSpPr>
              <p:cNvPr id="269" name="文本框 268"/>
              <p:cNvSpPr txBox="1"/>
              <p:nvPr/>
            </p:nvSpPr>
            <p:spPr>
              <a:xfrm>
                <a:off x="1366519" y="5280240"/>
                <a:ext cx="1975830" cy="613694"/>
              </a:xfrm>
              <a:prstGeom prst="rect">
                <a:avLst/>
              </a:prstGeom>
              <a:noFill/>
            </p:spPr>
            <p:txBody>
              <a:bodyPr wrap="square" rtlCol="0">
                <a:spAutoFit/>
              </a:bodyPr>
              <a:lstStyle/>
              <a:p>
                <a:pPr algn="r" defTabSz="685165">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请在此输入文本内容或粘贴复制的文本到此处</a:t>
                </a:r>
                <a:endParaRPr lang="en-AU" altLang="zh-CN" sz="1200" dirty="0">
                  <a:solidFill>
                    <a:schemeClr val="tx1">
                      <a:lumMod val="75000"/>
                      <a:lumOff val="25000"/>
                    </a:schemeClr>
                  </a:solidFill>
                  <a:latin typeface="微软雅黑" panose="020B0503020204020204" charset="-122"/>
                  <a:ea typeface="微软雅黑" panose="020B0503020204020204" charset="-122"/>
                </a:endParaRPr>
              </a:p>
            </p:txBody>
          </p:sp>
          <p:sp>
            <p:nvSpPr>
              <p:cNvPr id="270" name="文本框 269"/>
              <p:cNvSpPr txBox="1"/>
              <p:nvPr/>
            </p:nvSpPr>
            <p:spPr>
              <a:xfrm>
                <a:off x="1169751" y="4781520"/>
                <a:ext cx="2113264" cy="646331"/>
              </a:xfrm>
              <a:prstGeom prst="rect">
                <a:avLst/>
              </a:prstGeom>
              <a:noFill/>
            </p:spPr>
            <p:txBody>
              <a:bodyPr wrap="square" rtlCol="0">
                <a:spAutoFit/>
              </a:bodyPr>
              <a:lstStyle/>
              <a:p>
                <a:pPr algn="r"/>
                <a:r>
                  <a:rPr lang="en-US" altLang="zh-CN" sz="3600" b="1" i="1" dirty="0">
                    <a:solidFill>
                      <a:schemeClr val="accent1">
                        <a:lumMod val="50000"/>
                      </a:schemeClr>
                    </a:solidFill>
                    <a:latin typeface="思源黑体 CN Medium" panose="020B0600000000000000" pitchFamily="34" charset="-122"/>
                    <a:ea typeface="思源黑体 CN Medium" panose="020B0600000000000000" pitchFamily="34" charset="-122"/>
                  </a:rPr>
                  <a:t>30%</a:t>
                </a:r>
                <a:endParaRPr lang="zh-CN" altLang="en-US" sz="3600" b="1" i="1"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grpSp>
        <p:grpSp>
          <p:nvGrpSpPr>
            <p:cNvPr id="2" name="组合 1"/>
            <p:cNvGrpSpPr/>
            <p:nvPr/>
          </p:nvGrpSpPr>
          <p:grpSpPr>
            <a:xfrm>
              <a:off x="183130" y="2818027"/>
              <a:ext cx="2172598" cy="1112414"/>
              <a:chOff x="183130" y="2818027"/>
              <a:chExt cx="2172598" cy="1112414"/>
            </a:xfrm>
          </p:grpSpPr>
          <p:sp>
            <p:nvSpPr>
              <p:cNvPr id="271" name="文本框 270"/>
              <p:cNvSpPr txBox="1"/>
              <p:nvPr/>
            </p:nvSpPr>
            <p:spPr>
              <a:xfrm>
                <a:off x="379898" y="3316747"/>
                <a:ext cx="1975830" cy="613694"/>
              </a:xfrm>
              <a:prstGeom prst="rect">
                <a:avLst/>
              </a:prstGeom>
              <a:noFill/>
            </p:spPr>
            <p:txBody>
              <a:bodyPr wrap="square" rtlCol="0">
                <a:spAutoFit/>
              </a:bodyPr>
              <a:lstStyle/>
              <a:p>
                <a:pPr algn="r" defTabSz="685165">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请在此输入文本内容或粘贴复制的文本到此处</a:t>
                </a:r>
                <a:endParaRPr lang="en-AU" altLang="zh-CN" sz="1200" dirty="0">
                  <a:solidFill>
                    <a:schemeClr val="tx1">
                      <a:lumMod val="75000"/>
                      <a:lumOff val="25000"/>
                    </a:schemeClr>
                  </a:solidFill>
                  <a:latin typeface="微软雅黑" panose="020B0503020204020204" charset="-122"/>
                  <a:ea typeface="微软雅黑" panose="020B0503020204020204" charset="-122"/>
                </a:endParaRPr>
              </a:p>
            </p:txBody>
          </p:sp>
          <p:sp>
            <p:nvSpPr>
              <p:cNvPr id="272" name="文本框 271"/>
              <p:cNvSpPr txBox="1"/>
              <p:nvPr/>
            </p:nvSpPr>
            <p:spPr>
              <a:xfrm>
                <a:off x="183130" y="2818027"/>
                <a:ext cx="2113264" cy="646331"/>
              </a:xfrm>
              <a:prstGeom prst="rect">
                <a:avLst/>
              </a:prstGeom>
              <a:noFill/>
            </p:spPr>
            <p:txBody>
              <a:bodyPr wrap="square" rtlCol="0">
                <a:spAutoFit/>
              </a:bodyPr>
              <a:lstStyle/>
              <a:p>
                <a:pPr algn="r"/>
                <a:r>
                  <a:rPr lang="en-US" altLang="zh-CN" sz="3600" b="1" i="1" dirty="0">
                    <a:solidFill>
                      <a:schemeClr val="accent1">
                        <a:lumMod val="50000"/>
                      </a:schemeClr>
                    </a:solidFill>
                    <a:latin typeface="思源黑体 CN Medium" panose="020B0600000000000000" pitchFamily="34" charset="-122"/>
                    <a:ea typeface="思源黑体 CN Medium" panose="020B0600000000000000" pitchFamily="34" charset="-122"/>
                  </a:rPr>
                  <a:t>18%</a:t>
                </a:r>
                <a:endParaRPr lang="zh-CN" altLang="en-US" sz="3600" b="1" i="1"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grpSp>
      </p:grpSp>
      <p:grpSp>
        <p:nvGrpSpPr>
          <p:cNvPr id="274" name="组合 273"/>
          <p:cNvGrpSpPr/>
          <p:nvPr/>
        </p:nvGrpSpPr>
        <p:grpSpPr>
          <a:xfrm>
            <a:off x="415234" y="-199604"/>
            <a:ext cx="3140765" cy="1272564"/>
            <a:chOff x="415234" y="-199604"/>
            <a:chExt cx="3140765" cy="1272564"/>
          </a:xfrm>
        </p:grpSpPr>
        <p:sp>
          <p:nvSpPr>
            <p:cNvPr id="275"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275"/>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文本框 276"/>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78"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anim calcmode="lin" valueType="num">
                                      <p:cBhvr>
                                        <p:cTn id="8" dur="1000" fill="hold"/>
                                        <p:tgtEl>
                                          <p:spTgt spid="273"/>
                                        </p:tgtEl>
                                        <p:attrNameLst>
                                          <p:attrName>ppt_x</p:attrName>
                                        </p:attrNameLst>
                                      </p:cBhvr>
                                      <p:tavLst>
                                        <p:tav tm="0">
                                          <p:val>
                                            <p:strVal val="#ppt_x"/>
                                          </p:val>
                                        </p:tav>
                                        <p:tav tm="100000">
                                          <p:val>
                                            <p:strVal val="#ppt_x"/>
                                          </p:val>
                                        </p:tav>
                                      </p:tavLst>
                                    </p:anim>
                                    <p:anim calcmode="lin" valueType="num">
                                      <p:cBhvr>
                                        <p:cTn id="9" dur="1000" fill="hold"/>
                                        <p:tgtEl>
                                          <p:spTgt spid="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083126" y="883383"/>
            <a:ext cx="2025748" cy="1015663"/>
            <a:chOff x="4916900" y="883383"/>
            <a:chExt cx="2025748" cy="1015663"/>
          </a:xfrm>
        </p:grpSpPr>
        <p:sp>
          <p:nvSpPr>
            <p:cNvPr id="13" name="文本框 12"/>
            <p:cNvSpPr txBox="1"/>
            <p:nvPr/>
          </p:nvSpPr>
          <p:spPr>
            <a:xfrm>
              <a:off x="5365474" y="883383"/>
              <a:ext cx="1577174" cy="1015663"/>
            </a:xfrm>
            <a:prstGeom prst="rect">
              <a:avLst/>
            </a:prstGeom>
            <a:noFill/>
          </p:spPr>
          <p:txBody>
            <a:bodyPr wrap="square" rtlCol="0">
              <a:spAutoFit/>
            </a:bodyPr>
            <a:lstStyle/>
            <a:p>
              <a:pPr algn="ctr"/>
              <a:r>
                <a:rPr lang="en-US" altLang="zh-CN" sz="6000" spc="300" dirty="0">
                  <a:solidFill>
                    <a:schemeClr val="accent1">
                      <a:lumMod val="50000"/>
                    </a:schemeClr>
                  </a:solidFill>
                  <a:latin typeface="思源黑体 CN Light" panose="020B0300000000000000" pitchFamily="34" charset="-122"/>
                  <a:ea typeface="思源黑体 CN Light" panose="020B0300000000000000" pitchFamily="34" charset="-122"/>
                </a:rPr>
                <a:t>299</a:t>
              </a:r>
              <a:endParaRPr lang="zh-CN" altLang="en-US" sz="6000" spc="300"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14" name="文本框 13"/>
            <p:cNvSpPr txBox="1"/>
            <p:nvPr/>
          </p:nvSpPr>
          <p:spPr>
            <a:xfrm>
              <a:off x="4916900" y="1033748"/>
              <a:ext cx="448574" cy="707886"/>
            </a:xfrm>
            <a:prstGeom prst="rect">
              <a:avLst/>
            </a:prstGeom>
            <a:noFill/>
          </p:spPr>
          <p:txBody>
            <a:bodyPr wrap="square" rtlCol="0">
              <a:spAutoFit/>
            </a:bodyPr>
            <a:lstStyle/>
            <a:p>
              <a:pPr algn="ctr"/>
              <a:r>
                <a:rPr lang="en-US" altLang="zh-CN" sz="4000" dirty="0">
                  <a:solidFill>
                    <a:schemeClr val="bg1">
                      <a:lumMod val="65000"/>
                    </a:schemeClr>
                  </a:solidFill>
                  <a:latin typeface="思源黑体 CN Light" panose="020B0300000000000000" pitchFamily="34" charset="-122"/>
                  <a:ea typeface="思源黑体 CN Light" panose="020B0300000000000000" pitchFamily="34" charset="-122"/>
                </a:rPr>
                <a:t>$</a:t>
              </a:r>
              <a:endParaRPr lang="zh-CN" altLang="en-US" sz="4000" dirty="0">
                <a:solidFill>
                  <a:schemeClr val="bg1">
                    <a:lumMod val="65000"/>
                  </a:schemeClr>
                </a:solidFill>
                <a:latin typeface="思源黑体 CN Light" panose="020B0300000000000000" pitchFamily="34" charset="-122"/>
                <a:ea typeface="思源黑体 CN Light" panose="020B0300000000000000" pitchFamily="34" charset="-122"/>
              </a:endParaRPr>
            </a:p>
          </p:txBody>
        </p:sp>
      </p:grpSp>
      <p:grpSp>
        <p:nvGrpSpPr>
          <p:cNvPr id="17" name="组合 16"/>
          <p:cNvGrpSpPr/>
          <p:nvPr/>
        </p:nvGrpSpPr>
        <p:grpSpPr>
          <a:xfrm>
            <a:off x="1943100" y="2133599"/>
            <a:ext cx="8305800" cy="3973405"/>
            <a:chOff x="1943100" y="2133599"/>
            <a:chExt cx="8305800" cy="3973405"/>
          </a:xfrm>
        </p:grpSpPr>
        <p:grpSp>
          <p:nvGrpSpPr>
            <p:cNvPr id="2" name="组合 1"/>
            <p:cNvGrpSpPr/>
            <p:nvPr/>
          </p:nvGrpSpPr>
          <p:grpSpPr>
            <a:xfrm>
              <a:off x="1943100" y="2133599"/>
              <a:ext cx="8305800" cy="3973405"/>
              <a:chOff x="1162050" y="1638567"/>
              <a:chExt cx="9563100" cy="4574884"/>
            </a:xfrm>
          </p:grpSpPr>
          <p:sp>
            <p:nvSpPr>
              <p:cNvPr id="11" name="同侧圆角矩形 10"/>
              <p:cNvSpPr/>
              <p:nvPr/>
            </p:nvSpPr>
            <p:spPr>
              <a:xfrm>
                <a:off x="1162050" y="1638567"/>
                <a:ext cx="9563100" cy="3728731"/>
              </a:xfrm>
              <a:prstGeom prst="round2SameRect">
                <a:avLst>
                  <a:gd name="adj1" fmla="val 8180"/>
                  <a:gd name="adj2" fmla="val 0"/>
                </a:avLst>
              </a:prstGeom>
              <a:blipFill>
                <a:blip r:embed="rId1"/>
                <a:srcRect/>
                <a:stretch>
                  <a:fillRect t="-14872" b="-1469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同侧圆角矩形 11"/>
              <p:cNvSpPr/>
              <p:nvPr/>
            </p:nvSpPr>
            <p:spPr>
              <a:xfrm rot="10800000">
                <a:off x="1162050" y="5367299"/>
                <a:ext cx="9563100" cy="846152"/>
              </a:xfrm>
              <a:prstGeom prst="round2SameRect">
                <a:avLst>
                  <a:gd name="adj1" fmla="val 3945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latin typeface="思源黑体 CN Medium" panose="020B0600000000000000" pitchFamily="34" charset="-122"/>
                  <a:ea typeface="思源黑体 CN Medium" panose="020B0600000000000000" pitchFamily="34" charset="-122"/>
                </a:endParaRPr>
              </a:p>
            </p:txBody>
          </p:sp>
        </p:grpSp>
        <p:sp>
          <p:nvSpPr>
            <p:cNvPr id="4" name="文本框 3"/>
            <p:cNvSpPr txBox="1"/>
            <p:nvPr/>
          </p:nvSpPr>
          <p:spPr>
            <a:xfrm>
              <a:off x="4494443" y="5533230"/>
              <a:ext cx="3203113" cy="461665"/>
            </a:xfrm>
            <a:prstGeom prst="rect">
              <a:avLst/>
            </a:prstGeom>
            <a:noFill/>
          </p:spPr>
          <p:txBody>
            <a:bodyPr wrap="square" rtlCol="0">
              <a:spAutoFit/>
            </a:bodyPr>
            <a:lstStyle/>
            <a:p>
              <a:pPr algn="ctr"/>
              <a:r>
                <a:rPr lang="en-US" altLang="zh-CN" sz="2400" dirty="0">
                  <a:solidFill>
                    <a:schemeClr val="accent1">
                      <a:lumMod val="50000"/>
                    </a:schemeClr>
                  </a:solidFill>
                  <a:latin typeface="思源黑体 CN Medium" panose="020B0600000000000000" pitchFamily="34" charset="-122"/>
                  <a:ea typeface="思源黑体 CN Medium" panose="020B0600000000000000" pitchFamily="34" charset="-122"/>
                </a:rPr>
                <a:t>Turbo Game</a:t>
              </a:r>
              <a:endParaRPr lang="zh-CN" altLang="en-US" sz="2400"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grpSp>
      <p:grpSp>
        <p:nvGrpSpPr>
          <p:cNvPr id="18" name="组合 17"/>
          <p:cNvGrpSpPr/>
          <p:nvPr/>
        </p:nvGrpSpPr>
        <p:grpSpPr>
          <a:xfrm>
            <a:off x="415234" y="-199604"/>
            <a:ext cx="3140765" cy="1272564"/>
            <a:chOff x="415234" y="-199604"/>
            <a:chExt cx="3140765" cy="1272564"/>
          </a:xfrm>
        </p:grpSpPr>
        <p:sp>
          <p:nvSpPr>
            <p:cNvPr id="19"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2"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8000000">
            <a:off x="-510994" y="-624161"/>
            <a:ext cx="2766480" cy="2825746"/>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 name="connsiteX0-181" fmla="*/ 110247 w 1807143"/>
              <a:gd name="connsiteY0-182" fmla="*/ 283275 h 1874848"/>
              <a:gd name="connsiteX1-183" fmla="*/ 862722 w 1807143"/>
              <a:gd name="connsiteY1-184" fmla="*/ 1873950 h 1874848"/>
              <a:gd name="connsiteX2-185" fmla="*/ 1786647 w 1807143"/>
              <a:gd name="connsiteY2-186" fmla="*/ 445200 h 1874848"/>
              <a:gd name="connsiteX3-187" fmla="*/ 110247 w 1807143"/>
              <a:gd name="connsiteY3-188" fmla="*/ 283275 h 1874848"/>
              <a:gd name="connsiteX0-189" fmla="*/ 110247 w 1816444"/>
              <a:gd name="connsiteY0-190" fmla="*/ 273208 h 1864752"/>
              <a:gd name="connsiteX1-191" fmla="*/ 862722 w 1816444"/>
              <a:gd name="connsiteY1-192" fmla="*/ 1863883 h 1864752"/>
              <a:gd name="connsiteX2-193" fmla="*/ 1786647 w 1816444"/>
              <a:gd name="connsiteY2-194" fmla="*/ 435133 h 1864752"/>
              <a:gd name="connsiteX3-195" fmla="*/ 110247 w 1816444"/>
              <a:gd name="connsiteY3-196" fmla="*/ 273208 h 1864752"/>
            </a:gdLst>
            <a:ahLst/>
            <a:cxnLst>
              <a:cxn ang="0">
                <a:pos x="connsiteX0-1" y="connsiteY0-2"/>
              </a:cxn>
              <a:cxn ang="0">
                <a:pos x="connsiteX1-3" y="connsiteY1-4"/>
              </a:cxn>
              <a:cxn ang="0">
                <a:pos x="connsiteX2-5" y="connsiteY2-6"/>
              </a:cxn>
              <a:cxn ang="0">
                <a:pos x="connsiteX3-7" y="connsiteY3-8"/>
              </a:cxn>
            </a:cxnLst>
            <a:rect l="l" t="t" r="r" b="b"/>
            <a:pathLst>
              <a:path w="1816444" h="1864752">
                <a:moveTo>
                  <a:pt x="110247" y="273208"/>
                </a:moveTo>
                <a:cubicBezTo>
                  <a:pt x="-291391" y="806608"/>
                  <a:pt x="507122" y="1827371"/>
                  <a:pt x="862722" y="1863883"/>
                </a:cubicBezTo>
                <a:cubicBezTo>
                  <a:pt x="1218322" y="1900395"/>
                  <a:pt x="1975560" y="776446"/>
                  <a:pt x="1786647" y="435133"/>
                </a:cubicBezTo>
                <a:cubicBezTo>
                  <a:pt x="1597734" y="93820"/>
                  <a:pt x="511885" y="-260192"/>
                  <a:pt x="110247" y="273208"/>
                </a:cubicBezTo>
                <a:close/>
              </a:path>
            </a:pathLst>
          </a:custGeom>
          <a:solidFill>
            <a:schemeClr val="accent1">
              <a:lumMod val="50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162050" y="990601"/>
            <a:ext cx="4210050" cy="5222851"/>
            <a:chOff x="1162050" y="990601"/>
            <a:chExt cx="4210050" cy="5222851"/>
          </a:xfrm>
        </p:grpSpPr>
        <p:grpSp>
          <p:nvGrpSpPr>
            <p:cNvPr id="14" name="组合 13"/>
            <p:cNvGrpSpPr/>
            <p:nvPr/>
          </p:nvGrpSpPr>
          <p:grpSpPr>
            <a:xfrm>
              <a:off x="1162050" y="990601"/>
              <a:ext cx="4210050" cy="5222851"/>
              <a:chOff x="1162050" y="1428176"/>
              <a:chExt cx="4210050" cy="4785276"/>
            </a:xfrm>
          </p:grpSpPr>
          <p:sp>
            <p:nvSpPr>
              <p:cNvPr id="11" name="同侧圆角矩形 10"/>
              <p:cNvSpPr/>
              <p:nvPr/>
            </p:nvSpPr>
            <p:spPr>
              <a:xfrm>
                <a:off x="1162050" y="1428176"/>
                <a:ext cx="4210050" cy="1972299"/>
              </a:xfrm>
              <a:prstGeom prst="round2SameRect">
                <a:avLst>
                  <a:gd name="adj1" fmla="val 12290"/>
                  <a:gd name="adj2" fmla="val 0"/>
                </a:avLst>
              </a:prstGeom>
              <a:blipFill>
                <a:blip r:embed="rId1"/>
                <a:srcRect/>
                <a:stretch>
                  <a:fillRect t="-14872" b="-1469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同侧圆角矩形 12"/>
              <p:cNvSpPr/>
              <p:nvPr/>
            </p:nvSpPr>
            <p:spPr>
              <a:xfrm rot="10800000">
                <a:off x="1162050" y="3400474"/>
                <a:ext cx="4210050" cy="2812978"/>
              </a:xfrm>
              <a:prstGeom prst="round2SameRect">
                <a:avLst>
                  <a:gd name="adj1" fmla="val 8643"/>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698171" y="5336849"/>
              <a:ext cx="3225082" cy="486242"/>
              <a:chOff x="1698171" y="5181601"/>
              <a:chExt cx="3225082" cy="486242"/>
            </a:xfrm>
          </p:grpSpPr>
          <p:sp>
            <p:nvSpPr>
              <p:cNvPr id="15" name="圆角矩形 14"/>
              <p:cNvSpPr/>
              <p:nvPr/>
            </p:nvSpPr>
            <p:spPr>
              <a:xfrm>
                <a:off x="1698171" y="5181601"/>
                <a:ext cx="3225082" cy="48624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41592" y="5268951"/>
                <a:ext cx="2738238" cy="307777"/>
              </a:xfrm>
              <a:prstGeom prst="rect">
                <a:avLst/>
              </a:prstGeom>
              <a:solidFill>
                <a:schemeClr val="accent1">
                  <a:lumMod val="50000"/>
                </a:schemeClr>
              </a:solidFill>
            </p:spPr>
            <p:txBody>
              <a:bodyPr wrap="square" rtlCol="0">
                <a:spAutoFit/>
              </a:bodyPr>
              <a:lstStyle/>
              <a:p>
                <a:pPr algn="ctr"/>
                <a:r>
                  <a:rPr lang="en-US" altLang="zh-CN" sz="1400" spc="300" dirty="0">
                    <a:solidFill>
                      <a:schemeClr val="bg1"/>
                    </a:solidFill>
                    <a:latin typeface="思源黑体 CN Light" panose="020B0300000000000000" pitchFamily="34" charset="-122"/>
                    <a:ea typeface="思源黑体 CN Light" panose="020B0300000000000000" pitchFamily="34" charset="-122"/>
                  </a:rPr>
                  <a:t>TECNOLOGY CONPAMY</a:t>
                </a:r>
                <a:endParaRPr lang="zh-CN" altLang="en-US" sz="1400" spc="300" dirty="0">
                  <a:solidFill>
                    <a:schemeClr val="bg1"/>
                  </a:solidFill>
                  <a:latin typeface="思源黑体 CN Light" panose="020B0300000000000000" pitchFamily="34" charset="-122"/>
                  <a:ea typeface="思源黑体 CN Light" panose="020B0300000000000000" pitchFamily="34" charset="-122"/>
                </a:endParaRPr>
              </a:p>
            </p:txBody>
          </p:sp>
        </p:grpSp>
        <p:sp>
          <p:nvSpPr>
            <p:cNvPr id="17" name="文本框 16"/>
            <p:cNvSpPr txBox="1"/>
            <p:nvPr/>
          </p:nvSpPr>
          <p:spPr>
            <a:xfrm>
              <a:off x="1415849" y="3483717"/>
              <a:ext cx="2394858" cy="707886"/>
            </a:xfrm>
            <a:prstGeom prst="rect">
              <a:avLst/>
            </a:prstGeom>
            <a:noFill/>
          </p:spPr>
          <p:txBody>
            <a:bodyPr wrap="square" rtlCol="0">
              <a:spAutoFit/>
            </a:bodyPr>
            <a:lstStyle/>
            <a:p>
              <a:r>
                <a:rPr lang="en-US" altLang="zh-CN" sz="4000" spc="300" dirty="0">
                  <a:solidFill>
                    <a:schemeClr val="tx1">
                      <a:lumMod val="85000"/>
                      <a:lumOff val="15000"/>
                    </a:schemeClr>
                  </a:solidFill>
                  <a:latin typeface="思源黑体 CN Normal" panose="020B0400000000000000" pitchFamily="34" charset="-122"/>
                  <a:ea typeface="思源黑体 CN Normal" panose="020B0400000000000000" pitchFamily="34" charset="-122"/>
                </a:rPr>
                <a:t>PART 05</a:t>
              </a:r>
              <a:endParaRPr lang="zh-CN" altLang="en-US" sz="4000" spc="3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9" name="文本框 18"/>
            <p:cNvSpPr txBox="1"/>
            <p:nvPr/>
          </p:nvSpPr>
          <p:spPr>
            <a:xfrm>
              <a:off x="1434660" y="4119970"/>
              <a:ext cx="3664828" cy="923330"/>
            </a:xfrm>
            <a:prstGeom prst="rect">
              <a:avLst/>
            </a:prstGeom>
            <a:noFill/>
          </p:spPr>
          <p:txBody>
            <a:bodyPr wrap="square" rtlCol="0">
              <a:spAutoFit/>
            </a:bodyPr>
            <a:lstStyle/>
            <a:p>
              <a:pPr>
                <a:lnSpc>
                  <a:spcPct val="150000"/>
                </a:lnSpc>
              </a:pPr>
              <a:r>
                <a:rPr lang="en-US" altLang="zh-CN" sz="1200" dirty="0">
                  <a:solidFill>
                    <a:schemeClr val="tx1">
                      <a:lumMod val="85000"/>
                      <a:lumOff val="15000"/>
                    </a:schemeClr>
                  </a:solidFill>
                </a:rPr>
                <a:t>Lorem ipsum dolor sit amet, consectetur adipisicing elit, sed do eiusmod tempor incididunt ut labore et dolore magna aliqua. Ut enim ad minim veniam,</a:t>
              </a:r>
              <a:endParaRPr lang="zh-CN" altLang="en-US" sz="1200" dirty="0">
                <a:solidFill>
                  <a:schemeClr val="tx1">
                    <a:lumMod val="85000"/>
                    <a:lumOff val="15000"/>
                  </a:schemeClr>
                </a:solidFill>
              </a:endParaRPr>
            </a:p>
          </p:txBody>
        </p:sp>
      </p:grpSp>
      <p:grpSp>
        <p:nvGrpSpPr>
          <p:cNvPr id="25" name="组合 24"/>
          <p:cNvGrpSpPr/>
          <p:nvPr/>
        </p:nvGrpSpPr>
        <p:grpSpPr>
          <a:xfrm>
            <a:off x="6271636" y="1359040"/>
            <a:ext cx="3664828" cy="4369533"/>
            <a:chOff x="6271636" y="1359040"/>
            <a:chExt cx="3664828" cy="4369533"/>
          </a:xfrm>
        </p:grpSpPr>
        <p:sp>
          <p:nvSpPr>
            <p:cNvPr id="20" name="文本框 19"/>
            <p:cNvSpPr txBox="1"/>
            <p:nvPr/>
          </p:nvSpPr>
          <p:spPr>
            <a:xfrm>
              <a:off x="6271636" y="2440707"/>
              <a:ext cx="3664828" cy="618183"/>
            </a:xfrm>
            <a:prstGeom prst="rect">
              <a:avLst/>
            </a:prstGeom>
            <a:noFill/>
          </p:spPr>
          <p:txBody>
            <a:bodyPr wrap="square" rtlCol="0">
              <a:spAutoFit/>
            </a:bodyPr>
            <a:lstStyle/>
            <a:p>
              <a:pPr>
                <a:lnSpc>
                  <a:spcPct val="150000"/>
                </a:lnSpc>
              </a:pPr>
              <a:r>
                <a:rPr lang="en-US" altLang="zh-CN" sz="1200" i="1" dirty="0">
                  <a:solidFill>
                    <a:schemeClr val="tx1">
                      <a:lumMod val="75000"/>
                      <a:lumOff val="25000"/>
                    </a:schemeClr>
                  </a:solidFill>
                </a:rPr>
                <a:t>Lorem ipsum dolor sit amet, consectetur adipisicing elit, sed do eiusmod </a:t>
              </a:r>
              <a:r>
                <a:rPr lang="en-US" altLang="zh-CN" sz="1200" i="1" dirty="0" err="1">
                  <a:solidFill>
                    <a:schemeClr val="tx1">
                      <a:lumMod val="75000"/>
                      <a:lumOff val="25000"/>
                    </a:schemeClr>
                  </a:solidFill>
                </a:rPr>
                <a:t>tempor</a:t>
              </a:r>
              <a:r>
                <a:rPr lang="en-US" altLang="zh-CN" sz="1200" i="1" dirty="0">
                  <a:solidFill>
                    <a:schemeClr val="tx1">
                      <a:lumMod val="75000"/>
                      <a:lumOff val="25000"/>
                    </a:schemeClr>
                  </a:solidFill>
                </a:rPr>
                <a:t> </a:t>
              </a:r>
              <a:r>
                <a:rPr lang="en-US" altLang="zh-CN" sz="1200" i="1" dirty="0" err="1">
                  <a:solidFill>
                    <a:schemeClr val="tx1">
                      <a:lumMod val="75000"/>
                      <a:lumOff val="25000"/>
                    </a:schemeClr>
                  </a:solidFill>
                </a:rPr>
                <a:t>incididunt</a:t>
              </a:r>
              <a:r>
                <a:rPr lang="en-US" altLang="zh-CN" sz="1200" i="1" dirty="0">
                  <a:solidFill>
                    <a:schemeClr val="tx1">
                      <a:lumMod val="75000"/>
                      <a:lumOff val="25000"/>
                    </a:schemeClr>
                  </a:solidFill>
                </a:rPr>
                <a:t> </a:t>
              </a:r>
              <a:endParaRPr lang="zh-CN" altLang="en-US" sz="1200" i="1" dirty="0">
                <a:solidFill>
                  <a:schemeClr val="tx1">
                    <a:lumMod val="75000"/>
                    <a:lumOff val="25000"/>
                  </a:schemeClr>
                </a:solidFill>
              </a:endParaRPr>
            </a:p>
          </p:txBody>
        </p:sp>
        <p:sp>
          <p:nvSpPr>
            <p:cNvPr id="21" name="矩形 20"/>
            <p:cNvSpPr/>
            <p:nvPr/>
          </p:nvSpPr>
          <p:spPr>
            <a:xfrm>
              <a:off x="6346152" y="2184856"/>
              <a:ext cx="650929" cy="458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p:nvSpPr>
          <p:spPr>
            <a:xfrm>
              <a:off x="6271636" y="1359040"/>
              <a:ext cx="2394858" cy="707886"/>
            </a:xfrm>
            <a:prstGeom prst="rect">
              <a:avLst/>
            </a:prstGeom>
            <a:noFill/>
          </p:spPr>
          <p:txBody>
            <a:bodyPr wrap="square" rtlCol="0">
              <a:spAutoFit/>
            </a:bodyPr>
            <a:lstStyle/>
            <a:p>
              <a:r>
                <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3" name="文本框 22"/>
            <p:cNvSpPr txBox="1"/>
            <p:nvPr/>
          </p:nvSpPr>
          <p:spPr>
            <a:xfrm>
              <a:off x="6271636" y="3143250"/>
              <a:ext cx="3664828" cy="2585323"/>
            </a:xfrm>
            <a:prstGeom prst="rect">
              <a:avLst/>
            </a:prstGeom>
            <a:noFill/>
          </p:spPr>
          <p:txBody>
            <a:bodyPr wrap="square" rtlCol="0">
              <a:spAutoFit/>
            </a:bodyPr>
            <a:lstStyle/>
            <a:p>
              <a:pPr>
                <a:lnSpc>
                  <a:spcPct val="150000"/>
                </a:lnSpc>
              </a:pPr>
              <a:r>
                <a:rPr lang="en-US" altLang="zh-CN" sz="1200" i="1" dirty="0">
                  <a:solidFill>
                    <a:schemeClr val="bg1">
                      <a:lumMod val="50000"/>
                    </a:schemeClr>
                  </a:solidFill>
                </a:rPr>
                <a:t>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enim</a:t>
              </a:r>
              <a:r>
                <a:rPr lang="en-US" altLang="zh-CN" sz="1200" i="1" dirty="0">
                  <a:solidFill>
                    <a:schemeClr val="bg1">
                      <a:lumMod val="50000"/>
                    </a:schemeClr>
                  </a:solidFill>
                </a:rPr>
                <a:t> ad minim </a:t>
              </a:r>
              <a:r>
                <a:rPr lang="en-US" altLang="zh-CN" sz="1200" i="1" dirty="0" err="1">
                  <a:solidFill>
                    <a:schemeClr val="bg1">
                      <a:lumMod val="50000"/>
                    </a:schemeClr>
                  </a:solidFill>
                </a:rPr>
                <a:t>veniam</a:t>
              </a:r>
              <a:r>
                <a:rPr lang="en-US" altLang="zh-CN" sz="1200" i="1" dirty="0">
                  <a:solidFill>
                    <a:schemeClr val="bg1">
                      <a:lumMod val="50000"/>
                    </a:schemeClr>
                  </a:solidFill>
                </a:rPr>
                <a:t>, 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enim</a:t>
              </a:r>
              <a:r>
                <a:rPr lang="en-US" altLang="zh-CN" sz="1200" i="1" dirty="0">
                  <a:solidFill>
                    <a:schemeClr val="bg1">
                      <a:lumMod val="50000"/>
                    </a:schemeClr>
                  </a:solidFill>
                </a:rPr>
                <a:t> ad minim </a:t>
              </a:r>
              <a:r>
                <a:rPr lang="en-US" altLang="zh-CN" sz="1200" i="1" dirty="0" err="1">
                  <a:solidFill>
                    <a:schemeClr val="bg1">
                      <a:lumMod val="50000"/>
                    </a:schemeClr>
                  </a:solidFill>
                </a:rPr>
                <a:t>veniam</a:t>
              </a:r>
              <a:r>
                <a:rPr lang="en-US" altLang="zh-CN" sz="1200" i="1" dirty="0">
                  <a:solidFill>
                    <a:schemeClr val="bg1">
                      <a:lumMod val="50000"/>
                    </a:schemeClr>
                  </a:solidFill>
                </a:rPr>
                <a:t>, 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endParaRPr lang="en-US" altLang="zh-CN" sz="1200" i="1" dirty="0">
                <a:solidFill>
                  <a:schemeClr val="bg1">
                    <a:lumMod val="50000"/>
                  </a:schemeClr>
                </a:solidFill>
              </a:endParaRPr>
            </a:p>
          </p:txBody>
        </p:sp>
      </p:grpSp>
      <p:sp>
        <p:nvSpPr>
          <p:cNvPr id="26" name="梯形 11"/>
          <p:cNvSpPr/>
          <p:nvPr/>
        </p:nvSpPr>
        <p:spPr>
          <a:xfrm rot="13500000">
            <a:off x="9877370" y="-599766"/>
            <a:ext cx="2085441" cy="1512062"/>
          </a:xfrm>
          <a:custGeom>
            <a:avLst/>
            <a:gdLst>
              <a:gd name="connsiteX0" fmla="*/ 0 w 3339385"/>
              <a:gd name="connsiteY0" fmla="*/ 2647336 h 2647336"/>
              <a:gd name="connsiteX1" fmla="*/ 661834 w 3339385"/>
              <a:gd name="connsiteY1" fmla="*/ 0 h 2647336"/>
              <a:gd name="connsiteX2" fmla="*/ 2677551 w 3339385"/>
              <a:gd name="connsiteY2" fmla="*/ 0 h 2647336"/>
              <a:gd name="connsiteX3" fmla="*/ 3339385 w 3339385"/>
              <a:gd name="connsiteY3" fmla="*/ 2647336 h 2647336"/>
              <a:gd name="connsiteX4" fmla="*/ 0 w 3339385"/>
              <a:gd name="connsiteY4" fmla="*/ 2647336 h 2647336"/>
              <a:gd name="connsiteX0-1" fmla="*/ 0 w 3487594"/>
              <a:gd name="connsiteY0-2" fmla="*/ 2978253 h 2978253"/>
              <a:gd name="connsiteX1-3" fmla="*/ 661834 w 3487594"/>
              <a:gd name="connsiteY1-4" fmla="*/ 330917 h 2978253"/>
              <a:gd name="connsiteX2-5" fmla="*/ 2677551 w 3487594"/>
              <a:gd name="connsiteY2-6" fmla="*/ 330917 h 2978253"/>
              <a:gd name="connsiteX3-7" fmla="*/ 3339385 w 3487594"/>
              <a:gd name="connsiteY3-8" fmla="*/ 2978253 h 2978253"/>
              <a:gd name="connsiteX4-9" fmla="*/ 0 w 3487594"/>
              <a:gd name="connsiteY4-10" fmla="*/ 2978253 h 2978253"/>
              <a:gd name="connsiteX0-11" fmla="*/ 0 w 3487594"/>
              <a:gd name="connsiteY0-12" fmla="*/ 2978253 h 2978253"/>
              <a:gd name="connsiteX1-13" fmla="*/ 661834 w 3487594"/>
              <a:gd name="connsiteY1-14" fmla="*/ 330917 h 2978253"/>
              <a:gd name="connsiteX2-15" fmla="*/ 2677551 w 3487594"/>
              <a:gd name="connsiteY2-16" fmla="*/ 330917 h 2978253"/>
              <a:gd name="connsiteX3-17" fmla="*/ 3339385 w 3487594"/>
              <a:gd name="connsiteY3-18" fmla="*/ 2978253 h 2978253"/>
              <a:gd name="connsiteX4-19" fmla="*/ 0 w 3487594"/>
              <a:gd name="connsiteY4-20" fmla="*/ 2978253 h 2978253"/>
              <a:gd name="connsiteX0-21" fmla="*/ 0 w 3339385"/>
              <a:gd name="connsiteY0-22" fmla="*/ 2978253 h 2978253"/>
              <a:gd name="connsiteX1-23" fmla="*/ 661834 w 3339385"/>
              <a:gd name="connsiteY1-24" fmla="*/ 330917 h 2978253"/>
              <a:gd name="connsiteX2-25" fmla="*/ 2677551 w 3339385"/>
              <a:gd name="connsiteY2-26" fmla="*/ 330917 h 2978253"/>
              <a:gd name="connsiteX3-27" fmla="*/ 3339385 w 3339385"/>
              <a:gd name="connsiteY3-28" fmla="*/ 2978253 h 2978253"/>
              <a:gd name="connsiteX4-29" fmla="*/ 0 w 3339385"/>
              <a:gd name="connsiteY4-30" fmla="*/ 2978253 h 2978253"/>
              <a:gd name="connsiteX0-31" fmla="*/ 0 w 3339385"/>
              <a:gd name="connsiteY0-32" fmla="*/ 2978253 h 2978253"/>
              <a:gd name="connsiteX1-33" fmla="*/ 661834 w 3339385"/>
              <a:gd name="connsiteY1-34" fmla="*/ 330917 h 2978253"/>
              <a:gd name="connsiteX2-35" fmla="*/ 2677551 w 3339385"/>
              <a:gd name="connsiteY2-36" fmla="*/ 330917 h 2978253"/>
              <a:gd name="connsiteX3-37" fmla="*/ 3339385 w 3339385"/>
              <a:gd name="connsiteY3-38" fmla="*/ 2978253 h 2978253"/>
              <a:gd name="connsiteX4-39" fmla="*/ 0 w 3339385"/>
              <a:gd name="connsiteY4-40" fmla="*/ 2978253 h 2978253"/>
              <a:gd name="connsiteX0-41" fmla="*/ 0 w 3339385"/>
              <a:gd name="connsiteY0-42" fmla="*/ 2996159 h 2996159"/>
              <a:gd name="connsiteX1-43" fmla="*/ 661834 w 3339385"/>
              <a:gd name="connsiteY1-44" fmla="*/ 348823 h 2996159"/>
              <a:gd name="connsiteX2-45" fmla="*/ 2400233 w 3339385"/>
              <a:gd name="connsiteY2-46" fmla="*/ 314038 h 2996159"/>
              <a:gd name="connsiteX3-47" fmla="*/ 3339385 w 3339385"/>
              <a:gd name="connsiteY3-48" fmla="*/ 2996159 h 2996159"/>
              <a:gd name="connsiteX4-49" fmla="*/ 0 w 3339385"/>
              <a:gd name="connsiteY4-50" fmla="*/ 2996159 h 2996159"/>
              <a:gd name="connsiteX0-51" fmla="*/ 0 w 3339385"/>
              <a:gd name="connsiteY0-52" fmla="*/ 2996159 h 2996159"/>
              <a:gd name="connsiteX1-53" fmla="*/ 775282 w 3339385"/>
              <a:gd name="connsiteY1-54" fmla="*/ 348823 h 2996159"/>
              <a:gd name="connsiteX2-55" fmla="*/ 2400233 w 3339385"/>
              <a:gd name="connsiteY2-56" fmla="*/ 314038 h 2996159"/>
              <a:gd name="connsiteX3-57" fmla="*/ 3339385 w 3339385"/>
              <a:gd name="connsiteY3-58" fmla="*/ 2996159 h 2996159"/>
              <a:gd name="connsiteX4-59" fmla="*/ 0 w 3339385"/>
              <a:gd name="connsiteY4-60" fmla="*/ 2996159 h 2996159"/>
              <a:gd name="connsiteX0-61" fmla="*/ 0 w 3474973"/>
              <a:gd name="connsiteY0-62" fmla="*/ 2998122 h 3028357"/>
              <a:gd name="connsiteX1-63" fmla="*/ 775282 w 3474973"/>
              <a:gd name="connsiteY1-64" fmla="*/ 350786 h 3028357"/>
              <a:gd name="connsiteX2-65" fmla="*/ 2400233 w 3474973"/>
              <a:gd name="connsiteY2-66" fmla="*/ 316001 h 3028357"/>
              <a:gd name="connsiteX3-67" fmla="*/ 3474973 w 3474973"/>
              <a:gd name="connsiteY3-68" fmla="*/ 3028357 h 3028357"/>
              <a:gd name="connsiteX4-69" fmla="*/ 0 w 3474973"/>
              <a:gd name="connsiteY4-70" fmla="*/ 2998122 h 3028357"/>
              <a:gd name="connsiteX0-71" fmla="*/ 0 w 3746151"/>
              <a:gd name="connsiteY0-72" fmla="*/ 2967887 h 3028357"/>
              <a:gd name="connsiteX1-73" fmla="*/ 1046460 w 3746151"/>
              <a:gd name="connsiteY1-74" fmla="*/ 350786 h 3028357"/>
              <a:gd name="connsiteX2-75" fmla="*/ 2671411 w 3746151"/>
              <a:gd name="connsiteY2-76" fmla="*/ 316001 h 3028357"/>
              <a:gd name="connsiteX3-77" fmla="*/ 3746151 w 3746151"/>
              <a:gd name="connsiteY3-78" fmla="*/ 3028357 h 3028357"/>
              <a:gd name="connsiteX4-79" fmla="*/ 0 w 3746151"/>
              <a:gd name="connsiteY4-80" fmla="*/ 2967887 h 30283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46151" h="3028357">
                <a:moveTo>
                  <a:pt x="0" y="2967887"/>
                </a:moveTo>
                <a:cubicBezTo>
                  <a:pt x="220611" y="2085442"/>
                  <a:pt x="508349" y="1157031"/>
                  <a:pt x="1046460" y="350786"/>
                </a:cubicBezTo>
                <a:cubicBezTo>
                  <a:pt x="1492718" y="-90437"/>
                  <a:pt x="2221463" y="-130261"/>
                  <a:pt x="2671411" y="316001"/>
                </a:cubicBezTo>
                <a:cubicBezTo>
                  <a:pt x="3121360" y="762263"/>
                  <a:pt x="3493909" y="2180734"/>
                  <a:pt x="3746151" y="3028357"/>
                </a:cubicBezTo>
                <a:lnTo>
                  <a:pt x="0" y="2967887"/>
                </a:lnTo>
                <a:close/>
              </a:path>
            </a:pathLst>
          </a:custGeom>
          <a:gradFill>
            <a:gsLst>
              <a:gs pos="0">
                <a:schemeClr val="accent1">
                  <a:lumMod val="50000"/>
                </a:schemeClr>
              </a:gs>
              <a:gs pos="100000">
                <a:schemeClr val="accent1">
                  <a:lumMod val="50000"/>
                  <a:alpha val="0"/>
                </a:schemeClr>
              </a:gs>
            </a:gsLst>
            <a:lin ang="5400000" scaled="1"/>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695913">
            <a:off x="9459961" y="5674652"/>
            <a:ext cx="2309336" cy="2366697"/>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Lst>
            <a:ahLst/>
            <a:cxnLst>
              <a:cxn ang="0">
                <a:pos x="connsiteX0-1" y="connsiteY0-2"/>
              </a:cxn>
              <a:cxn ang="0">
                <a:pos x="connsiteX1-3" y="connsiteY1-4"/>
              </a:cxn>
              <a:cxn ang="0">
                <a:pos x="connsiteX2-5" y="connsiteY2-6"/>
              </a:cxn>
              <a:cxn ang="0">
                <a:pos x="connsiteX3-7" y="connsiteY3-8"/>
              </a:cxn>
            </a:cxnLst>
            <a:rect l="l" t="t" r="r" b="b"/>
            <a:pathLst>
              <a:path w="1810119" h="1855080">
                <a:moveTo>
                  <a:pt x="110247" y="263564"/>
                </a:moveTo>
                <a:cubicBezTo>
                  <a:pt x="-291391" y="796964"/>
                  <a:pt x="507122" y="1817727"/>
                  <a:pt x="862722" y="1854239"/>
                </a:cubicBezTo>
                <a:cubicBezTo>
                  <a:pt x="1218322" y="1890751"/>
                  <a:pt x="1950160" y="728702"/>
                  <a:pt x="1786647" y="425489"/>
                </a:cubicBezTo>
                <a:cubicBezTo>
                  <a:pt x="1623134" y="122276"/>
                  <a:pt x="511885" y="-269836"/>
                  <a:pt x="110247" y="263564"/>
                </a:cubicBezTo>
                <a:close/>
              </a:path>
            </a:pathLst>
          </a:custGeom>
          <a:gradFill flip="none" rotWithShape="1">
            <a:gsLst>
              <a:gs pos="0">
                <a:schemeClr val="accent1">
                  <a:lumMod val="50000"/>
                  <a:alpha val="40000"/>
                </a:schemeClr>
              </a:gs>
              <a:gs pos="100000">
                <a:schemeClr val="accent1">
                  <a:lumMod val="50000"/>
                </a:schemeClr>
              </a:gs>
            </a:gsLst>
            <a:lin ang="0" scaled="1"/>
            <a:tileRect/>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963820" y="1600941"/>
            <a:ext cx="1646030" cy="4687904"/>
            <a:chOff x="1192420" y="1570823"/>
            <a:chExt cx="1646030" cy="4687904"/>
          </a:xfrm>
        </p:grpSpPr>
        <p:cxnSp>
          <p:nvCxnSpPr>
            <p:cNvPr id="4" name="直接连接符 3"/>
            <p:cNvCxnSpPr/>
            <p:nvPr/>
          </p:nvCxnSpPr>
          <p:spPr>
            <a:xfrm>
              <a:off x="2015435" y="2076450"/>
              <a:ext cx="0" cy="3638550"/>
            </a:xfrm>
            <a:prstGeom prst="line">
              <a:avLst/>
            </a:prstGeom>
            <a:ln w="3175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64690" y="1570823"/>
              <a:ext cx="1301490" cy="400110"/>
            </a:xfrm>
            <a:prstGeom prst="rect">
              <a:avLst/>
            </a:prstGeom>
            <a:noFill/>
          </p:spPr>
          <p:txBody>
            <a:bodyPr wrap="square" rtlCol="0">
              <a:spAutoFit/>
            </a:bodyPr>
            <a:lstStyle/>
            <a:p>
              <a:pPr algn="ctr"/>
              <a:r>
                <a:rPr lang="en-US" altLang="zh-CN" sz="2000" spc="300" dirty="0">
                  <a:solidFill>
                    <a:schemeClr val="tx1">
                      <a:lumMod val="75000"/>
                      <a:lumOff val="25000"/>
                    </a:schemeClr>
                  </a:solidFill>
                  <a:latin typeface="思源黑体 CN Light" panose="020B0300000000000000" pitchFamily="34" charset="-122"/>
                  <a:ea typeface="思源黑体 CN Light" panose="020B0300000000000000" pitchFamily="34" charset="-122"/>
                </a:rPr>
                <a:t>$568</a:t>
              </a:r>
              <a:endParaRPr lang="zh-CN" altLang="en-US" sz="2000" spc="3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1" name="文本框 10"/>
            <p:cNvSpPr txBox="1"/>
            <p:nvPr/>
          </p:nvSpPr>
          <p:spPr>
            <a:xfrm>
              <a:off x="1192420" y="5858617"/>
              <a:ext cx="164603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13" name="组合 12"/>
          <p:cNvGrpSpPr/>
          <p:nvPr/>
        </p:nvGrpSpPr>
        <p:grpSpPr>
          <a:xfrm>
            <a:off x="2648472" y="3223782"/>
            <a:ext cx="1646030" cy="3065063"/>
            <a:chOff x="1192420" y="3193664"/>
            <a:chExt cx="1646030" cy="3065063"/>
          </a:xfrm>
        </p:grpSpPr>
        <p:cxnSp>
          <p:nvCxnSpPr>
            <p:cNvPr id="14" name="直接连接符 13"/>
            <p:cNvCxnSpPr/>
            <p:nvPr/>
          </p:nvCxnSpPr>
          <p:spPr>
            <a:xfrm>
              <a:off x="2015435" y="3665582"/>
              <a:ext cx="0" cy="2049418"/>
            </a:xfrm>
            <a:prstGeom prst="line">
              <a:avLst/>
            </a:prstGeom>
            <a:ln w="3175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364690" y="3193664"/>
              <a:ext cx="1301490" cy="400110"/>
            </a:xfrm>
            <a:prstGeom prst="rect">
              <a:avLst/>
            </a:prstGeom>
            <a:noFill/>
          </p:spPr>
          <p:txBody>
            <a:bodyPr wrap="square" rtlCol="0">
              <a:spAutoFit/>
            </a:bodyPr>
            <a:lstStyle/>
            <a:p>
              <a:pPr algn="ctr"/>
              <a:r>
                <a:rPr lang="en-US" altLang="zh-CN" sz="2000" spc="300" dirty="0">
                  <a:solidFill>
                    <a:schemeClr val="tx1">
                      <a:lumMod val="75000"/>
                      <a:lumOff val="25000"/>
                    </a:schemeClr>
                  </a:solidFill>
                  <a:latin typeface="思源黑体 CN Light" panose="020B0300000000000000" pitchFamily="34" charset="-122"/>
                  <a:ea typeface="思源黑体 CN Light" panose="020B0300000000000000" pitchFamily="34" charset="-122"/>
                </a:rPr>
                <a:t>$326</a:t>
              </a:r>
              <a:endParaRPr lang="zh-CN" altLang="en-US" sz="2000" spc="3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6" name="文本框 15"/>
            <p:cNvSpPr txBox="1"/>
            <p:nvPr/>
          </p:nvSpPr>
          <p:spPr>
            <a:xfrm>
              <a:off x="1192420" y="5858617"/>
              <a:ext cx="164603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17" name="组合 16"/>
          <p:cNvGrpSpPr/>
          <p:nvPr/>
        </p:nvGrpSpPr>
        <p:grpSpPr>
          <a:xfrm>
            <a:off x="4333124" y="2499882"/>
            <a:ext cx="1646030" cy="3788963"/>
            <a:chOff x="1192420" y="2469764"/>
            <a:chExt cx="1646030" cy="3788963"/>
          </a:xfrm>
        </p:grpSpPr>
        <p:cxnSp>
          <p:nvCxnSpPr>
            <p:cNvPr id="18" name="直接连接符 17"/>
            <p:cNvCxnSpPr/>
            <p:nvPr/>
          </p:nvCxnSpPr>
          <p:spPr>
            <a:xfrm>
              <a:off x="2015435" y="2941682"/>
              <a:ext cx="0" cy="2773318"/>
            </a:xfrm>
            <a:prstGeom prst="line">
              <a:avLst/>
            </a:prstGeom>
            <a:ln w="3175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364690" y="2469764"/>
              <a:ext cx="1301490" cy="400110"/>
            </a:xfrm>
            <a:prstGeom prst="rect">
              <a:avLst/>
            </a:prstGeom>
            <a:noFill/>
          </p:spPr>
          <p:txBody>
            <a:bodyPr wrap="square" rtlCol="0">
              <a:spAutoFit/>
            </a:bodyPr>
            <a:lstStyle/>
            <a:p>
              <a:pPr algn="ctr"/>
              <a:r>
                <a:rPr lang="en-US" altLang="zh-CN" sz="2000" spc="300" dirty="0">
                  <a:solidFill>
                    <a:schemeClr val="tx1">
                      <a:lumMod val="75000"/>
                      <a:lumOff val="25000"/>
                    </a:schemeClr>
                  </a:solidFill>
                  <a:latin typeface="思源黑体 CN Light" panose="020B0300000000000000" pitchFamily="34" charset="-122"/>
                  <a:ea typeface="思源黑体 CN Light" panose="020B0300000000000000" pitchFamily="34" charset="-122"/>
                </a:rPr>
                <a:t>$401</a:t>
              </a:r>
              <a:endParaRPr lang="zh-CN" altLang="en-US" sz="2000" spc="3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0" name="文本框 19"/>
            <p:cNvSpPr txBox="1"/>
            <p:nvPr/>
          </p:nvSpPr>
          <p:spPr>
            <a:xfrm>
              <a:off x="1192420" y="5858617"/>
              <a:ext cx="164603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36" name="组合 35"/>
          <p:cNvGrpSpPr/>
          <p:nvPr/>
        </p:nvGrpSpPr>
        <p:grpSpPr>
          <a:xfrm>
            <a:off x="5841538" y="3549060"/>
            <a:ext cx="2067814" cy="2739785"/>
            <a:chOff x="981528" y="3518942"/>
            <a:chExt cx="2067814" cy="2739785"/>
          </a:xfrm>
        </p:grpSpPr>
        <p:cxnSp>
          <p:nvCxnSpPr>
            <p:cNvPr id="37" name="直接连接符 36"/>
            <p:cNvCxnSpPr/>
            <p:nvPr/>
          </p:nvCxnSpPr>
          <p:spPr>
            <a:xfrm>
              <a:off x="2015435" y="4237082"/>
              <a:ext cx="0" cy="1477918"/>
            </a:xfrm>
            <a:prstGeom prst="line">
              <a:avLst/>
            </a:prstGeom>
            <a:ln w="3175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981528" y="3518942"/>
              <a:ext cx="2067814" cy="646331"/>
            </a:xfrm>
            <a:prstGeom prst="rect">
              <a:avLst/>
            </a:prstGeom>
            <a:noFill/>
          </p:spPr>
          <p:txBody>
            <a:bodyPr wrap="square" rtlCol="0">
              <a:spAutoFit/>
            </a:bodyPr>
            <a:lstStyle/>
            <a:p>
              <a:pPr algn="ctr"/>
              <a:r>
                <a:rPr lang="en-US" altLang="zh-CN" sz="3600" spc="300" dirty="0">
                  <a:solidFill>
                    <a:schemeClr val="accent1">
                      <a:lumMod val="50000"/>
                    </a:schemeClr>
                  </a:solidFill>
                  <a:latin typeface="思源黑体 CN Light" panose="020B0300000000000000" pitchFamily="34" charset="-122"/>
                  <a:ea typeface="思源黑体 CN Light" panose="020B0300000000000000" pitchFamily="34" charset="-122"/>
                </a:rPr>
                <a:t>$299</a:t>
              </a:r>
              <a:endParaRPr lang="zh-CN" altLang="en-US" sz="3600" spc="300"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39" name="文本框 38"/>
            <p:cNvSpPr txBox="1"/>
            <p:nvPr/>
          </p:nvSpPr>
          <p:spPr>
            <a:xfrm>
              <a:off x="1192420" y="5858617"/>
              <a:ext cx="164603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spc="300" dirty="0">
                  <a:solidFill>
                    <a:schemeClr val="bg2">
                      <a:lumMod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bg2">
                    <a:lumMod val="25000"/>
                  </a:schemeClr>
                </a:solidFill>
                <a:latin typeface="思源黑体 CN Normal" panose="020B0400000000000000" pitchFamily="34" charset="-122"/>
                <a:ea typeface="思源黑体 CN Normal" panose="020B0400000000000000" pitchFamily="34" charset="-122"/>
              </a:endParaRPr>
            </a:p>
          </p:txBody>
        </p:sp>
      </p:grpSp>
      <p:grpSp>
        <p:nvGrpSpPr>
          <p:cNvPr id="40" name="组合 39"/>
          <p:cNvGrpSpPr/>
          <p:nvPr/>
        </p:nvGrpSpPr>
        <p:grpSpPr>
          <a:xfrm>
            <a:off x="7737082" y="1455606"/>
            <a:ext cx="1646030" cy="4833239"/>
            <a:chOff x="1192420" y="1425488"/>
            <a:chExt cx="1646030" cy="4833239"/>
          </a:xfrm>
        </p:grpSpPr>
        <p:cxnSp>
          <p:nvCxnSpPr>
            <p:cNvPr id="41" name="直接连接符 40"/>
            <p:cNvCxnSpPr/>
            <p:nvPr/>
          </p:nvCxnSpPr>
          <p:spPr>
            <a:xfrm>
              <a:off x="2015435" y="1970933"/>
              <a:ext cx="0" cy="3744067"/>
            </a:xfrm>
            <a:prstGeom prst="line">
              <a:avLst/>
            </a:prstGeom>
            <a:ln w="3175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364690" y="1425488"/>
              <a:ext cx="1301490" cy="400110"/>
            </a:xfrm>
            <a:prstGeom prst="rect">
              <a:avLst/>
            </a:prstGeom>
            <a:noFill/>
          </p:spPr>
          <p:txBody>
            <a:bodyPr wrap="square" rtlCol="0">
              <a:spAutoFit/>
            </a:bodyPr>
            <a:lstStyle/>
            <a:p>
              <a:pPr algn="ctr"/>
              <a:r>
                <a:rPr lang="en-US" altLang="zh-CN" sz="2000" spc="300" dirty="0">
                  <a:solidFill>
                    <a:schemeClr val="tx1">
                      <a:lumMod val="75000"/>
                      <a:lumOff val="25000"/>
                    </a:schemeClr>
                  </a:solidFill>
                  <a:latin typeface="思源黑体 CN Light" panose="020B0300000000000000" pitchFamily="34" charset="-122"/>
                  <a:ea typeface="思源黑体 CN Light" panose="020B0300000000000000" pitchFamily="34" charset="-122"/>
                </a:rPr>
                <a:t>$576</a:t>
              </a:r>
              <a:endParaRPr lang="zh-CN" altLang="en-US" sz="2000" spc="3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43" name="文本框 42"/>
            <p:cNvSpPr txBox="1"/>
            <p:nvPr/>
          </p:nvSpPr>
          <p:spPr>
            <a:xfrm>
              <a:off x="1192420" y="5858617"/>
              <a:ext cx="164603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44" name="组合 43"/>
          <p:cNvGrpSpPr/>
          <p:nvPr/>
        </p:nvGrpSpPr>
        <p:grpSpPr>
          <a:xfrm>
            <a:off x="9421734" y="2699937"/>
            <a:ext cx="1646030" cy="3588908"/>
            <a:chOff x="1192420" y="2669819"/>
            <a:chExt cx="1646030" cy="3588908"/>
          </a:xfrm>
        </p:grpSpPr>
        <p:cxnSp>
          <p:nvCxnSpPr>
            <p:cNvPr id="45" name="直接连接符 44"/>
            <p:cNvCxnSpPr/>
            <p:nvPr/>
          </p:nvCxnSpPr>
          <p:spPr>
            <a:xfrm>
              <a:off x="2015435" y="3193664"/>
              <a:ext cx="0" cy="2521336"/>
            </a:xfrm>
            <a:prstGeom prst="line">
              <a:avLst/>
            </a:prstGeom>
            <a:ln w="3175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364690" y="2669819"/>
              <a:ext cx="1301490" cy="400110"/>
            </a:xfrm>
            <a:prstGeom prst="rect">
              <a:avLst/>
            </a:prstGeom>
            <a:noFill/>
          </p:spPr>
          <p:txBody>
            <a:bodyPr wrap="square" rtlCol="0">
              <a:spAutoFit/>
            </a:bodyPr>
            <a:lstStyle/>
            <a:p>
              <a:pPr algn="ctr"/>
              <a:r>
                <a:rPr lang="en-US" altLang="zh-CN" sz="2000" spc="300" dirty="0">
                  <a:solidFill>
                    <a:schemeClr val="tx1">
                      <a:lumMod val="75000"/>
                      <a:lumOff val="25000"/>
                    </a:schemeClr>
                  </a:solidFill>
                  <a:latin typeface="思源黑体 CN Light" panose="020B0300000000000000" pitchFamily="34" charset="-122"/>
                  <a:ea typeface="思源黑体 CN Light" panose="020B0300000000000000" pitchFamily="34" charset="-122"/>
                </a:rPr>
                <a:t>$365</a:t>
              </a:r>
              <a:endParaRPr lang="zh-CN" altLang="en-US" sz="2000" spc="3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47" name="文本框 46"/>
            <p:cNvSpPr txBox="1"/>
            <p:nvPr/>
          </p:nvSpPr>
          <p:spPr>
            <a:xfrm>
              <a:off x="1192420" y="5858617"/>
              <a:ext cx="164603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31" name="组合 30"/>
          <p:cNvGrpSpPr/>
          <p:nvPr/>
        </p:nvGrpSpPr>
        <p:grpSpPr>
          <a:xfrm>
            <a:off x="415234" y="-199604"/>
            <a:ext cx="3140765" cy="1272564"/>
            <a:chOff x="415234" y="-199604"/>
            <a:chExt cx="3140765" cy="1272564"/>
          </a:xfrm>
        </p:grpSpPr>
        <p:sp>
          <p:nvSpPr>
            <p:cNvPr id="32"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35"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down)">
                                      <p:cBhvr>
                                        <p:cTn id="19" dur="500"/>
                                        <p:tgtEl>
                                          <p:spTgt spid="3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饼形 6"/>
          <p:cNvSpPr/>
          <p:nvPr/>
        </p:nvSpPr>
        <p:spPr>
          <a:xfrm rot="16200000">
            <a:off x="610005" y="-350856"/>
            <a:ext cx="1210658" cy="1600200"/>
          </a:xfrm>
          <a:prstGeom prst="pie">
            <a:avLst>
              <a:gd name="adj1" fmla="val 10780140"/>
              <a:gd name="adj2" fmla="val 16200000"/>
            </a:avLst>
          </a:prstGeom>
          <a:solidFill>
            <a:schemeClr val="accent1">
              <a:lumMod val="50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15334" y="360163"/>
            <a:ext cx="3944332" cy="769441"/>
          </a:xfrm>
          <a:prstGeom prst="rect">
            <a:avLst/>
          </a:prstGeom>
          <a:noFill/>
        </p:spPr>
        <p:txBody>
          <a:bodyPr wrap="square" rtlCol="0">
            <a:spAutoFit/>
          </a:bodyPr>
          <a:lstStyle/>
          <a:p>
            <a:pPr algn="ctr"/>
            <a:r>
              <a:rPr lang="en-US" altLang="zh-CN" sz="44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CONTENTS</a:t>
            </a:r>
            <a:endParaRPr lang="zh-CN" altLang="en-US" sz="44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nvGrpSpPr>
          <p:cNvPr id="15" name="组合 14"/>
          <p:cNvGrpSpPr/>
          <p:nvPr/>
        </p:nvGrpSpPr>
        <p:grpSpPr>
          <a:xfrm>
            <a:off x="2441944" y="1479822"/>
            <a:ext cx="1703446" cy="2124530"/>
            <a:chOff x="2249429" y="1689372"/>
            <a:chExt cx="1703446" cy="2124530"/>
          </a:xfrm>
        </p:grpSpPr>
        <p:sp>
          <p:nvSpPr>
            <p:cNvPr id="7" name="圆角矩形 6"/>
            <p:cNvSpPr/>
            <p:nvPr/>
          </p:nvSpPr>
          <p:spPr>
            <a:xfrm>
              <a:off x="2602490" y="1689372"/>
              <a:ext cx="997324" cy="997324"/>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accent1">
                      <a:lumMod val="50000"/>
                    </a:schemeClr>
                  </a:solidFill>
                  <a:latin typeface="思源黑体 CN Light" panose="020B0300000000000000" pitchFamily="34" charset="-122"/>
                  <a:ea typeface="思源黑体 CN Light" panose="020B0300000000000000" pitchFamily="34" charset="-122"/>
                </a:rPr>
                <a:t>01</a:t>
              </a:r>
              <a:endParaRPr lang="zh-CN" altLang="en-US" sz="3600" b="1"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13" name="文本框 12"/>
            <p:cNvSpPr txBox="1"/>
            <p:nvPr/>
          </p:nvSpPr>
          <p:spPr>
            <a:xfrm>
              <a:off x="2249429" y="2869398"/>
              <a:ext cx="1703446" cy="400110"/>
            </a:xfrm>
            <a:prstGeom prst="rect">
              <a:avLst/>
            </a:prstGeom>
            <a:noFill/>
          </p:spPr>
          <p:txBody>
            <a:bodyPr wrap="square" rtlCol="0">
              <a:spAutoFit/>
            </a:body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4" name="文本框 13"/>
            <p:cNvSpPr txBox="1"/>
            <p:nvPr/>
          </p:nvSpPr>
          <p:spPr>
            <a:xfrm>
              <a:off x="2325087" y="3195719"/>
              <a:ext cx="1552129" cy="618183"/>
            </a:xfrm>
            <a:prstGeom prst="rect">
              <a:avLst/>
            </a:prstGeom>
            <a:noFill/>
          </p:spPr>
          <p:txBody>
            <a:bodyPr wrap="square" rtlCol="0">
              <a:spAutoFit/>
            </a:bodyPr>
            <a:lstStyle/>
            <a:p>
              <a:pPr algn="ctr">
                <a:lnSpc>
                  <a:spcPct val="150000"/>
                </a:lnSpc>
              </a:pPr>
              <a:r>
                <a:rPr lang="en-US" altLang="zh-CN" sz="1200" i="1" dirty="0">
                  <a:solidFill>
                    <a:schemeClr val="tx1">
                      <a:lumMod val="75000"/>
                      <a:lumOff val="25000"/>
                    </a:schemeClr>
                  </a:solidFill>
                </a:rPr>
                <a:t>Lorem ipsum dolor sit </a:t>
              </a:r>
              <a:r>
                <a:rPr lang="en-US" altLang="zh-CN" sz="1200" i="1" dirty="0" err="1">
                  <a:solidFill>
                    <a:schemeClr val="tx1">
                      <a:lumMod val="75000"/>
                      <a:lumOff val="25000"/>
                    </a:schemeClr>
                  </a:solidFill>
                </a:rPr>
                <a:t>amet</a:t>
              </a:r>
              <a:r>
                <a:rPr lang="en-US" altLang="zh-CN" sz="1200" i="1" dirty="0">
                  <a:solidFill>
                    <a:schemeClr val="tx1">
                      <a:lumMod val="75000"/>
                      <a:lumOff val="25000"/>
                    </a:schemeClr>
                  </a:solidFill>
                </a:rPr>
                <a:t>,</a:t>
              </a:r>
              <a:endParaRPr lang="zh-CN" altLang="en-US" sz="1200" i="1" dirty="0">
                <a:solidFill>
                  <a:schemeClr val="tx1">
                    <a:lumMod val="75000"/>
                    <a:lumOff val="25000"/>
                  </a:schemeClr>
                </a:solidFill>
              </a:endParaRPr>
            </a:p>
          </p:txBody>
        </p:sp>
      </p:grpSp>
      <p:grpSp>
        <p:nvGrpSpPr>
          <p:cNvPr id="20" name="组合 19"/>
          <p:cNvGrpSpPr/>
          <p:nvPr/>
        </p:nvGrpSpPr>
        <p:grpSpPr>
          <a:xfrm>
            <a:off x="5244277" y="1479822"/>
            <a:ext cx="1703446" cy="2124530"/>
            <a:chOff x="2249429" y="1689372"/>
            <a:chExt cx="1703446" cy="2124530"/>
          </a:xfrm>
        </p:grpSpPr>
        <p:sp>
          <p:nvSpPr>
            <p:cNvPr id="21" name="圆角矩形 20"/>
            <p:cNvSpPr/>
            <p:nvPr/>
          </p:nvSpPr>
          <p:spPr>
            <a:xfrm>
              <a:off x="2602490" y="1689372"/>
              <a:ext cx="997324" cy="997324"/>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accent1">
                      <a:lumMod val="50000"/>
                    </a:schemeClr>
                  </a:solidFill>
                  <a:latin typeface="思源黑体 CN Light" panose="020B0300000000000000" pitchFamily="34" charset="-122"/>
                  <a:ea typeface="思源黑体 CN Light" panose="020B0300000000000000" pitchFamily="34" charset="-122"/>
                </a:rPr>
                <a:t>02</a:t>
              </a:r>
              <a:endParaRPr lang="zh-CN" altLang="en-US" sz="3600" b="1"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22" name="文本框 21"/>
            <p:cNvSpPr txBox="1"/>
            <p:nvPr/>
          </p:nvSpPr>
          <p:spPr>
            <a:xfrm>
              <a:off x="2249429" y="2869398"/>
              <a:ext cx="1703446" cy="400110"/>
            </a:xfrm>
            <a:prstGeom prst="rect">
              <a:avLst/>
            </a:prstGeom>
            <a:noFill/>
          </p:spPr>
          <p:txBody>
            <a:bodyPr wrap="square" rtlCol="0">
              <a:spAutoFit/>
            </a:body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3" name="文本框 22"/>
            <p:cNvSpPr txBox="1"/>
            <p:nvPr/>
          </p:nvSpPr>
          <p:spPr>
            <a:xfrm>
              <a:off x="2325087" y="3195719"/>
              <a:ext cx="1552129" cy="618183"/>
            </a:xfrm>
            <a:prstGeom prst="rect">
              <a:avLst/>
            </a:prstGeom>
            <a:noFill/>
          </p:spPr>
          <p:txBody>
            <a:bodyPr wrap="square" rtlCol="0">
              <a:spAutoFit/>
            </a:bodyPr>
            <a:lstStyle/>
            <a:p>
              <a:pPr algn="ctr">
                <a:lnSpc>
                  <a:spcPct val="150000"/>
                </a:lnSpc>
              </a:pPr>
              <a:r>
                <a:rPr lang="en-US" altLang="zh-CN" sz="1200" i="1" dirty="0">
                  <a:solidFill>
                    <a:schemeClr val="tx1">
                      <a:lumMod val="75000"/>
                      <a:lumOff val="25000"/>
                    </a:schemeClr>
                  </a:solidFill>
                </a:rPr>
                <a:t>Lorem ipsum dolor sit </a:t>
              </a:r>
              <a:r>
                <a:rPr lang="en-US" altLang="zh-CN" sz="1200" i="1" dirty="0" err="1">
                  <a:solidFill>
                    <a:schemeClr val="tx1">
                      <a:lumMod val="75000"/>
                      <a:lumOff val="25000"/>
                    </a:schemeClr>
                  </a:solidFill>
                </a:rPr>
                <a:t>amet</a:t>
              </a:r>
              <a:r>
                <a:rPr lang="en-US" altLang="zh-CN" sz="1200" i="1" dirty="0">
                  <a:solidFill>
                    <a:schemeClr val="tx1">
                      <a:lumMod val="75000"/>
                      <a:lumOff val="25000"/>
                    </a:schemeClr>
                  </a:solidFill>
                </a:rPr>
                <a:t>,</a:t>
              </a:r>
              <a:endParaRPr lang="zh-CN" altLang="en-US" sz="1200" i="1" dirty="0">
                <a:solidFill>
                  <a:schemeClr val="tx1">
                    <a:lumMod val="75000"/>
                    <a:lumOff val="25000"/>
                  </a:schemeClr>
                </a:solidFill>
              </a:endParaRPr>
            </a:p>
          </p:txBody>
        </p:sp>
      </p:grpSp>
      <p:grpSp>
        <p:nvGrpSpPr>
          <p:cNvPr id="24" name="组合 23"/>
          <p:cNvGrpSpPr/>
          <p:nvPr/>
        </p:nvGrpSpPr>
        <p:grpSpPr>
          <a:xfrm>
            <a:off x="8046609" y="1479822"/>
            <a:ext cx="1703446" cy="2124530"/>
            <a:chOff x="2249429" y="1689372"/>
            <a:chExt cx="1703446" cy="2124530"/>
          </a:xfrm>
        </p:grpSpPr>
        <p:sp>
          <p:nvSpPr>
            <p:cNvPr id="25" name="圆角矩形 24"/>
            <p:cNvSpPr/>
            <p:nvPr/>
          </p:nvSpPr>
          <p:spPr>
            <a:xfrm>
              <a:off x="2602490" y="1689372"/>
              <a:ext cx="997324" cy="997324"/>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accent1">
                      <a:lumMod val="50000"/>
                    </a:schemeClr>
                  </a:solidFill>
                  <a:latin typeface="思源黑体 CN Light" panose="020B0300000000000000" pitchFamily="34" charset="-122"/>
                  <a:ea typeface="思源黑体 CN Light" panose="020B0300000000000000" pitchFamily="34" charset="-122"/>
                </a:rPr>
                <a:t>03</a:t>
              </a:r>
              <a:endParaRPr lang="zh-CN" altLang="en-US" sz="3600" b="1"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26" name="文本框 25"/>
            <p:cNvSpPr txBox="1"/>
            <p:nvPr/>
          </p:nvSpPr>
          <p:spPr>
            <a:xfrm>
              <a:off x="2249429" y="2869398"/>
              <a:ext cx="1703446" cy="400110"/>
            </a:xfrm>
            <a:prstGeom prst="rect">
              <a:avLst/>
            </a:prstGeom>
            <a:noFill/>
          </p:spPr>
          <p:txBody>
            <a:bodyPr wrap="square" rtlCol="0">
              <a:spAutoFit/>
            </a:body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7" name="文本框 26"/>
            <p:cNvSpPr txBox="1"/>
            <p:nvPr/>
          </p:nvSpPr>
          <p:spPr>
            <a:xfrm>
              <a:off x="2325087" y="3195719"/>
              <a:ext cx="1552129" cy="618183"/>
            </a:xfrm>
            <a:prstGeom prst="rect">
              <a:avLst/>
            </a:prstGeom>
            <a:noFill/>
          </p:spPr>
          <p:txBody>
            <a:bodyPr wrap="square" rtlCol="0">
              <a:spAutoFit/>
            </a:bodyPr>
            <a:lstStyle/>
            <a:p>
              <a:pPr algn="ctr">
                <a:lnSpc>
                  <a:spcPct val="150000"/>
                </a:lnSpc>
              </a:pPr>
              <a:r>
                <a:rPr lang="en-US" altLang="zh-CN" sz="1200" i="1" dirty="0">
                  <a:solidFill>
                    <a:schemeClr val="tx1">
                      <a:lumMod val="75000"/>
                      <a:lumOff val="25000"/>
                    </a:schemeClr>
                  </a:solidFill>
                </a:rPr>
                <a:t>Lorem ipsum dolor sit </a:t>
              </a:r>
              <a:r>
                <a:rPr lang="en-US" altLang="zh-CN" sz="1200" i="1" dirty="0" err="1">
                  <a:solidFill>
                    <a:schemeClr val="tx1">
                      <a:lumMod val="75000"/>
                      <a:lumOff val="25000"/>
                    </a:schemeClr>
                  </a:solidFill>
                </a:rPr>
                <a:t>amet</a:t>
              </a:r>
              <a:r>
                <a:rPr lang="en-US" altLang="zh-CN" sz="1200" i="1" dirty="0">
                  <a:solidFill>
                    <a:schemeClr val="tx1">
                      <a:lumMod val="75000"/>
                      <a:lumOff val="25000"/>
                    </a:schemeClr>
                  </a:solidFill>
                </a:rPr>
                <a:t>,</a:t>
              </a:r>
              <a:endParaRPr lang="zh-CN" altLang="en-US" sz="1200" i="1" dirty="0">
                <a:solidFill>
                  <a:schemeClr val="tx1">
                    <a:lumMod val="75000"/>
                    <a:lumOff val="25000"/>
                  </a:schemeClr>
                </a:solidFill>
              </a:endParaRPr>
            </a:p>
          </p:txBody>
        </p:sp>
      </p:grpSp>
      <p:grpSp>
        <p:nvGrpSpPr>
          <p:cNvPr id="28" name="组合 27"/>
          <p:cNvGrpSpPr/>
          <p:nvPr/>
        </p:nvGrpSpPr>
        <p:grpSpPr>
          <a:xfrm>
            <a:off x="2441944" y="3833198"/>
            <a:ext cx="1703446" cy="2124530"/>
            <a:chOff x="2249429" y="1689372"/>
            <a:chExt cx="1703446" cy="2124530"/>
          </a:xfrm>
        </p:grpSpPr>
        <p:sp>
          <p:nvSpPr>
            <p:cNvPr id="29" name="圆角矩形 28"/>
            <p:cNvSpPr/>
            <p:nvPr/>
          </p:nvSpPr>
          <p:spPr>
            <a:xfrm>
              <a:off x="2602490" y="1689372"/>
              <a:ext cx="997324" cy="997324"/>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accent1">
                      <a:lumMod val="50000"/>
                    </a:schemeClr>
                  </a:solidFill>
                  <a:latin typeface="思源黑体 CN Light" panose="020B0300000000000000" pitchFamily="34" charset="-122"/>
                  <a:ea typeface="思源黑体 CN Light" panose="020B0300000000000000" pitchFamily="34" charset="-122"/>
                </a:rPr>
                <a:t>04</a:t>
              </a:r>
              <a:endParaRPr lang="zh-CN" altLang="en-US" sz="3600" b="1"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30" name="文本框 29"/>
            <p:cNvSpPr txBox="1"/>
            <p:nvPr/>
          </p:nvSpPr>
          <p:spPr>
            <a:xfrm>
              <a:off x="2249429" y="2869398"/>
              <a:ext cx="1703446" cy="400110"/>
            </a:xfrm>
            <a:prstGeom prst="rect">
              <a:avLst/>
            </a:prstGeom>
            <a:noFill/>
          </p:spPr>
          <p:txBody>
            <a:bodyPr wrap="square" rtlCol="0">
              <a:spAutoFit/>
            </a:body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31" name="文本框 30"/>
            <p:cNvSpPr txBox="1"/>
            <p:nvPr/>
          </p:nvSpPr>
          <p:spPr>
            <a:xfrm>
              <a:off x="2325087" y="3195719"/>
              <a:ext cx="1552129" cy="618183"/>
            </a:xfrm>
            <a:prstGeom prst="rect">
              <a:avLst/>
            </a:prstGeom>
            <a:noFill/>
          </p:spPr>
          <p:txBody>
            <a:bodyPr wrap="square" rtlCol="0">
              <a:spAutoFit/>
            </a:bodyPr>
            <a:lstStyle/>
            <a:p>
              <a:pPr algn="ctr">
                <a:lnSpc>
                  <a:spcPct val="150000"/>
                </a:lnSpc>
              </a:pPr>
              <a:r>
                <a:rPr lang="en-US" altLang="zh-CN" sz="1200" i="1" dirty="0">
                  <a:solidFill>
                    <a:schemeClr val="tx1">
                      <a:lumMod val="75000"/>
                      <a:lumOff val="25000"/>
                    </a:schemeClr>
                  </a:solidFill>
                </a:rPr>
                <a:t>Lorem ipsum dolor sit </a:t>
              </a:r>
              <a:r>
                <a:rPr lang="en-US" altLang="zh-CN" sz="1200" i="1" dirty="0" err="1">
                  <a:solidFill>
                    <a:schemeClr val="tx1">
                      <a:lumMod val="75000"/>
                      <a:lumOff val="25000"/>
                    </a:schemeClr>
                  </a:solidFill>
                </a:rPr>
                <a:t>amet</a:t>
              </a:r>
              <a:r>
                <a:rPr lang="en-US" altLang="zh-CN" sz="1200" i="1" dirty="0">
                  <a:solidFill>
                    <a:schemeClr val="tx1">
                      <a:lumMod val="75000"/>
                      <a:lumOff val="25000"/>
                    </a:schemeClr>
                  </a:solidFill>
                </a:rPr>
                <a:t>,</a:t>
              </a:r>
              <a:endParaRPr lang="zh-CN" altLang="en-US" sz="1200" i="1" dirty="0">
                <a:solidFill>
                  <a:schemeClr val="tx1">
                    <a:lumMod val="75000"/>
                    <a:lumOff val="25000"/>
                  </a:schemeClr>
                </a:solidFill>
              </a:endParaRPr>
            </a:p>
          </p:txBody>
        </p:sp>
      </p:grpSp>
      <p:grpSp>
        <p:nvGrpSpPr>
          <p:cNvPr id="32" name="组合 31"/>
          <p:cNvGrpSpPr/>
          <p:nvPr/>
        </p:nvGrpSpPr>
        <p:grpSpPr>
          <a:xfrm>
            <a:off x="5244277" y="3833198"/>
            <a:ext cx="1703446" cy="2124530"/>
            <a:chOff x="2249429" y="1689372"/>
            <a:chExt cx="1703446" cy="2124530"/>
          </a:xfrm>
        </p:grpSpPr>
        <p:sp>
          <p:nvSpPr>
            <p:cNvPr id="33" name="圆角矩形 32"/>
            <p:cNvSpPr/>
            <p:nvPr/>
          </p:nvSpPr>
          <p:spPr>
            <a:xfrm>
              <a:off x="2602490" y="1689372"/>
              <a:ext cx="997324" cy="997324"/>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accent1">
                      <a:lumMod val="50000"/>
                    </a:schemeClr>
                  </a:solidFill>
                  <a:latin typeface="思源黑体 CN Light" panose="020B0300000000000000" pitchFamily="34" charset="-122"/>
                  <a:ea typeface="思源黑体 CN Light" panose="020B0300000000000000" pitchFamily="34" charset="-122"/>
                </a:rPr>
                <a:t>05</a:t>
              </a:r>
              <a:endParaRPr lang="zh-CN" altLang="en-US" sz="3600" b="1"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34" name="文本框 33"/>
            <p:cNvSpPr txBox="1"/>
            <p:nvPr/>
          </p:nvSpPr>
          <p:spPr>
            <a:xfrm>
              <a:off x="2249429" y="2869398"/>
              <a:ext cx="1703446" cy="400110"/>
            </a:xfrm>
            <a:prstGeom prst="rect">
              <a:avLst/>
            </a:prstGeom>
            <a:noFill/>
          </p:spPr>
          <p:txBody>
            <a:bodyPr wrap="square" rtlCol="0">
              <a:spAutoFit/>
            </a:body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35" name="文本框 34"/>
            <p:cNvSpPr txBox="1"/>
            <p:nvPr/>
          </p:nvSpPr>
          <p:spPr>
            <a:xfrm>
              <a:off x="2325087" y="3195719"/>
              <a:ext cx="1552129" cy="618183"/>
            </a:xfrm>
            <a:prstGeom prst="rect">
              <a:avLst/>
            </a:prstGeom>
            <a:noFill/>
          </p:spPr>
          <p:txBody>
            <a:bodyPr wrap="square" rtlCol="0">
              <a:spAutoFit/>
            </a:bodyPr>
            <a:lstStyle/>
            <a:p>
              <a:pPr algn="ctr">
                <a:lnSpc>
                  <a:spcPct val="150000"/>
                </a:lnSpc>
              </a:pPr>
              <a:r>
                <a:rPr lang="en-US" altLang="zh-CN" sz="1200" i="1" dirty="0">
                  <a:solidFill>
                    <a:schemeClr val="tx1">
                      <a:lumMod val="75000"/>
                      <a:lumOff val="25000"/>
                    </a:schemeClr>
                  </a:solidFill>
                </a:rPr>
                <a:t>Lorem ipsum dolor sit </a:t>
              </a:r>
              <a:r>
                <a:rPr lang="en-US" altLang="zh-CN" sz="1200" i="1" dirty="0" err="1">
                  <a:solidFill>
                    <a:schemeClr val="tx1">
                      <a:lumMod val="75000"/>
                      <a:lumOff val="25000"/>
                    </a:schemeClr>
                  </a:solidFill>
                </a:rPr>
                <a:t>amet</a:t>
              </a:r>
              <a:r>
                <a:rPr lang="en-US" altLang="zh-CN" sz="1200" i="1" dirty="0">
                  <a:solidFill>
                    <a:schemeClr val="tx1">
                      <a:lumMod val="75000"/>
                      <a:lumOff val="25000"/>
                    </a:schemeClr>
                  </a:solidFill>
                </a:rPr>
                <a:t>,</a:t>
              </a:r>
              <a:endParaRPr lang="zh-CN" altLang="en-US" sz="1200" i="1" dirty="0">
                <a:solidFill>
                  <a:schemeClr val="tx1">
                    <a:lumMod val="75000"/>
                    <a:lumOff val="25000"/>
                  </a:schemeClr>
                </a:solidFill>
              </a:endParaRPr>
            </a:p>
          </p:txBody>
        </p:sp>
      </p:grpSp>
      <p:grpSp>
        <p:nvGrpSpPr>
          <p:cNvPr id="36" name="组合 35"/>
          <p:cNvGrpSpPr/>
          <p:nvPr/>
        </p:nvGrpSpPr>
        <p:grpSpPr>
          <a:xfrm>
            <a:off x="8046609" y="3833198"/>
            <a:ext cx="1703446" cy="2124530"/>
            <a:chOff x="2249429" y="1689372"/>
            <a:chExt cx="1703446" cy="2124530"/>
          </a:xfrm>
        </p:grpSpPr>
        <p:sp>
          <p:nvSpPr>
            <p:cNvPr id="37" name="圆角矩形 36"/>
            <p:cNvSpPr/>
            <p:nvPr/>
          </p:nvSpPr>
          <p:spPr>
            <a:xfrm>
              <a:off x="2602490" y="1689372"/>
              <a:ext cx="997324" cy="997324"/>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accent1">
                      <a:lumMod val="50000"/>
                    </a:schemeClr>
                  </a:solidFill>
                  <a:latin typeface="思源黑体 CN Light" panose="020B0300000000000000" pitchFamily="34" charset="-122"/>
                  <a:ea typeface="思源黑体 CN Light" panose="020B0300000000000000" pitchFamily="34" charset="-122"/>
                </a:rPr>
                <a:t>06</a:t>
              </a:r>
              <a:endParaRPr lang="zh-CN" altLang="en-US" sz="3600" b="1"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38" name="文本框 37"/>
            <p:cNvSpPr txBox="1"/>
            <p:nvPr/>
          </p:nvSpPr>
          <p:spPr>
            <a:xfrm>
              <a:off x="2249429" y="2869398"/>
              <a:ext cx="1703446" cy="400110"/>
            </a:xfrm>
            <a:prstGeom prst="rect">
              <a:avLst/>
            </a:prstGeom>
            <a:noFill/>
          </p:spPr>
          <p:txBody>
            <a:bodyPr wrap="square" rtlCol="0">
              <a:spAutoFit/>
            </a:body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39" name="文本框 38"/>
            <p:cNvSpPr txBox="1"/>
            <p:nvPr/>
          </p:nvSpPr>
          <p:spPr>
            <a:xfrm>
              <a:off x="2325087" y="3195719"/>
              <a:ext cx="1552129" cy="618183"/>
            </a:xfrm>
            <a:prstGeom prst="rect">
              <a:avLst/>
            </a:prstGeom>
            <a:noFill/>
          </p:spPr>
          <p:txBody>
            <a:bodyPr wrap="square" rtlCol="0">
              <a:spAutoFit/>
            </a:bodyPr>
            <a:lstStyle/>
            <a:p>
              <a:pPr algn="ctr">
                <a:lnSpc>
                  <a:spcPct val="150000"/>
                </a:lnSpc>
              </a:pPr>
              <a:r>
                <a:rPr lang="en-US" altLang="zh-CN" sz="1200" i="1" dirty="0">
                  <a:solidFill>
                    <a:schemeClr val="tx1">
                      <a:lumMod val="75000"/>
                      <a:lumOff val="25000"/>
                    </a:schemeClr>
                  </a:solidFill>
                </a:rPr>
                <a:t>Lorem ipsum dolor sit </a:t>
              </a:r>
              <a:r>
                <a:rPr lang="en-US" altLang="zh-CN" sz="1200" i="1" dirty="0" err="1">
                  <a:solidFill>
                    <a:schemeClr val="tx1">
                      <a:lumMod val="75000"/>
                      <a:lumOff val="25000"/>
                    </a:schemeClr>
                  </a:solidFill>
                </a:rPr>
                <a:t>amet</a:t>
              </a:r>
              <a:r>
                <a:rPr lang="en-US" altLang="zh-CN" sz="1200" i="1" dirty="0">
                  <a:solidFill>
                    <a:schemeClr val="tx1">
                      <a:lumMod val="75000"/>
                      <a:lumOff val="25000"/>
                    </a:schemeClr>
                  </a:solidFill>
                </a:rPr>
                <a:t>,</a:t>
              </a:r>
              <a:endParaRPr lang="zh-CN" altLang="en-US" sz="1200" i="1" dirty="0">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strVal val="#ppt_x"/>
                                          </p:val>
                                        </p:tav>
                                        <p:tav tm="100000">
                                          <p:val>
                                            <p:strVal val="#ppt_x"/>
                                          </p:val>
                                        </p:tav>
                                      </p:tavLst>
                                    </p:anim>
                                    <p:anim calcmode="lin" valueType="num">
                                      <p:cBhvr>
                                        <p:cTn id="27" dur="1000" fill="hold"/>
                                        <p:tgtEl>
                                          <p:spTgt spid="28"/>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usiness-presentation_66134"/>
          <p:cNvSpPr>
            <a:spLocks noChangeAspect="1"/>
          </p:cNvSpPr>
          <p:nvPr/>
        </p:nvSpPr>
        <p:spPr bwMode="auto">
          <a:xfrm>
            <a:off x="7984748" y="1227782"/>
            <a:ext cx="5177491" cy="4483565"/>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lumMod val="75000"/>
              <a:alpha val="10000"/>
            </a:schemeClr>
          </a:solidFill>
          <a:ln>
            <a:noFill/>
          </a:ln>
        </p:spPr>
        <p:txBody>
          <a:bodyPr/>
          <a:lstStyle/>
          <a:p>
            <a:endParaRPr lang="zh-CN" altLang="en-US"/>
          </a:p>
        </p:txBody>
      </p:sp>
      <p:grpSp>
        <p:nvGrpSpPr>
          <p:cNvPr id="4" name="组合 3"/>
          <p:cNvGrpSpPr/>
          <p:nvPr/>
        </p:nvGrpSpPr>
        <p:grpSpPr>
          <a:xfrm>
            <a:off x="1252381" y="1570823"/>
            <a:ext cx="9687239" cy="1667677"/>
            <a:chOff x="1252381" y="1570823"/>
            <a:chExt cx="9687239" cy="1667677"/>
          </a:xfrm>
        </p:grpSpPr>
        <p:sp>
          <p:nvSpPr>
            <p:cNvPr id="10" name="圆角矩形 9"/>
            <p:cNvSpPr/>
            <p:nvPr/>
          </p:nvSpPr>
          <p:spPr>
            <a:xfrm>
              <a:off x="1252381" y="1570823"/>
              <a:ext cx="9687239" cy="1667677"/>
            </a:xfrm>
            <a:prstGeom prst="roundRect">
              <a:avLst>
                <a:gd name="adj" fmla="val 1433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676400" y="1905000"/>
              <a:ext cx="3250065" cy="977861"/>
              <a:chOff x="1676400" y="1905000"/>
              <a:chExt cx="3250065" cy="977861"/>
            </a:xfrm>
          </p:grpSpPr>
          <p:sp>
            <p:nvSpPr>
              <p:cNvPr id="2" name="矩形 1"/>
              <p:cNvSpPr/>
              <p:nvPr/>
            </p:nvSpPr>
            <p:spPr>
              <a:xfrm>
                <a:off x="1676400" y="1905000"/>
                <a:ext cx="76200" cy="93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76700" y="1905000"/>
                <a:ext cx="233396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spc="300" dirty="0">
                    <a:solidFill>
                      <a:schemeClr val="bg1"/>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bg1"/>
                  </a:solidFill>
                  <a:latin typeface="思源黑体 CN Normal" panose="020B0400000000000000" pitchFamily="34" charset="-122"/>
                  <a:ea typeface="思源黑体 CN Normal" panose="020B0400000000000000" pitchFamily="34" charset="-122"/>
                </a:endParaRPr>
              </a:p>
            </p:txBody>
          </p:sp>
          <p:sp>
            <p:nvSpPr>
              <p:cNvPr id="13" name="文本框 12"/>
              <p:cNvSpPr txBox="1"/>
              <p:nvPr/>
            </p:nvSpPr>
            <p:spPr>
              <a:xfrm>
                <a:off x="1976700" y="2236530"/>
                <a:ext cx="2949765" cy="646331"/>
              </a:xfrm>
              <a:prstGeom prst="rect">
                <a:avLst/>
              </a:prstGeom>
              <a:noFill/>
            </p:spPr>
            <p:txBody>
              <a:bodyPr wrap="square" rtlCol="0">
                <a:spAutoFit/>
              </a:bodyPr>
              <a:lstStyle/>
              <a:p>
                <a:pPr>
                  <a:lnSpc>
                    <a:spcPct val="150000"/>
                  </a:lnSpc>
                </a:pPr>
                <a:r>
                  <a:rPr lang="zh-CN" altLang="en-US" sz="1200" dirty="0">
                    <a:solidFill>
                      <a:schemeClr val="bg1">
                        <a:lumMod val="9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zh-CN" altLang="en-US" sz="1200" dirty="0">
                  <a:solidFill>
                    <a:schemeClr val="bg1">
                      <a:lumMod val="95000"/>
                    </a:schemeClr>
                  </a:solidFill>
                  <a:latin typeface="思源黑体 CN Light" panose="020B0300000000000000" pitchFamily="34" charset="-122"/>
                  <a:ea typeface="思源黑体 CN Light" panose="020B0300000000000000" pitchFamily="34" charset="-122"/>
                </a:endParaRPr>
              </a:p>
            </p:txBody>
          </p:sp>
        </p:grpSp>
      </p:grpSp>
      <p:grpSp>
        <p:nvGrpSpPr>
          <p:cNvPr id="28" name="组合 27"/>
          <p:cNvGrpSpPr/>
          <p:nvPr/>
        </p:nvGrpSpPr>
        <p:grpSpPr>
          <a:xfrm>
            <a:off x="4973366" y="3817960"/>
            <a:ext cx="2333963" cy="2361083"/>
            <a:chOff x="4973366" y="3817960"/>
            <a:chExt cx="2333963" cy="2361083"/>
          </a:xfrm>
        </p:grpSpPr>
        <p:sp>
          <p:nvSpPr>
            <p:cNvPr id="16" name="fingerprint_149283"/>
            <p:cNvSpPr>
              <a:spLocks noChangeAspect="1"/>
            </p:cNvSpPr>
            <p:nvPr/>
          </p:nvSpPr>
          <p:spPr bwMode="auto">
            <a:xfrm>
              <a:off x="5691416" y="3817960"/>
              <a:ext cx="809168" cy="858293"/>
            </a:xfrm>
            <a:custGeom>
              <a:avLst/>
              <a:gdLst>
                <a:gd name="connsiteX0" fmla="*/ 369766 w 562729"/>
                <a:gd name="connsiteY0" fmla="*/ 475540 h 596892"/>
                <a:gd name="connsiteX1" fmla="*/ 380427 w 562729"/>
                <a:gd name="connsiteY1" fmla="*/ 485401 h 596892"/>
                <a:gd name="connsiteX2" fmla="*/ 380427 w 562729"/>
                <a:gd name="connsiteY2" fmla="*/ 515742 h 596892"/>
                <a:gd name="connsiteX3" fmla="*/ 381188 w 562729"/>
                <a:gd name="connsiteY3" fmla="*/ 566562 h 596892"/>
                <a:gd name="connsiteX4" fmla="*/ 370527 w 562729"/>
                <a:gd name="connsiteY4" fmla="*/ 576423 h 596892"/>
                <a:gd name="connsiteX5" fmla="*/ 360628 w 562729"/>
                <a:gd name="connsiteY5" fmla="*/ 565804 h 596892"/>
                <a:gd name="connsiteX6" fmla="*/ 360628 w 562729"/>
                <a:gd name="connsiteY6" fmla="*/ 515742 h 596892"/>
                <a:gd name="connsiteX7" fmla="*/ 359866 w 562729"/>
                <a:gd name="connsiteY7" fmla="*/ 485401 h 596892"/>
                <a:gd name="connsiteX8" fmla="*/ 369766 w 562729"/>
                <a:gd name="connsiteY8" fmla="*/ 475540 h 596892"/>
                <a:gd name="connsiteX9" fmla="*/ 277086 w 562729"/>
                <a:gd name="connsiteY9" fmla="*/ 263228 h 596892"/>
                <a:gd name="connsiteX10" fmla="*/ 289239 w 562729"/>
                <a:gd name="connsiteY10" fmla="*/ 270053 h 596892"/>
                <a:gd name="connsiteX11" fmla="*/ 309748 w 562729"/>
                <a:gd name="connsiteY11" fmla="*/ 587034 h 596892"/>
                <a:gd name="connsiteX12" fmla="*/ 299873 w 562729"/>
                <a:gd name="connsiteY12" fmla="*/ 596892 h 596892"/>
                <a:gd name="connsiteX13" fmla="*/ 289999 w 562729"/>
                <a:gd name="connsiteY13" fmla="*/ 586275 h 596892"/>
                <a:gd name="connsiteX14" fmla="*/ 270249 w 562729"/>
                <a:gd name="connsiteY14" fmla="*/ 276119 h 596892"/>
                <a:gd name="connsiteX15" fmla="*/ 277086 w 562729"/>
                <a:gd name="connsiteY15" fmla="*/ 263228 h 596892"/>
                <a:gd name="connsiteX16" fmla="*/ 279393 w 562729"/>
                <a:gd name="connsiteY16" fmla="*/ 191897 h 596892"/>
                <a:gd name="connsiteX17" fmla="*/ 354579 w 562729"/>
                <a:gd name="connsiteY17" fmla="*/ 241195 h 596892"/>
                <a:gd name="connsiteX18" fmla="*/ 381919 w 562729"/>
                <a:gd name="connsiteY18" fmla="*/ 434596 h 596892"/>
                <a:gd name="connsiteX19" fmla="*/ 372046 w 562729"/>
                <a:gd name="connsiteY19" fmla="*/ 445214 h 596892"/>
                <a:gd name="connsiteX20" fmla="*/ 361414 w 562729"/>
                <a:gd name="connsiteY20" fmla="*/ 435354 h 596892"/>
                <a:gd name="connsiteX21" fmla="*/ 335593 w 562729"/>
                <a:gd name="connsiteY21" fmla="*/ 249538 h 596892"/>
                <a:gd name="connsiteX22" fmla="*/ 279393 w 562729"/>
                <a:gd name="connsiteY22" fmla="*/ 212375 h 596892"/>
                <a:gd name="connsiteX23" fmla="*/ 256610 w 562729"/>
                <a:gd name="connsiteY23" fmla="*/ 216925 h 596892"/>
                <a:gd name="connsiteX24" fmla="*/ 223194 w 562729"/>
                <a:gd name="connsiteY24" fmla="*/ 295044 h 596892"/>
                <a:gd name="connsiteX25" fmla="*/ 238383 w 562729"/>
                <a:gd name="connsiteY25" fmla="*/ 566563 h 596892"/>
                <a:gd name="connsiteX26" fmla="*/ 228510 w 562729"/>
                <a:gd name="connsiteY26" fmla="*/ 576423 h 596892"/>
                <a:gd name="connsiteX27" fmla="*/ 217878 w 562729"/>
                <a:gd name="connsiteY27" fmla="*/ 566563 h 596892"/>
                <a:gd name="connsiteX28" fmla="*/ 204208 w 562729"/>
                <a:gd name="connsiteY28" fmla="*/ 301870 h 596892"/>
                <a:gd name="connsiteX29" fmla="*/ 248256 w 562729"/>
                <a:gd name="connsiteY29" fmla="*/ 198723 h 596892"/>
                <a:gd name="connsiteX30" fmla="*/ 279393 w 562729"/>
                <a:gd name="connsiteY30" fmla="*/ 191897 h 596892"/>
                <a:gd name="connsiteX31" fmla="*/ 192785 w 562729"/>
                <a:gd name="connsiteY31" fmla="*/ 148632 h 596892"/>
                <a:gd name="connsiteX32" fmla="*/ 207210 w 562729"/>
                <a:gd name="connsiteY32" fmla="*/ 150908 h 596892"/>
                <a:gd name="connsiteX33" fmla="*/ 204173 w 562729"/>
                <a:gd name="connsiteY33" fmla="*/ 165320 h 596892"/>
                <a:gd name="connsiteX34" fmla="*/ 156342 w 562729"/>
                <a:gd name="connsiteY34" fmla="*/ 318540 h 596892"/>
                <a:gd name="connsiteX35" fmla="*/ 177600 w 562729"/>
                <a:gd name="connsiteY35" fmla="*/ 515755 h 596892"/>
                <a:gd name="connsiteX36" fmla="*/ 167730 w 562729"/>
                <a:gd name="connsiteY36" fmla="*/ 525616 h 596892"/>
                <a:gd name="connsiteX37" fmla="*/ 157101 w 562729"/>
                <a:gd name="connsiteY37" fmla="*/ 515755 h 596892"/>
                <a:gd name="connsiteX38" fmla="*/ 136602 w 562729"/>
                <a:gd name="connsiteY38" fmla="*/ 323850 h 596892"/>
                <a:gd name="connsiteX39" fmla="*/ 192785 w 562729"/>
                <a:gd name="connsiteY39" fmla="*/ 148632 h 596892"/>
                <a:gd name="connsiteX40" fmla="*/ 279394 w 562729"/>
                <a:gd name="connsiteY40" fmla="*/ 121352 h 596892"/>
                <a:gd name="connsiteX41" fmla="*/ 419862 w 562729"/>
                <a:gd name="connsiteY41" fmla="*/ 213883 h 596892"/>
                <a:gd name="connsiteX42" fmla="*/ 441882 w 562729"/>
                <a:gd name="connsiteY42" fmla="*/ 536225 h 596892"/>
                <a:gd name="connsiteX43" fmla="*/ 431252 w 562729"/>
                <a:gd name="connsiteY43" fmla="*/ 546085 h 596892"/>
                <a:gd name="connsiteX44" fmla="*/ 421381 w 562729"/>
                <a:gd name="connsiteY44" fmla="*/ 535467 h 596892"/>
                <a:gd name="connsiteX45" fmla="*/ 400880 w 562729"/>
                <a:gd name="connsiteY45" fmla="*/ 221468 h 596892"/>
                <a:gd name="connsiteX46" fmla="*/ 279394 w 562729"/>
                <a:gd name="connsiteY46" fmla="*/ 141830 h 596892"/>
                <a:gd name="connsiteX47" fmla="*/ 251300 w 562729"/>
                <a:gd name="connsiteY47" fmla="*/ 144864 h 596892"/>
                <a:gd name="connsiteX48" fmla="*/ 239151 w 562729"/>
                <a:gd name="connsiteY48" fmla="*/ 137280 h 596892"/>
                <a:gd name="connsiteX49" fmla="*/ 247503 w 562729"/>
                <a:gd name="connsiteY49" fmla="*/ 125144 h 596892"/>
                <a:gd name="connsiteX50" fmla="*/ 279394 w 562729"/>
                <a:gd name="connsiteY50" fmla="*/ 121352 h 596892"/>
                <a:gd name="connsiteX51" fmla="*/ 78099 w 562729"/>
                <a:gd name="connsiteY51" fmla="*/ 83475 h 596892"/>
                <a:gd name="connsiteX52" fmla="*/ 92530 w 562729"/>
                <a:gd name="connsiteY52" fmla="*/ 84233 h 596892"/>
                <a:gd name="connsiteX53" fmla="*/ 92530 w 562729"/>
                <a:gd name="connsiteY53" fmla="*/ 97883 h 596892"/>
                <a:gd name="connsiteX54" fmla="*/ 39365 w 562729"/>
                <a:gd name="connsiteY54" fmla="*/ 401972 h 596892"/>
                <a:gd name="connsiteX55" fmla="*/ 32530 w 562729"/>
                <a:gd name="connsiteY55" fmla="*/ 414106 h 596892"/>
                <a:gd name="connsiteX56" fmla="*/ 30251 w 562729"/>
                <a:gd name="connsiteY56" fmla="*/ 414864 h 596892"/>
                <a:gd name="connsiteX57" fmla="*/ 20378 w 562729"/>
                <a:gd name="connsiteY57" fmla="*/ 407281 h 596892"/>
                <a:gd name="connsiteX58" fmla="*/ 78099 w 562729"/>
                <a:gd name="connsiteY58" fmla="*/ 83475 h 596892"/>
                <a:gd name="connsiteX59" fmla="*/ 287691 w 562729"/>
                <a:gd name="connsiteY59" fmla="*/ 60703 h 596892"/>
                <a:gd name="connsiteX60" fmla="*/ 484412 w 562729"/>
                <a:gd name="connsiteY60" fmla="*/ 213143 h 596892"/>
                <a:gd name="connsiteX61" fmla="*/ 504160 w 562729"/>
                <a:gd name="connsiteY61" fmla="*/ 485411 h 596892"/>
                <a:gd name="connsiteX62" fmla="*/ 493527 w 562729"/>
                <a:gd name="connsiteY62" fmla="*/ 495270 h 596892"/>
                <a:gd name="connsiteX63" fmla="*/ 483653 w 562729"/>
                <a:gd name="connsiteY63" fmla="*/ 485411 h 596892"/>
                <a:gd name="connsiteX64" fmla="*/ 464664 w 562729"/>
                <a:gd name="connsiteY64" fmla="*/ 219210 h 596892"/>
                <a:gd name="connsiteX65" fmla="*/ 286932 w 562729"/>
                <a:gd name="connsiteY65" fmla="*/ 81180 h 596892"/>
                <a:gd name="connsiteX66" fmla="*/ 205661 w 562729"/>
                <a:gd name="connsiteY66" fmla="*/ 95590 h 596892"/>
                <a:gd name="connsiteX67" fmla="*/ 94768 w 562729"/>
                <a:gd name="connsiteY67" fmla="*/ 325387 h 596892"/>
                <a:gd name="connsiteX68" fmla="*/ 102364 w 562729"/>
                <a:gd name="connsiteY68" fmla="*/ 360274 h 596892"/>
                <a:gd name="connsiteX69" fmla="*/ 106921 w 562729"/>
                <a:gd name="connsiteY69" fmla="*/ 505888 h 596892"/>
                <a:gd name="connsiteX70" fmla="*/ 96287 w 562729"/>
                <a:gd name="connsiteY70" fmla="*/ 515747 h 596892"/>
                <a:gd name="connsiteX71" fmla="*/ 86413 w 562729"/>
                <a:gd name="connsiteY71" fmla="*/ 505888 h 596892"/>
                <a:gd name="connsiteX72" fmla="*/ 82616 w 562729"/>
                <a:gd name="connsiteY72" fmla="*/ 363307 h 596892"/>
                <a:gd name="connsiteX73" fmla="*/ 75020 w 562729"/>
                <a:gd name="connsiteY73" fmla="*/ 330696 h 596892"/>
                <a:gd name="connsiteX74" fmla="*/ 198066 w 562729"/>
                <a:gd name="connsiteY74" fmla="*/ 77388 h 596892"/>
                <a:gd name="connsiteX75" fmla="*/ 287691 w 562729"/>
                <a:gd name="connsiteY75" fmla="*/ 60703 h 596892"/>
                <a:gd name="connsiteX76" fmla="*/ 279386 w 562729"/>
                <a:gd name="connsiteY76" fmla="*/ 0 h 596892"/>
                <a:gd name="connsiteX77" fmla="*/ 531584 w 562729"/>
                <a:gd name="connsiteY77" fmla="*/ 166860 h 596892"/>
                <a:gd name="connsiteX78" fmla="*/ 562729 w 562729"/>
                <a:gd name="connsiteY78" fmla="*/ 322342 h 596892"/>
                <a:gd name="connsiteX79" fmla="*/ 553613 w 562729"/>
                <a:gd name="connsiteY79" fmla="*/ 333719 h 596892"/>
                <a:gd name="connsiteX80" fmla="*/ 552094 w 562729"/>
                <a:gd name="connsiteY80" fmla="*/ 333719 h 596892"/>
                <a:gd name="connsiteX81" fmla="*/ 542219 w 562729"/>
                <a:gd name="connsiteY81" fmla="*/ 324618 h 596892"/>
                <a:gd name="connsiteX82" fmla="*/ 512593 w 562729"/>
                <a:gd name="connsiteY82" fmla="*/ 174444 h 596892"/>
                <a:gd name="connsiteX83" fmla="*/ 279386 w 562729"/>
                <a:gd name="connsiteY83" fmla="*/ 20478 h 596892"/>
                <a:gd name="connsiteX84" fmla="*/ 182153 w 562729"/>
                <a:gd name="connsiteY84" fmla="*/ 39440 h 596892"/>
                <a:gd name="connsiteX85" fmla="*/ 133537 w 562729"/>
                <a:gd name="connsiteY85" fmla="*/ 65227 h 596892"/>
                <a:gd name="connsiteX86" fmla="*/ 119104 w 562729"/>
                <a:gd name="connsiteY86" fmla="*/ 62193 h 596892"/>
                <a:gd name="connsiteX87" fmla="*/ 122142 w 562729"/>
                <a:gd name="connsiteY87" fmla="*/ 48541 h 596892"/>
                <a:gd name="connsiteX88" fmla="*/ 174557 w 562729"/>
                <a:gd name="connsiteY88" fmla="*/ 21237 h 596892"/>
                <a:gd name="connsiteX89" fmla="*/ 279386 w 562729"/>
                <a:gd name="connsiteY89" fmla="*/ 0 h 59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62729" h="596892">
                  <a:moveTo>
                    <a:pt x="369766" y="475540"/>
                  </a:moveTo>
                  <a:cubicBezTo>
                    <a:pt x="375858" y="475540"/>
                    <a:pt x="380427" y="480091"/>
                    <a:pt x="380427" y="485401"/>
                  </a:cubicBezTo>
                  <a:cubicBezTo>
                    <a:pt x="380427" y="492986"/>
                    <a:pt x="380427" y="503605"/>
                    <a:pt x="380427" y="515742"/>
                  </a:cubicBezTo>
                  <a:cubicBezTo>
                    <a:pt x="381188" y="533187"/>
                    <a:pt x="381188" y="553667"/>
                    <a:pt x="381188" y="566562"/>
                  </a:cubicBezTo>
                  <a:cubicBezTo>
                    <a:pt x="381188" y="571872"/>
                    <a:pt x="376619" y="576423"/>
                    <a:pt x="370527" y="576423"/>
                  </a:cubicBezTo>
                  <a:cubicBezTo>
                    <a:pt x="365197" y="576423"/>
                    <a:pt x="360628" y="571872"/>
                    <a:pt x="360628" y="565804"/>
                  </a:cubicBezTo>
                  <a:cubicBezTo>
                    <a:pt x="361389" y="552909"/>
                    <a:pt x="360628" y="533187"/>
                    <a:pt x="360628" y="515742"/>
                  </a:cubicBezTo>
                  <a:cubicBezTo>
                    <a:pt x="359866" y="504364"/>
                    <a:pt x="359866" y="492986"/>
                    <a:pt x="359866" y="485401"/>
                  </a:cubicBezTo>
                  <a:cubicBezTo>
                    <a:pt x="359866" y="480091"/>
                    <a:pt x="364435" y="475540"/>
                    <a:pt x="369766" y="475540"/>
                  </a:cubicBezTo>
                  <a:close/>
                  <a:moveTo>
                    <a:pt x="277086" y="263228"/>
                  </a:moveTo>
                  <a:cubicBezTo>
                    <a:pt x="282403" y="261711"/>
                    <a:pt x="287720" y="264744"/>
                    <a:pt x="289239" y="270053"/>
                  </a:cubicBezTo>
                  <a:cubicBezTo>
                    <a:pt x="290758" y="274603"/>
                    <a:pt x="317344" y="370152"/>
                    <a:pt x="309748" y="587034"/>
                  </a:cubicBezTo>
                  <a:cubicBezTo>
                    <a:pt x="309748" y="592342"/>
                    <a:pt x="305191" y="596892"/>
                    <a:pt x="299873" y="596892"/>
                  </a:cubicBezTo>
                  <a:cubicBezTo>
                    <a:pt x="293797" y="596134"/>
                    <a:pt x="289999" y="591584"/>
                    <a:pt x="289999" y="586275"/>
                  </a:cubicBezTo>
                  <a:cubicBezTo>
                    <a:pt x="297595" y="373185"/>
                    <a:pt x="270249" y="276878"/>
                    <a:pt x="270249" y="276119"/>
                  </a:cubicBezTo>
                  <a:cubicBezTo>
                    <a:pt x="268730" y="270811"/>
                    <a:pt x="271768" y="264744"/>
                    <a:pt x="277086" y="263228"/>
                  </a:cubicBezTo>
                  <a:close/>
                  <a:moveTo>
                    <a:pt x="279393" y="191897"/>
                  </a:moveTo>
                  <a:cubicBezTo>
                    <a:pt x="312050" y="191897"/>
                    <a:pt x="341668" y="211616"/>
                    <a:pt x="354579" y="241195"/>
                  </a:cubicBezTo>
                  <a:cubicBezTo>
                    <a:pt x="374325" y="288977"/>
                    <a:pt x="380400" y="373163"/>
                    <a:pt x="381919" y="434596"/>
                  </a:cubicBezTo>
                  <a:cubicBezTo>
                    <a:pt x="381919" y="439905"/>
                    <a:pt x="377362" y="444456"/>
                    <a:pt x="372046" y="445214"/>
                  </a:cubicBezTo>
                  <a:cubicBezTo>
                    <a:pt x="365971" y="445214"/>
                    <a:pt x="361414" y="440663"/>
                    <a:pt x="361414" y="435354"/>
                  </a:cubicBezTo>
                  <a:cubicBezTo>
                    <a:pt x="360654" y="375438"/>
                    <a:pt x="354579" y="294286"/>
                    <a:pt x="335593" y="249538"/>
                  </a:cubicBezTo>
                  <a:cubicBezTo>
                    <a:pt x="326479" y="226785"/>
                    <a:pt x="304455" y="212375"/>
                    <a:pt x="279393" y="212375"/>
                  </a:cubicBezTo>
                  <a:cubicBezTo>
                    <a:pt x="271799" y="212375"/>
                    <a:pt x="264204" y="213892"/>
                    <a:pt x="256610" y="216925"/>
                  </a:cubicBezTo>
                  <a:cubicBezTo>
                    <a:pt x="226991" y="229060"/>
                    <a:pt x="212562" y="263190"/>
                    <a:pt x="223194" y="295044"/>
                  </a:cubicBezTo>
                  <a:cubicBezTo>
                    <a:pt x="232307" y="323865"/>
                    <a:pt x="238383" y="458107"/>
                    <a:pt x="238383" y="566563"/>
                  </a:cubicBezTo>
                  <a:cubicBezTo>
                    <a:pt x="238383" y="571872"/>
                    <a:pt x="233826" y="576423"/>
                    <a:pt x="228510" y="576423"/>
                  </a:cubicBezTo>
                  <a:cubicBezTo>
                    <a:pt x="222434" y="576423"/>
                    <a:pt x="217878" y="571872"/>
                    <a:pt x="217878" y="566563"/>
                  </a:cubicBezTo>
                  <a:cubicBezTo>
                    <a:pt x="217878" y="445972"/>
                    <a:pt x="211802" y="324623"/>
                    <a:pt x="204208" y="301870"/>
                  </a:cubicBezTo>
                  <a:cubicBezTo>
                    <a:pt x="189778" y="259398"/>
                    <a:pt x="209524" y="214650"/>
                    <a:pt x="248256" y="198723"/>
                  </a:cubicBezTo>
                  <a:cubicBezTo>
                    <a:pt x="258888" y="194172"/>
                    <a:pt x="268761" y="191897"/>
                    <a:pt x="279393" y="191897"/>
                  </a:cubicBezTo>
                  <a:close/>
                  <a:moveTo>
                    <a:pt x="192785" y="148632"/>
                  </a:moveTo>
                  <a:cubicBezTo>
                    <a:pt x="197340" y="145598"/>
                    <a:pt x="204173" y="146357"/>
                    <a:pt x="207210" y="150908"/>
                  </a:cubicBezTo>
                  <a:cubicBezTo>
                    <a:pt x="210247" y="155459"/>
                    <a:pt x="208729" y="162285"/>
                    <a:pt x="204173" y="165320"/>
                  </a:cubicBezTo>
                  <a:cubicBezTo>
                    <a:pt x="159379" y="197177"/>
                    <a:pt x="139639" y="258617"/>
                    <a:pt x="156342" y="318540"/>
                  </a:cubicBezTo>
                  <a:cubicBezTo>
                    <a:pt x="157101" y="321574"/>
                    <a:pt x="177600" y="395909"/>
                    <a:pt x="177600" y="515755"/>
                  </a:cubicBezTo>
                  <a:cubicBezTo>
                    <a:pt x="177600" y="521065"/>
                    <a:pt x="173045" y="525616"/>
                    <a:pt x="167730" y="525616"/>
                  </a:cubicBezTo>
                  <a:cubicBezTo>
                    <a:pt x="161656" y="525616"/>
                    <a:pt x="157101" y="521065"/>
                    <a:pt x="157101" y="515755"/>
                  </a:cubicBezTo>
                  <a:cubicBezTo>
                    <a:pt x="157101" y="398943"/>
                    <a:pt x="136602" y="324608"/>
                    <a:pt x="136602" y="323850"/>
                  </a:cubicBezTo>
                  <a:cubicBezTo>
                    <a:pt x="118380" y="255583"/>
                    <a:pt x="140398" y="185041"/>
                    <a:pt x="192785" y="148632"/>
                  </a:cubicBezTo>
                  <a:close/>
                  <a:moveTo>
                    <a:pt x="279394" y="121352"/>
                  </a:moveTo>
                  <a:cubicBezTo>
                    <a:pt x="340896" y="121352"/>
                    <a:pt x="395565" y="157758"/>
                    <a:pt x="419862" y="213883"/>
                  </a:cubicBezTo>
                  <a:cubicBezTo>
                    <a:pt x="445678" y="276076"/>
                    <a:pt x="447956" y="367090"/>
                    <a:pt x="441882" y="536225"/>
                  </a:cubicBezTo>
                  <a:cubicBezTo>
                    <a:pt x="441882" y="541534"/>
                    <a:pt x="437326" y="546085"/>
                    <a:pt x="431252" y="546085"/>
                  </a:cubicBezTo>
                  <a:cubicBezTo>
                    <a:pt x="425937" y="546085"/>
                    <a:pt x="421381" y="541534"/>
                    <a:pt x="421381" y="535467"/>
                  </a:cubicBezTo>
                  <a:cubicBezTo>
                    <a:pt x="427455" y="373158"/>
                    <a:pt x="425937" y="279868"/>
                    <a:pt x="400880" y="221468"/>
                  </a:cubicBezTo>
                  <a:cubicBezTo>
                    <a:pt x="380379" y="172927"/>
                    <a:pt x="332544" y="141830"/>
                    <a:pt x="279394" y="141830"/>
                  </a:cubicBezTo>
                  <a:cubicBezTo>
                    <a:pt x="270282" y="141830"/>
                    <a:pt x="260411" y="142589"/>
                    <a:pt x="251300" y="144864"/>
                  </a:cubicBezTo>
                  <a:cubicBezTo>
                    <a:pt x="245985" y="145622"/>
                    <a:pt x="240670" y="142589"/>
                    <a:pt x="239151" y="137280"/>
                  </a:cubicBezTo>
                  <a:cubicBezTo>
                    <a:pt x="238392" y="131212"/>
                    <a:pt x="241429" y="125903"/>
                    <a:pt x="247503" y="125144"/>
                  </a:cubicBezTo>
                  <a:cubicBezTo>
                    <a:pt x="258134" y="122869"/>
                    <a:pt x="268764" y="121352"/>
                    <a:pt x="279394" y="121352"/>
                  </a:cubicBezTo>
                  <a:close/>
                  <a:moveTo>
                    <a:pt x="78099" y="83475"/>
                  </a:moveTo>
                  <a:cubicBezTo>
                    <a:pt x="81897" y="79683"/>
                    <a:pt x="88732" y="79683"/>
                    <a:pt x="92530" y="84233"/>
                  </a:cubicBezTo>
                  <a:cubicBezTo>
                    <a:pt x="96327" y="88025"/>
                    <a:pt x="96327" y="94091"/>
                    <a:pt x="92530" y="97883"/>
                  </a:cubicBezTo>
                  <a:cubicBezTo>
                    <a:pt x="19618" y="169166"/>
                    <a:pt x="1391" y="274573"/>
                    <a:pt x="39365" y="401972"/>
                  </a:cubicBezTo>
                  <a:cubicBezTo>
                    <a:pt x="40884" y="407281"/>
                    <a:pt x="37846" y="412589"/>
                    <a:pt x="32530" y="414106"/>
                  </a:cubicBezTo>
                  <a:cubicBezTo>
                    <a:pt x="31770" y="414106"/>
                    <a:pt x="31011" y="414864"/>
                    <a:pt x="30251" y="414864"/>
                  </a:cubicBezTo>
                  <a:cubicBezTo>
                    <a:pt x="25694" y="414864"/>
                    <a:pt x="21137" y="411831"/>
                    <a:pt x="20378" y="407281"/>
                  </a:cubicBezTo>
                  <a:cubicBezTo>
                    <a:pt x="-30508" y="237415"/>
                    <a:pt x="23416" y="137316"/>
                    <a:pt x="78099" y="83475"/>
                  </a:cubicBezTo>
                  <a:close/>
                  <a:moveTo>
                    <a:pt x="287691" y="60703"/>
                  </a:moveTo>
                  <a:cubicBezTo>
                    <a:pt x="368203" y="63737"/>
                    <a:pt x="457069" y="131994"/>
                    <a:pt x="484412" y="213143"/>
                  </a:cubicBezTo>
                  <a:cubicBezTo>
                    <a:pt x="506439" y="278366"/>
                    <a:pt x="506439" y="387576"/>
                    <a:pt x="504160" y="485411"/>
                  </a:cubicBezTo>
                  <a:cubicBezTo>
                    <a:pt x="504160" y="491478"/>
                    <a:pt x="498844" y="495270"/>
                    <a:pt x="493527" y="495270"/>
                  </a:cubicBezTo>
                  <a:cubicBezTo>
                    <a:pt x="488210" y="495270"/>
                    <a:pt x="483653" y="490720"/>
                    <a:pt x="483653" y="485411"/>
                  </a:cubicBezTo>
                  <a:cubicBezTo>
                    <a:pt x="486691" y="389093"/>
                    <a:pt x="486691" y="282158"/>
                    <a:pt x="464664" y="219210"/>
                  </a:cubicBezTo>
                  <a:cubicBezTo>
                    <a:pt x="440359" y="147162"/>
                    <a:pt x="359088" y="83456"/>
                    <a:pt x="286932" y="81180"/>
                  </a:cubicBezTo>
                  <a:cubicBezTo>
                    <a:pt x="258829" y="80422"/>
                    <a:pt x="231485" y="84972"/>
                    <a:pt x="205661" y="95590"/>
                  </a:cubicBezTo>
                  <a:cubicBezTo>
                    <a:pt x="116035" y="133510"/>
                    <a:pt x="68184" y="232103"/>
                    <a:pt x="94768" y="325387"/>
                  </a:cubicBezTo>
                  <a:cubicBezTo>
                    <a:pt x="97806" y="336005"/>
                    <a:pt x="100844" y="348139"/>
                    <a:pt x="102364" y="360274"/>
                  </a:cubicBezTo>
                  <a:cubicBezTo>
                    <a:pt x="106161" y="386060"/>
                    <a:pt x="106921" y="430047"/>
                    <a:pt x="106921" y="505888"/>
                  </a:cubicBezTo>
                  <a:cubicBezTo>
                    <a:pt x="106921" y="511197"/>
                    <a:pt x="102364" y="515747"/>
                    <a:pt x="96287" y="515747"/>
                  </a:cubicBezTo>
                  <a:cubicBezTo>
                    <a:pt x="90970" y="515747"/>
                    <a:pt x="86413" y="511197"/>
                    <a:pt x="86413" y="505888"/>
                  </a:cubicBezTo>
                  <a:cubicBezTo>
                    <a:pt x="86413" y="433081"/>
                    <a:pt x="86413" y="387576"/>
                    <a:pt x="82616" y="363307"/>
                  </a:cubicBezTo>
                  <a:cubicBezTo>
                    <a:pt x="81096" y="351931"/>
                    <a:pt x="78058" y="341314"/>
                    <a:pt x="75020" y="330696"/>
                  </a:cubicBezTo>
                  <a:cubicBezTo>
                    <a:pt x="45398" y="227553"/>
                    <a:pt x="98566" y="118342"/>
                    <a:pt x="198066" y="77388"/>
                  </a:cubicBezTo>
                  <a:cubicBezTo>
                    <a:pt x="226169" y="65254"/>
                    <a:pt x="256550" y="59945"/>
                    <a:pt x="287691" y="60703"/>
                  </a:cubicBezTo>
                  <a:close/>
                  <a:moveTo>
                    <a:pt x="279386" y="0"/>
                  </a:moveTo>
                  <a:cubicBezTo>
                    <a:pt x="389533" y="0"/>
                    <a:pt x="489045" y="65227"/>
                    <a:pt x="531584" y="166860"/>
                  </a:cubicBezTo>
                  <a:cubicBezTo>
                    <a:pt x="548296" y="206299"/>
                    <a:pt x="557412" y="273043"/>
                    <a:pt x="562729" y="322342"/>
                  </a:cubicBezTo>
                  <a:cubicBezTo>
                    <a:pt x="562729" y="328410"/>
                    <a:pt x="558931" y="332961"/>
                    <a:pt x="553613" y="333719"/>
                  </a:cubicBezTo>
                  <a:cubicBezTo>
                    <a:pt x="552854" y="333719"/>
                    <a:pt x="552854" y="333719"/>
                    <a:pt x="552094" y="333719"/>
                  </a:cubicBezTo>
                  <a:cubicBezTo>
                    <a:pt x="546777" y="333719"/>
                    <a:pt x="542979" y="329927"/>
                    <a:pt x="542219" y="324618"/>
                  </a:cubicBezTo>
                  <a:cubicBezTo>
                    <a:pt x="538421" y="285178"/>
                    <a:pt x="529305" y="213884"/>
                    <a:pt x="512593" y="174444"/>
                  </a:cubicBezTo>
                  <a:cubicBezTo>
                    <a:pt x="473092" y="81154"/>
                    <a:pt x="381936" y="20478"/>
                    <a:pt x="279386" y="20478"/>
                  </a:cubicBezTo>
                  <a:cubicBezTo>
                    <a:pt x="245962" y="20478"/>
                    <a:pt x="213298" y="26546"/>
                    <a:pt x="182153" y="39440"/>
                  </a:cubicBezTo>
                  <a:cubicBezTo>
                    <a:pt x="164681" y="47024"/>
                    <a:pt x="148729" y="55367"/>
                    <a:pt x="133537" y="65227"/>
                  </a:cubicBezTo>
                  <a:cubicBezTo>
                    <a:pt x="128979" y="68261"/>
                    <a:pt x="122142" y="66744"/>
                    <a:pt x="119104" y="62193"/>
                  </a:cubicBezTo>
                  <a:cubicBezTo>
                    <a:pt x="116065" y="57642"/>
                    <a:pt x="117584" y="51575"/>
                    <a:pt x="122142" y="48541"/>
                  </a:cubicBezTo>
                  <a:cubicBezTo>
                    <a:pt x="138094" y="37923"/>
                    <a:pt x="155566" y="28821"/>
                    <a:pt x="174557" y="21237"/>
                  </a:cubicBezTo>
                  <a:cubicBezTo>
                    <a:pt x="207981" y="6826"/>
                    <a:pt x="243683" y="0"/>
                    <a:pt x="279386"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组合 19"/>
            <p:cNvGrpSpPr/>
            <p:nvPr/>
          </p:nvGrpSpPr>
          <p:grpSpPr>
            <a:xfrm>
              <a:off x="4973366" y="4855603"/>
              <a:ext cx="2333963" cy="1323440"/>
              <a:chOff x="4973366" y="4855603"/>
              <a:chExt cx="2333963" cy="1323440"/>
            </a:xfrm>
          </p:grpSpPr>
          <p:sp>
            <p:nvSpPr>
              <p:cNvPr id="17" name="文本框 12"/>
              <p:cNvSpPr txBox="1"/>
              <p:nvPr/>
            </p:nvSpPr>
            <p:spPr>
              <a:xfrm>
                <a:off x="5288625" y="4855603"/>
                <a:ext cx="170344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8" name="文本框 17"/>
              <p:cNvSpPr txBox="1"/>
              <p:nvPr/>
            </p:nvSpPr>
            <p:spPr>
              <a:xfrm>
                <a:off x="4973366" y="5255713"/>
                <a:ext cx="2333963" cy="923330"/>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29" name="组合 28"/>
          <p:cNvGrpSpPr/>
          <p:nvPr/>
        </p:nvGrpSpPr>
        <p:grpSpPr>
          <a:xfrm>
            <a:off x="8526056" y="3795913"/>
            <a:ext cx="2333963" cy="2383130"/>
            <a:chOff x="8526056" y="3795913"/>
            <a:chExt cx="2333963" cy="2383130"/>
          </a:xfrm>
        </p:grpSpPr>
        <p:sp>
          <p:nvSpPr>
            <p:cNvPr id="15" name="arrows-in-dart-boards_16065"/>
            <p:cNvSpPr>
              <a:spLocks noChangeAspect="1"/>
            </p:cNvSpPr>
            <p:nvPr/>
          </p:nvSpPr>
          <p:spPr bwMode="auto">
            <a:xfrm>
              <a:off x="9263893" y="3795913"/>
              <a:ext cx="858291" cy="856682"/>
            </a:xfrm>
            <a:custGeom>
              <a:avLst/>
              <a:gdLst>
                <a:gd name="connsiteX0" fmla="*/ 278663 w 601358"/>
                <a:gd name="connsiteY0" fmla="*/ 227291 h 600230"/>
                <a:gd name="connsiteX1" fmla="*/ 321097 w 601358"/>
                <a:gd name="connsiteY1" fmla="*/ 237836 h 600230"/>
                <a:gd name="connsiteX2" fmla="*/ 278077 w 601358"/>
                <a:gd name="connsiteY2" fmla="*/ 280600 h 600230"/>
                <a:gd name="connsiteX3" fmla="*/ 237207 w 601358"/>
                <a:gd name="connsiteY3" fmla="*/ 321998 h 600230"/>
                <a:gd name="connsiteX4" fmla="*/ 278663 w 601358"/>
                <a:gd name="connsiteY4" fmla="*/ 363591 h 600230"/>
                <a:gd name="connsiteX5" fmla="*/ 320119 w 601358"/>
                <a:gd name="connsiteY5" fmla="*/ 322779 h 600230"/>
                <a:gd name="connsiteX6" fmla="*/ 363139 w 601358"/>
                <a:gd name="connsiteY6" fmla="*/ 279819 h 600230"/>
                <a:gd name="connsiteX7" fmla="*/ 373503 w 601358"/>
                <a:gd name="connsiteY7" fmla="*/ 321998 h 600230"/>
                <a:gd name="connsiteX8" fmla="*/ 278663 w 601358"/>
                <a:gd name="connsiteY8" fmla="*/ 416900 h 600230"/>
                <a:gd name="connsiteX9" fmla="*/ 183823 w 601358"/>
                <a:gd name="connsiteY9" fmla="*/ 321998 h 600230"/>
                <a:gd name="connsiteX10" fmla="*/ 278663 w 601358"/>
                <a:gd name="connsiteY10" fmla="*/ 227291 h 600230"/>
                <a:gd name="connsiteX11" fmla="*/ 278663 w 601358"/>
                <a:gd name="connsiteY11" fmla="*/ 135486 h 600230"/>
                <a:gd name="connsiteX12" fmla="*/ 387996 w 601358"/>
                <a:gd name="connsiteY12" fmla="*/ 171031 h 600230"/>
                <a:gd name="connsiteX13" fmla="*/ 349466 w 601358"/>
                <a:gd name="connsiteY13" fmla="*/ 209310 h 600230"/>
                <a:gd name="connsiteX14" fmla="*/ 278663 w 601358"/>
                <a:gd name="connsiteY14" fmla="*/ 188803 h 600230"/>
                <a:gd name="connsiteX15" fmla="*/ 145271 w 601358"/>
                <a:gd name="connsiteY15" fmla="*/ 321999 h 600230"/>
                <a:gd name="connsiteX16" fmla="*/ 278663 w 601358"/>
                <a:gd name="connsiteY16" fmla="*/ 455390 h 600230"/>
                <a:gd name="connsiteX17" fmla="*/ 412249 w 601358"/>
                <a:gd name="connsiteY17" fmla="*/ 321999 h 600230"/>
                <a:gd name="connsiteX18" fmla="*/ 391517 w 601358"/>
                <a:gd name="connsiteY18" fmla="*/ 251300 h 600230"/>
                <a:gd name="connsiteX19" fmla="*/ 430048 w 601358"/>
                <a:gd name="connsiteY19" fmla="*/ 213021 h 600230"/>
                <a:gd name="connsiteX20" fmla="*/ 465449 w 601358"/>
                <a:gd name="connsiteY20" fmla="*/ 321999 h 600230"/>
                <a:gd name="connsiteX21" fmla="*/ 278663 w 601358"/>
                <a:gd name="connsiteY21" fmla="*/ 508707 h 600230"/>
                <a:gd name="connsiteX22" fmla="*/ 91876 w 601358"/>
                <a:gd name="connsiteY22" fmla="*/ 321999 h 600230"/>
                <a:gd name="connsiteX23" fmla="*/ 278663 w 601358"/>
                <a:gd name="connsiteY23" fmla="*/ 135486 h 600230"/>
                <a:gd name="connsiteX24" fmla="*/ 278671 w 601358"/>
                <a:gd name="connsiteY24" fmla="*/ 43751 h 600230"/>
                <a:gd name="connsiteX25" fmla="*/ 453500 w 601358"/>
                <a:gd name="connsiteY25" fmla="*/ 105647 h 600230"/>
                <a:gd name="connsiteX26" fmla="*/ 415366 w 601358"/>
                <a:gd name="connsiteY26" fmla="*/ 143527 h 600230"/>
                <a:gd name="connsiteX27" fmla="*/ 278671 w 601358"/>
                <a:gd name="connsiteY27" fmla="*/ 97056 h 600230"/>
                <a:gd name="connsiteX28" fmla="*/ 53387 w 601358"/>
                <a:gd name="connsiteY28" fmla="*/ 321991 h 600230"/>
                <a:gd name="connsiteX29" fmla="*/ 278671 w 601358"/>
                <a:gd name="connsiteY29" fmla="*/ 547120 h 600230"/>
                <a:gd name="connsiteX30" fmla="*/ 504150 w 601358"/>
                <a:gd name="connsiteY30" fmla="*/ 321991 h 600230"/>
                <a:gd name="connsiteX31" fmla="*/ 457411 w 601358"/>
                <a:gd name="connsiteY31" fmla="*/ 185507 h 600230"/>
                <a:gd name="connsiteX32" fmla="*/ 495545 w 601358"/>
                <a:gd name="connsiteY32" fmla="*/ 147627 h 600230"/>
                <a:gd name="connsiteX33" fmla="*/ 557537 w 601358"/>
                <a:gd name="connsiteY33" fmla="*/ 321991 h 600230"/>
                <a:gd name="connsiteX34" fmla="*/ 278671 w 601358"/>
                <a:gd name="connsiteY34" fmla="*/ 600230 h 600230"/>
                <a:gd name="connsiteX35" fmla="*/ 0 w 601358"/>
                <a:gd name="connsiteY35" fmla="*/ 321991 h 600230"/>
                <a:gd name="connsiteX36" fmla="*/ 278671 w 601358"/>
                <a:gd name="connsiteY36" fmla="*/ 43751 h 600230"/>
                <a:gd name="connsiteX37" fmla="*/ 531345 w 601358"/>
                <a:gd name="connsiteY37" fmla="*/ 0 h 600230"/>
                <a:gd name="connsiteX38" fmla="*/ 549142 w 601358"/>
                <a:gd name="connsiteY38" fmla="*/ 17770 h 600230"/>
                <a:gd name="connsiteX39" fmla="*/ 549142 w 601358"/>
                <a:gd name="connsiteY39" fmla="*/ 52138 h 600230"/>
                <a:gd name="connsiteX40" fmla="*/ 583562 w 601358"/>
                <a:gd name="connsiteY40" fmla="*/ 52138 h 600230"/>
                <a:gd name="connsiteX41" fmla="*/ 601358 w 601358"/>
                <a:gd name="connsiteY41" fmla="*/ 69907 h 600230"/>
                <a:gd name="connsiteX42" fmla="*/ 583562 w 601358"/>
                <a:gd name="connsiteY42" fmla="*/ 87677 h 600230"/>
                <a:gd name="connsiteX43" fmla="*/ 538777 w 601358"/>
                <a:gd name="connsiteY43" fmla="*/ 87677 h 600230"/>
                <a:gd name="connsiteX44" fmla="*/ 522936 w 601358"/>
                <a:gd name="connsiteY44" fmla="*/ 103299 h 600230"/>
                <a:gd name="connsiteX45" fmla="*/ 531150 w 601358"/>
                <a:gd name="connsiteY45" fmla="*/ 103299 h 600230"/>
                <a:gd name="connsiteX46" fmla="*/ 548946 w 601358"/>
                <a:gd name="connsiteY46" fmla="*/ 121069 h 600230"/>
                <a:gd name="connsiteX47" fmla="*/ 531150 w 601358"/>
                <a:gd name="connsiteY47" fmla="*/ 138838 h 600230"/>
                <a:gd name="connsiteX48" fmla="*/ 487343 w 601358"/>
                <a:gd name="connsiteY48" fmla="*/ 138838 h 600230"/>
                <a:gd name="connsiteX49" fmla="*/ 291385 w 601358"/>
                <a:gd name="connsiteY49" fmla="*/ 334696 h 600230"/>
                <a:gd name="connsiteX50" fmla="*/ 278673 w 601358"/>
                <a:gd name="connsiteY50" fmla="*/ 339773 h 600230"/>
                <a:gd name="connsiteX51" fmla="*/ 266157 w 601358"/>
                <a:gd name="connsiteY51" fmla="*/ 334696 h 600230"/>
                <a:gd name="connsiteX52" fmla="*/ 266157 w 601358"/>
                <a:gd name="connsiteY52" fmla="*/ 309506 h 600230"/>
                <a:gd name="connsiteX53" fmla="*/ 461332 w 601358"/>
                <a:gd name="connsiteY53" fmla="*/ 114625 h 600230"/>
                <a:gd name="connsiteX54" fmla="*/ 461332 w 601358"/>
                <a:gd name="connsiteY54" fmla="*/ 69126 h 600230"/>
                <a:gd name="connsiteX55" fmla="*/ 479129 w 601358"/>
                <a:gd name="connsiteY55" fmla="*/ 51356 h 600230"/>
                <a:gd name="connsiteX56" fmla="*/ 496926 w 601358"/>
                <a:gd name="connsiteY56" fmla="*/ 69126 h 600230"/>
                <a:gd name="connsiteX57" fmla="*/ 496926 w 601358"/>
                <a:gd name="connsiteY57" fmla="*/ 79085 h 600230"/>
                <a:gd name="connsiteX58" fmla="*/ 513549 w 601358"/>
                <a:gd name="connsiteY58" fmla="*/ 62487 h 600230"/>
                <a:gd name="connsiteX59" fmla="*/ 513549 w 601358"/>
                <a:gd name="connsiteY59" fmla="*/ 17770 h 600230"/>
                <a:gd name="connsiteX60" fmla="*/ 531345 w 601358"/>
                <a:gd name="connsiteY60" fmla="*/ 0 h 600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1358" h="600230">
                  <a:moveTo>
                    <a:pt x="278663" y="227291"/>
                  </a:moveTo>
                  <a:cubicBezTo>
                    <a:pt x="293916" y="227291"/>
                    <a:pt x="308191" y="231392"/>
                    <a:pt x="321097" y="237836"/>
                  </a:cubicBezTo>
                  <a:lnTo>
                    <a:pt x="278077" y="280600"/>
                  </a:lnTo>
                  <a:cubicBezTo>
                    <a:pt x="255393" y="280991"/>
                    <a:pt x="237207" y="299346"/>
                    <a:pt x="237207" y="321998"/>
                  </a:cubicBezTo>
                  <a:cubicBezTo>
                    <a:pt x="237207" y="344845"/>
                    <a:pt x="255784" y="363591"/>
                    <a:pt x="278663" y="363591"/>
                  </a:cubicBezTo>
                  <a:cubicBezTo>
                    <a:pt x="301347" y="363591"/>
                    <a:pt x="319728" y="345235"/>
                    <a:pt x="320119" y="322779"/>
                  </a:cubicBezTo>
                  <a:lnTo>
                    <a:pt x="363139" y="279819"/>
                  </a:lnTo>
                  <a:cubicBezTo>
                    <a:pt x="369592" y="292512"/>
                    <a:pt x="373503" y="306767"/>
                    <a:pt x="373503" y="321998"/>
                  </a:cubicBezTo>
                  <a:cubicBezTo>
                    <a:pt x="373503" y="374331"/>
                    <a:pt x="331070" y="416900"/>
                    <a:pt x="278663" y="416900"/>
                  </a:cubicBezTo>
                  <a:cubicBezTo>
                    <a:pt x="226452" y="416900"/>
                    <a:pt x="183823" y="374331"/>
                    <a:pt x="183823" y="321998"/>
                  </a:cubicBezTo>
                  <a:cubicBezTo>
                    <a:pt x="183823" y="269860"/>
                    <a:pt x="226452" y="227291"/>
                    <a:pt x="278663" y="227291"/>
                  </a:cubicBezTo>
                  <a:close/>
                  <a:moveTo>
                    <a:pt x="278663" y="135486"/>
                  </a:moveTo>
                  <a:cubicBezTo>
                    <a:pt x="319541" y="135486"/>
                    <a:pt x="357094" y="148766"/>
                    <a:pt x="387996" y="171031"/>
                  </a:cubicBezTo>
                  <a:lnTo>
                    <a:pt x="349466" y="209310"/>
                  </a:lnTo>
                  <a:cubicBezTo>
                    <a:pt x="328929" y="196420"/>
                    <a:pt x="304676" y="188803"/>
                    <a:pt x="278663" y="188803"/>
                  </a:cubicBezTo>
                  <a:cubicBezTo>
                    <a:pt x="205121" y="188803"/>
                    <a:pt x="145271" y="248566"/>
                    <a:pt x="145271" y="321999"/>
                  </a:cubicBezTo>
                  <a:cubicBezTo>
                    <a:pt x="145271" y="395432"/>
                    <a:pt x="205121" y="455390"/>
                    <a:pt x="278663" y="455390"/>
                  </a:cubicBezTo>
                  <a:cubicBezTo>
                    <a:pt x="352204" y="455390"/>
                    <a:pt x="412249" y="395627"/>
                    <a:pt x="412249" y="321999"/>
                  </a:cubicBezTo>
                  <a:cubicBezTo>
                    <a:pt x="412249" y="296024"/>
                    <a:pt x="404621" y="271806"/>
                    <a:pt x="391517" y="251300"/>
                  </a:cubicBezTo>
                  <a:lnTo>
                    <a:pt x="430048" y="213021"/>
                  </a:lnTo>
                  <a:cubicBezTo>
                    <a:pt x="452345" y="243683"/>
                    <a:pt x="465449" y="281376"/>
                    <a:pt x="465449" y="321999"/>
                  </a:cubicBezTo>
                  <a:cubicBezTo>
                    <a:pt x="465449" y="424923"/>
                    <a:pt x="381738" y="508707"/>
                    <a:pt x="278663" y="508707"/>
                  </a:cubicBezTo>
                  <a:cubicBezTo>
                    <a:pt x="175587" y="508707"/>
                    <a:pt x="91876" y="424923"/>
                    <a:pt x="91876" y="321999"/>
                  </a:cubicBezTo>
                  <a:cubicBezTo>
                    <a:pt x="91876" y="219270"/>
                    <a:pt x="175587" y="135486"/>
                    <a:pt x="278663" y="135486"/>
                  </a:cubicBezTo>
                  <a:close/>
                  <a:moveTo>
                    <a:pt x="278671" y="43751"/>
                  </a:moveTo>
                  <a:cubicBezTo>
                    <a:pt x="344770" y="43751"/>
                    <a:pt x="405588" y="66986"/>
                    <a:pt x="453500" y="105647"/>
                  </a:cubicBezTo>
                  <a:lnTo>
                    <a:pt x="415366" y="143527"/>
                  </a:lnTo>
                  <a:cubicBezTo>
                    <a:pt x="377428" y="114629"/>
                    <a:pt x="330103" y="97056"/>
                    <a:pt x="278671" y="97056"/>
                  </a:cubicBezTo>
                  <a:cubicBezTo>
                    <a:pt x="154491" y="97056"/>
                    <a:pt x="53387" y="198003"/>
                    <a:pt x="53387" y="321991"/>
                  </a:cubicBezTo>
                  <a:cubicBezTo>
                    <a:pt x="53387" y="446173"/>
                    <a:pt x="154491" y="547120"/>
                    <a:pt x="278671" y="547120"/>
                  </a:cubicBezTo>
                  <a:cubicBezTo>
                    <a:pt x="403046" y="547120"/>
                    <a:pt x="504150" y="446173"/>
                    <a:pt x="504150" y="321991"/>
                  </a:cubicBezTo>
                  <a:cubicBezTo>
                    <a:pt x="504150" y="270638"/>
                    <a:pt x="486550" y="223582"/>
                    <a:pt x="457411" y="185507"/>
                  </a:cubicBezTo>
                  <a:lnTo>
                    <a:pt x="495545" y="147627"/>
                  </a:lnTo>
                  <a:cubicBezTo>
                    <a:pt x="534070" y="195269"/>
                    <a:pt x="557537" y="255994"/>
                    <a:pt x="557537" y="321991"/>
                  </a:cubicBezTo>
                  <a:cubicBezTo>
                    <a:pt x="557537" y="475462"/>
                    <a:pt x="432380" y="600230"/>
                    <a:pt x="278671" y="600230"/>
                  </a:cubicBezTo>
                  <a:cubicBezTo>
                    <a:pt x="124962" y="600230"/>
                    <a:pt x="0" y="475462"/>
                    <a:pt x="0" y="321991"/>
                  </a:cubicBezTo>
                  <a:cubicBezTo>
                    <a:pt x="0" y="168519"/>
                    <a:pt x="124962" y="43751"/>
                    <a:pt x="278671" y="43751"/>
                  </a:cubicBezTo>
                  <a:close/>
                  <a:moveTo>
                    <a:pt x="531345" y="0"/>
                  </a:moveTo>
                  <a:cubicBezTo>
                    <a:pt x="541124" y="0"/>
                    <a:pt x="549142" y="8006"/>
                    <a:pt x="549142" y="17770"/>
                  </a:cubicBezTo>
                  <a:lnTo>
                    <a:pt x="549142" y="52138"/>
                  </a:lnTo>
                  <a:lnTo>
                    <a:pt x="583562" y="52138"/>
                  </a:lnTo>
                  <a:cubicBezTo>
                    <a:pt x="593340" y="52138"/>
                    <a:pt x="601358" y="59948"/>
                    <a:pt x="601358" y="69907"/>
                  </a:cubicBezTo>
                  <a:cubicBezTo>
                    <a:pt x="601358" y="79671"/>
                    <a:pt x="593340" y="87677"/>
                    <a:pt x="583562" y="87677"/>
                  </a:cubicBezTo>
                  <a:lnTo>
                    <a:pt x="538777" y="87677"/>
                  </a:lnTo>
                  <a:lnTo>
                    <a:pt x="522936" y="103299"/>
                  </a:lnTo>
                  <a:lnTo>
                    <a:pt x="531150" y="103299"/>
                  </a:lnTo>
                  <a:cubicBezTo>
                    <a:pt x="541124" y="103299"/>
                    <a:pt x="548946" y="111305"/>
                    <a:pt x="548946" y="121069"/>
                  </a:cubicBezTo>
                  <a:cubicBezTo>
                    <a:pt x="548946" y="130832"/>
                    <a:pt x="541124" y="138838"/>
                    <a:pt x="531150" y="138838"/>
                  </a:cubicBezTo>
                  <a:lnTo>
                    <a:pt x="487343" y="138838"/>
                  </a:lnTo>
                  <a:lnTo>
                    <a:pt x="291385" y="334696"/>
                  </a:lnTo>
                  <a:cubicBezTo>
                    <a:pt x="287865" y="338016"/>
                    <a:pt x="283367" y="339773"/>
                    <a:pt x="278673" y="339773"/>
                  </a:cubicBezTo>
                  <a:cubicBezTo>
                    <a:pt x="274175" y="339773"/>
                    <a:pt x="269677" y="338016"/>
                    <a:pt x="266157" y="334696"/>
                  </a:cubicBezTo>
                  <a:cubicBezTo>
                    <a:pt x="259116" y="327666"/>
                    <a:pt x="259116" y="316536"/>
                    <a:pt x="266157" y="309506"/>
                  </a:cubicBezTo>
                  <a:lnTo>
                    <a:pt x="461332" y="114625"/>
                  </a:lnTo>
                  <a:lnTo>
                    <a:pt x="461332" y="69126"/>
                  </a:lnTo>
                  <a:cubicBezTo>
                    <a:pt x="461332" y="59167"/>
                    <a:pt x="469155" y="51356"/>
                    <a:pt x="479129" y="51356"/>
                  </a:cubicBezTo>
                  <a:cubicBezTo>
                    <a:pt x="488907" y="51356"/>
                    <a:pt x="496926" y="59167"/>
                    <a:pt x="496926" y="69126"/>
                  </a:cubicBezTo>
                  <a:lnTo>
                    <a:pt x="496926" y="79085"/>
                  </a:lnTo>
                  <a:lnTo>
                    <a:pt x="513549" y="62487"/>
                  </a:lnTo>
                  <a:lnTo>
                    <a:pt x="513549" y="17770"/>
                  </a:lnTo>
                  <a:cubicBezTo>
                    <a:pt x="513549" y="8006"/>
                    <a:pt x="521567" y="0"/>
                    <a:pt x="531345" y="0"/>
                  </a:cubicBezTo>
                  <a:close/>
                </a:path>
              </a:pathLst>
            </a:custGeom>
            <a:solidFill>
              <a:schemeClr val="accent1">
                <a:lumMod val="50000"/>
              </a:schemeClr>
            </a:solidFill>
            <a:ln>
              <a:noFill/>
            </a:ln>
          </p:spPr>
        </p:sp>
        <p:grpSp>
          <p:nvGrpSpPr>
            <p:cNvPr id="21" name="组合 20"/>
            <p:cNvGrpSpPr/>
            <p:nvPr/>
          </p:nvGrpSpPr>
          <p:grpSpPr>
            <a:xfrm>
              <a:off x="8526056" y="4855603"/>
              <a:ext cx="2333963" cy="1323440"/>
              <a:chOff x="4973366" y="4855603"/>
              <a:chExt cx="2333963" cy="1323440"/>
            </a:xfrm>
          </p:grpSpPr>
          <p:sp>
            <p:nvSpPr>
              <p:cNvPr id="22" name="文本框 12"/>
              <p:cNvSpPr txBox="1"/>
              <p:nvPr/>
            </p:nvSpPr>
            <p:spPr>
              <a:xfrm>
                <a:off x="5288625" y="4855603"/>
                <a:ext cx="170344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3" name="文本框 22"/>
              <p:cNvSpPr txBox="1"/>
              <p:nvPr/>
            </p:nvSpPr>
            <p:spPr>
              <a:xfrm>
                <a:off x="4973366" y="5255713"/>
                <a:ext cx="2333963" cy="923330"/>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27" name="组合 26"/>
          <p:cNvGrpSpPr/>
          <p:nvPr/>
        </p:nvGrpSpPr>
        <p:grpSpPr>
          <a:xfrm>
            <a:off x="1504164" y="3875694"/>
            <a:ext cx="2333963" cy="2303349"/>
            <a:chOff x="1504164" y="3875694"/>
            <a:chExt cx="2333963" cy="2303349"/>
          </a:xfrm>
        </p:grpSpPr>
        <p:sp>
          <p:nvSpPr>
            <p:cNvPr id="14" name="computer-with-floating-letters-signs_42923"/>
            <p:cNvSpPr>
              <a:spLocks noChangeAspect="1"/>
            </p:cNvSpPr>
            <p:nvPr/>
          </p:nvSpPr>
          <p:spPr bwMode="auto">
            <a:xfrm>
              <a:off x="2243044" y="3875694"/>
              <a:ext cx="858293" cy="748388"/>
            </a:xfrm>
            <a:custGeom>
              <a:avLst/>
              <a:gdLst>
                <a:gd name="connsiteX0" fmla="*/ 162199 w 565545"/>
                <a:gd name="connsiteY0" fmla="*/ 428621 h 493127"/>
                <a:gd name="connsiteX1" fmla="*/ 132056 w 565545"/>
                <a:gd name="connsiteY1" fmla="*/ 431488 h 493127"/>
                <a:gd name="connsiteX2" fmla="*/ 196649 w 565545"/>
                <a:gd name="connsiteY2" fmla="*/ 455857 h 493127"/>
                <a:gd name="connsiteX3" fmla="*/ 235405 w 565545"/>
                <a:gd name="connsiteY3" fmla="*/ 451556 h 493127"/>
                <a:gd name="connsiteX4" fmla="*/ 310101 w 565545"/>
                <a:gd name="connsiteY4" fmla="*/ 309494 h 493127"/>
                <a:gd name="connsiteX5" fmla="*/ 317294 w 565545"/>
                <a:gd name="connsiteY5" fmla="*/ 309494 h 493127"/>
                <a:gd name="connsiteX6" fmla="*/ 323049 w 565545"/>
                <a:gd name="connsiteY6" fmla="*/ 312360 h 493127"/>
                <a:gd name="connsiteX7" fmla="*/ 328804 w 565545"/>
                <a:gd name="connsiteY7" fmla="*/ 318092 h 493127"/>
                <a:gd name="connsiteX8" fmla="*/ 333120 w 565545"/>
                <a:gd name="connsiteY8" fmla="*/ 326690 h 493127"/>
                <a:gd name="connsiteX9" fmla="*/ 333120 w 565545"/>
                <a:gd name="connsiteY9" fmla="*/ 333856 h 493127"/>
                <a:gd name="connsiteX10" fmla="*/ 328804 w 565545"/>
                <a:gd name="connsiteY10" fmla="*/ 341021 h 493127"/>
                <a:gd name="connsiteX11" fmla="*/ 323049 w 565545"/>
                <a:gd name="connsiteY11" fmla="*/ 346753 h 493127"/>
                <a:gd name="connsiteX12" fmla="*/ 314417 w 565545"/>
                <a:gd name="connsiteY12" fmla="*/ 351052 h 493127"/>
                <a:gd name="connsiteX13" fmla="*/ 307223 w 565545"/>
                <a:gd name="connsiteY13" fmla="*/ 351052 h 493127"/>
                <a:gd name="connsiteX14" fmla="*/ 300030 w 565545"/>
                <a:gd name="connsiteY14" fmla="*/ 348186 h 493127"/>
                <a:gd name="connsiteX15" fmla="*/ 292836 w 565545"/>
                <a:gd name="connsiteY15" fmla="*/ 342454 h 493127"/>
                <a:gd name="connsiteX16" fmla="*/ 289959 w 565545"/>
                <a:gd name="connsiteY16" fmla="*/ 328123 h 493127"/>
                <a:gd name="connsiteX17" fmla="*/ 297152 w 565545"/>
                <a:gd name="connsiteY17" fmla="*/ 316659 h 493127"/>
                <a:gd name="connsiteX18" fmla="*/ 302907 w 565545"/>
                <a:gd name="connsiteY18" fmla="*/ 328123 h 493127"/>
                <a:gd name="connsiteX19" fmla="*/ 301468 w 565545"/>
                <a:gd name="connsiteY19" fmla="*/ 330990 h 493127"/>
                <a:gd name="connsiteX20" fmla="*/ 301468 w 565545"/>
                <a:gd name="connsiteY20" fmla="*/ 333856 h 493127"/>
                <a:gd name="connsiteX21" fmla="*/ 301468 w 565545"/>
                <a:gd name="connsiteY21" fmla="*/ 336722 h 493127"/>
                <a:gd name="connsiteX22" fmla="*/ 304346 w 565545"/>
                <a:gd name="connsiteY22" fmla="*/ 339588 h 493127"/>
                <a:gd name="connsiteX23" fmla="*/ 308662 w 565545"/>
                <a:gd name="connsiteY23" fmla="*/ 339588 h 493127"/>
                <a:gd name="connsiteX24" fmla="*/ 311539 w 565545"/>
                <a:gd name="connsiteY24" fmla="*/ 338155 h 493127"/>
                <a:gd name="connsiteX25" fmla="*/ 315855 w 565545"/>
                <a:gd name="connsiteY25" fmla="*/ 336722 h 493127"/>
                <a:gd name="connsiteX26" fmla="*/ 318733 w 565545"/>
                <a:gd name="connsiteY26" fmla="*/ 333856 h 493127"/>
                <a:gd name="connsiteX27" fmla="*/ 321610 w 565545"/>
                <a:gd name="connsiteY27" fmla="*/ 330990 h 493127"/>
                <a:gd name="connsiteX28" fmla="*/ 321610 w 565545"/>
                <a:gd name="connsiteY28" fmla="*/ 326690 h 493127"/>
                <a:gd name="connsiteX29" fmla="*/ 321610 w 565545"/>
                <a:gd name="connsiteY29" fmla="*/ 323824 h 493127"/>
                <a:gd name="connsiteX30" fmla="*/ 318733 w 565545"/>
                <a:gd name="connsiteY30" fmla="*/ 322391 h 493127"/>
                <a:gd name="connsiteX31" fmla="*/ 317294 w 565545"/>
                <a:gd name="connsiteY31" fmla="*/ 320958 h 493127"/>
                <a:gd name="connsiteX32" fmla="*/ 314417 w 565545"/>
                <a:gd name="connsiteY32" fmla="*/ 320958 h 493127"/>
                <a:gd name="connsiteX33" fmla="*/ 311539 w 565545"/>
                <a:gd name="connsiteY33" fmla="*/ 322391 h 493127"/>
                <a:gd name="connsiteX34" fmla="*/ 304346 w 565545"/>
                <a:gd name="connsiteY34" fmla="*/ 310927 h 493127"/>
                <a:gd name="connsiteX35" fmla="*/ 310101 w 565545"/>
                <a:gd name="connsiteY35" fmla="*/ 309494 h 493127"/>
                <a:gd name="connsiteX36" fmla="*/ 137853 w 565545"/>
                <a:gd name="connsiteY36" fmla="*/ 295266 h 493127"/>
                <a:gd name="connsiteX37" fmla="*/ 133537 w 565545"/>
                <a:gd name="connsiteY37" fmla="*/ 296695 h 493127"/>
                <a:gd name="connsiteX38" fmla="*/ 130660 w 565545"/>
                <a:gd name="connsiteY38" fmla="*/ 299554 h 493127"/>
                <a:gd name="connsiteX39" fmla="*/ 129222 w 565545"/>
                <a:gd name="connsiteY39" fmla="*/ 302413 h 493127"/>
                <a:gd name="connsiteX40" fmla="*/ 129222 w 565545"/>
                <a:gd name="connsiteY40" fmla="*/ 306701 h 493127"/>
                <a:gd name="connsiteX41" fmla="*/ 129222 w 565545"/>
                <a:gd name="connsiteY41" fmla="*/ 310989 h 493127"/>
                <a:gd name="connsiteX42" fmla="*/ 130660 w 565545"/>
                <a:gd name="connsiteY42" fmla="*/ 315277 h 493127"/>
                <a:gd name="connsiteX43" fmla="*/ 133537 w 565545"/>
                <a:gd name="connsiteY43" fmla="*/ 318136 h 493127"/>
                <a:gd name="connsiteX44" fmla="*/ 137853 w 565545"/>
                <a:gd name="connsiteY44" fmla="*/ 318136 h 493127"/>
                <a:gd name="connsiteX45" fmla="*/ 140730 w 565545"/>
                <a:gd name="connsiteY45" fmla="*/ 318136 h 493127"/>
                <a:gd name="connsiteX46" fmla="*/ 143607 w 565545"/>
                <a:gd name="connsiteY46" fmla="*/ 315277 h 493127"/>
                <a:gd name="connsiteX47" fmla="*/ 145045 w 565545"/>
                <a:gd name="connsiteY47" fmla="*/ 310989 h 493127"/>
                <a:gd name="connsiteX48" fmla="*/ 145045 w 565545"/>
                <a:gd name="connsiteY48" fmla="*/ 306701 h 493127"/>
                <a:gd name="connsiteX49" fmla="*/ 145045 w 565545"/>
                <a:gd name="connsiteY49" fmla="*/ 302413 h 493127"/>
                <a:gd name="connsiteX50" fmla="*/ 143607 w 565545"/>
                <a:gd name="connsiteY50" fmla="*/ 299554 h 493127"/>
                <a:gd name="connsiteX51" fmla="*/ 140730 w 565545"/>
                <a:gd name="connsiteY51" fmla="*/ 296695 h 493127"/>
                <a:gd name="connsiteX52" fmla="*/ 137853 w 565545"/>
                <a:gd name="connsiteY52" fmla="*/ 295266 h 493127"/>
                <a:gd name="connsiteX53" fmla="*/ 401842 w 565545"/>
                <a:gd name="connsiteY53" fmla="*/ 283745 h 493127"/>
                <a:gd name="connsiteX54" fmla="*/ 413332 w 565545"/>
                <a:gd name="connsiteY54" fmla="*/ 318123 h 493127"/>
                <a:gd name="connsiteX55" fmla="*/ 430566 w 565545"/>
                <a:gd name="connsiteY55" fmla="*/ 305231 h 493127"/>
                <a:gd name="connsiteX56" fmla="*/ 403278 w 565545"/>
                <a:gd name="connsiteY56" fmla="*/ 283745 h 493127"/>
                <a:gd name="connsiteX57" fmla="*/ 111960 w 565545"/>
                <a:gd name="connsiteY57" fmla="*/ 266679 h 493127"/>
                <a:gd name="connsiteX58" fmla="*/ 129222 w 565545"/>
                <a:gd name="connsiteY58" fmla="*/ 266679 h 493127"/>
                <a:gd name="connsiteX59" fmla="*/ 129222 w 565545"/>
                <a:gd name="connsiteY59" fmla="*/ 289549 h 493127"/>
                <a:gd name="connsiteX60" fmla="*/ 130660 w 565545"/>
                <a:gd name="connsiteY60" fmla="*/ 289549 h 493127"/>
                <a:gd name="connsiteX61" fmla="*/ 134976 w 565545"/>
                <a:gd name="connsiteY61" fmla="*/ 283831 h 493127"/>
                <a:gd name="connsiteX62" fmla="*/ 143607 w 565545"/>
                <a:gd name="connsiteY62" fmla="*/ 282402 h 493127"/>
                <a:gd name="connsiteX63" fmla="*/ 152238 w 565545"/>
                <a:gd name="connsiteY63" fmla="*/ 285261 h 493127"/>
                <a:gd name="connsiteX64" fmla="*/ 159430 w 565545"/>
                <a:gd name="connsiteY64" fmla="*/ 290978 h 493127"/>
                <a:gd name="connsiteX65" fmla="*/ 162307 w 565545"/>
                <a:gd name="connsiteY65" fmla="*/ 298125 h 493127"/>
                <a:gd name="connsiteX66" fmla="*/ 162307 w 565545"/>
                <a:gd name="connsiteY66" fmla="*/ 306701 h 493127"/>
                <a:gd name="connsiteX67" fmla="*/ 162307 w 565545"/>
                <a:gd name="connsiteY67" fmla="*/ 315277 h 493127"/>
                <a:gd name="connsiteX68" fmla="*/ 157992 w 565545"/>
                <a:gd name="connsiteY68" fmla="*/ 323853 h 493127"/>
                <a:gd name="connsiteX69" fmla="*/ 152238 w 565545"/>
                <a:gd name="connsiteY69" fmla="*/ 329570 h 493127"/>
                <a:gd name="connsiteX70" fmla="*/ 143607 w 565545"/>
                <a:gd name="connsiteY70" fmla="*/ 332429 h 493127"/>
                <a:gd name="connsiteX71" fmla="*/ 137853 w 565545"/>
                <a:gd name="connsiteY71" fmla="*/ 331000 h 493127"/>
                <a:gd name="connsiteX72" fmla="*/ 133537 w 565545"/>
                <a:gd name="connsiteY72" fmla="*/ 329570 h 493127"/>
                <a:gd name="connsiteX73" fmla="*/ 130660 w 565545"/>
                <a:gd name="connsiteY73" fmla="*/ 328141 h 493127"/>
                <a:gd name="connsiteX74" fmla="*/ 129222 w 565545"/>
                <a:gd name="connsiteY74" fmla="*/ 325282 h 493127"/>
                <a:gd name="connsiteX75" fmla="*/ 129222 w 565545"/>
                <a:gd name="connsiteY75" fmla="*/ 331000 h 493127"/>
                <a:gd name="connsiteX76" fmla="*/ 111960 w 565545"/>
                <a:gd name="connsiteY76" fmla="*/ 331000 h 493127"/>
                <a:gd name="connsiteX77" fmla="*/ 50258 w 565545"/>
                <a:gd name="connsiteY77" fmla="*/ 250870 h 493127"/>
                <a:gd name="connsiteX78" fmla="*/ 57451 w 565545"/>
                <a:gd name="connsiteY78" fmla="*/ 250870 h 493127"/>
                <a:gd name="connsiteX79" fmla="*/ 64645 w 565545"/>
                <a:gd name="connsiteY79" fmla="*/ 253736 h 493127"/>
                <a:gd name="connsiteX80" fmla="*/ 70400 w 565545"/>
                <a:gd name="connsiteY80" fmla="*/ 259468 h 493127"/>
                <a:gd name="connsiteX81" fmla="*/ 73277 w 565545"/>
                <a:gd name="connsiteY81" fmla="*/ 266633 h 493127"/>
                <a:gd name="connsiteX82" fmla="*/ 73277 w 565545"/>
                <a:gd name="connsiteY82" fmla="*/ 275232 h 493127"/>
                <a:gd name="connsiteX83" fmla="*/ 70400 w 565545"/>
                <a:gd name="connsiteY83" fmla="*/ 282397 h 493127"/>
                <a:gd name="connsiteX84" fmla="*/ 63206 w 565545"/>
                <a:gd name="connsiteY84" fmla="*/ 288129 h 493127"/>
                <a:gd name="connsiteX85" fmla="*/ 56013 w 565545"/>
                <a:gd name="connsiteY85" fmla="*/ 292428 h 493127"/>
                <a:gd name="connsiteX86" fmla="*/ 47381 w 565545"/>
                <a:gd name="connsiteY86" fmla="*/ 292428 h 493127"/>
                <a:gd name="connsiteX87" fmla="*/ 40187 w 565545"/>
                <a:gd name="connsiteY87" fmla="*/ 289562 h 493127"/>
                <a:gd name="connsiteX88" fmla="*/ 34432 w 565545"/>
                <a:gd name="connsiteY88" fmla="*/ 283830 h 493127"/>
                <a:gd name="connsiteX89" fmla="*/ 30116 w 565545"/>
                <a:gd name="connsiteY89" fmla="*/ 269499 h 493127"/>
                <a:gd name="connsiteX90" fmla="*/ 37310 w 565545"/>
                <a:gd name="connsiteY90" fmla="*/ 258035 h 493127"/>
                <a:gd name="connsiteX91" fmla="*/ 44503 w 565545"/>
                <a:gd name="connsiteY91" fmla="*/ 268066 h 493127"/>
                <a:gd name="connsiteX92" fmla="*/ 43064 w 565545"/>
                <a:gd name="connsiteY92" fmla="*/ 269499 h 493127"/>
                <a:gd name="connsiteX93" fmla="*/ 41626 w 565545"/>
                <a:gd name="connsiteY93" fmla="*/ 272366 h 493127"/>
                <a:gd name="connsiteX94" fmla="*/ 41626 w 565545"/>
                <a:gd name="connsiteY94" fmla="*/ 275232 h 493127"/>
                <a:gd name="connsiteX95" fmla="*/ 43064 w 565545"/>
                <a:gd name="connsiteY95" fmla="*/ 278098 h 493127"/>
                <a:gd name="connsiteX96" fmla="*/ 45942 w 565545"/>
                <a:gd name="connsiteY96" fmla="*/ 279531 h 493127"/>
                <a:gd name="connsiteX97" fmla="*/ 48819 w 565545"/>
                <a:gd name="connsiteY97" fmla="*/ 280964 h 493127"/>
                <a:gd name="connsiteX98" fmla="*/ 53135 w 565545"/>
                <a:gd name="connsiteY98" fmla="*/ 279531 h 493127"/>
                <a:gd name="connsiteX99" fmla="*/ 56013 w 565545"/>
                <a:gd name="connsiteY99" fmla="*/ 278098 h 493127"/>
                <a:gd name="connsiteX100" fmla="*/ 60329 w 565545"/>
                <a:gd name="connsiteY100" fmla="*/ 275232 h 493127"/>
                <a:gd name="connsiteX101" fmla="*/ 61768 w 565545"/>
                <a:gd name="connsiteY101" fmla="*/ 272366 h 493127"/>
                <a:gd name="connsiteX102" fmla="*/ 63206 w 565545"/>
                <a:gd name="connsiteY102" fmla="*/ 268066 h 493127"/>
                <a:gd name="connsiteX103" fmla="*/ 61768 w 565545"/>
                <a:gd name="connsiteY103" fmla="*/ 265200 h 493127"/>
                <a:gd name="connsiteX104" fmla="*/ 58890 w 565545"/>
                <a:gd name="connsiteY104" fmla="*/ 262334 h 493127"/>
                <a:gd name="connsiteX105" fmla="*/ 57451 w 565545"/>
                <a:gd name="connsiteY105" fmla="*/ 262334 h 493127"/>
                <a:gd name="connsiteX106" fmla="*/ 54574 w 565545"/>
                <a:gd name="connsiteY106" fmla="*/ 262334 h 493127"/>
                <a:gd name="connsiteX107" fmla="*/ 51697 w 565545"/>
                <a:gd name="connsiteY107" fmla="*/ 263767 h 493127"/>
                <a:gd name="connsiteX108" fmla="*/ 44503 w 565545"/>
                <a:gd name="connsiteY108" fmla="*/ 252303 h 493127"/>
                <a:gd name="connsiteX109" fmla="*/ 50258 w 565545"/>
                <a:gd name="connsiteY109" fmla="*/ 250870 h 493127"/>
                <a:gd name="connsiteX110" fmla="*/ 394661 w 565545"/>
                <a:gd name="connsiteY110" fmla="*/ 245069 h 493127"/>
                <a:gd name="connsiteX111" fmla="*/ 489449 w 565545"/>
                <a:gd name="connsiteY111" fmla="*/ 309528 h 493127"/>
                <a:gd name="connsiteX112" fmla="*/ 462162 w 565545"/>
                <a:gd name="connsiteY112" fmla="*/ 331015 h 493127"/>
                <a:gd name="connsiteX113" fmla="*/ 449236 w 565545"/>
                <a:gd name="connsiteY113" fmla="*/ 320988 h 493127"/>
                <a:gd name="connsiteX114" fmla="*/ 420513 w 565545"/>
                <a:gd name="connsiteY114" fmla="*/ 341042 h 493127"/>
                <a:gd name="connsiteX115" fmla="*/ 426257 w 565545"/>
                <a:gd name="connsiteY115" fmla="*/ 355366 h 493127"/>
                <a:gd name="connsiteX116" fmla="*/ 398970 w 565545"/>
                <a:gd name="connsiteY116" fmla="*/ 375420 h 493127"/>
                <a:gd name="connsiteX117" fmla="*/ 367374 w 565545"/>
                <a:gd name="connsiteY117" fmla="*/ 263691 h 493127"/>
                <a:gd name="connsiteX118" fmla="*/ 314418 w 565545"/>
                <a:gd name="connsiteY118" fmla="*/ 212079 h 493127"/>
                <a:gd name="connsiteX119" fmla="*/ 310103 w 565545"/>
                <a:gd name="connsiteY119" fmla="*/ 213516 h 493127"/>
                <a:gd name="connsiteX120" fmla="*/ 307227 w 565545"/>
                <a:gd name="connsiteY120" fmla="*/ 214953 h 493127"/>
                <a:gd name="connsiteX121" fmla="*/ 304351 w 565545"/>
                <a:gd name="connsiteY121" fmla="*/ 219263 h 493127"/>
                <a:gd name="connsiteX122" fmla="*/ 302912 w 565545"/>
                <a:gd name="connsiteY122" fmla="*/ 222137 h 493127"/>
                <a:gd name="connsiteX123" fmla="*/ 301474 w 565545"/>
                <a:gd name="connsiteY123" fmla="*/ 226447 h 493127"/>
                <a:gd name="connsiteX124" fmla="*/ 302912 w 565545"/>
                <a:gd name="connsiteY124" fmla="*/ 229321 h 493127"/>
                <a:gd name="connsiteX125" fmla="*/ 305789 w 565545"/>
                <a:gd name="connsiteY125" fmla="*/ 233632 h 493127"/>
                <a:gd name="connsiteX126" fmla="*/ 308665 w 565545"/>
                <a:gd name="connsiteY126" fmla="*/ 233632 h 493127"/>
                <a:gd name="connsiteX127" fmla="*/ 312980 w 565545"/>
                <a:gd name="connsiteY127" fmla="*/ 233632 h 493127"/>
                <a:gd name="connsiteX128" fmla="*/ 315856 w 565545"/>
                <a:gd name="connsiteY128" fmla="*/ 230758 h 493127"/>
                <a:gd name="connsiteX129" fmla="*/ 318732 w 565545"/>
                <a:gd name="connsiteY129" fmla="*/ 227884 h 493127"/>
                <a:gd name="connsiteX130" fmla="*/ 320171 w 565545"/>
                <a:gd name="connsiteY130" fmla="*/ 223574 h 493127"/>
                <a:gd name="connsiteX131" fmla="*/ 321609 w 565545"/>
                <a:gd name="connsiteY131" fmla="*/ 219263 h 493127"/>
                <a:gd name="connsiteX132" fmla="*/ 320171 w 565545"/>
                <a:gd name="connsiteY132" fmla="*/ 216390 h 493127"/>
                <a:gd name="connsiteX133" fmla="*/ 317294 w 565545"/>
                <a:gd name="connsiteY133" fmla="*/ 213516 h 493127"/>
                <a:gd name="connsiteX134" fmla="*/ 314418 w 565545"/>
                <a:gd name="connsiteY134" fmla="*/ 212079 h 493127"/>
                <a:gd name="connsiteX135" fmla="*/ 311541 w 565545"/>
                <a:gd name="connsiteY135" fmla="*/ 174721 h 493127"/>
                <a:gd name="connsiteX136" fmla="*/ 327362 w 565545"/>
                <a:gd name="connsiteY136" fmla="*/ 184779 h 493127"/>
                <a:gd name="connsiteX137" fmla="*/ 314418 w 565545"/>
                <a:gd name="connsiteY137" fmla="*/ 203458 h 493127"/>
                <a:gd name="connsiteX138" fmla="*/ 315856 w 565545"/>
                <a:gd name="connsiteY138" fmla="*/ 203458 h 493127"/>
                <a:gd name="connsiteX139" fmla="*/ 323047 w 565545"/>
                <a:gd name="connsiteY139" fmla="*/ 202021 h 493127"/>
                <a:gd name="connsiteX140" fmla="*/ 330238 w 565545"/>
                <a:gd name="connsiteY140" fmla="*/ 204895 h 493127"/>
                <a:gd name="connsiteX141" fmla="*/ 337429 w 565545"/>
                <a:gd name="connsiteY141" fmla="*/ 212079 h 493127"/>
                <a:gd name="connsiteX142" fmla="*/ 338867 w 565545"/>
                <a:gd name="connsiteY142" fmla="*/ 220700 h 493127"/>
                <a:gd name="connsiteX143" fmla="*/ 337429 w 565545"/>
                <a:gd name="connsiteY143" fmla="*/ 229321 h 493127"/>
                <a:gd name="connsiteX144" fmla="*/ 333114 w 565545"/>
                <a:gd name="connsiteY144" fmla="*/ 236505 h 493127"/>
                <a:gd name="connsiteX145" fmla="*/ 327362 w 565545"/>
                <a:gd name="connsiteY145" fmla="*/ 243690 h 493127"/>
                <a:gd name="connsiteX146" fmla="*/ 320171 w 565545"/>
                <a:gd name="connsiteY146" fmla="*/ 248000 h 493127"/>
                <a:gd name="connsiteX147" fmla="*/ 311541 w 565545"/>
                <a:gd name="connsiteY147" fmla="*/ 249437 h 493127"/>
                <a:gd name="connsiteX148" fmla="*/ 302912 w 565545"/>
                <a:gd name="connsiteY148" fmla="*/ 246563 h 493127"/>
                <a:gd name="connsiteX149" fmla="*/ 298598 w 565545"/>
                <a:gd name="connsiteY149" fmla="*/ 243690 h 493127"/>
                <a:gd name="connsiteX150" fmla="*/ 297160 w 565545"/>
                <a:gd name="connsiteY150" fmla="*/ 240816 h 493127"/>
                <a:gd name="connsiteX151" fmla="*/ 295721 w 565545"/>
                <a:gd name="connsiteY151" fmla="*/ 237942 h 493127"/>
                <a:gd name="connsiteX152" fmla="*/ 295721 w 565545"/>
                <a:gd name="connsiteY152" fmla="*/ 235069 h 493127"/>
                <a:gd name="connsiteX153" fmla="*/ 292845 w 565545"/>
                <a:gd name="connsiteY153" fmla="*/ 239379 h 493127"/>
                <a:gd name="connsiteX154" fmla="*/ 277025 w 565545"/>
                <a:gd name="connsiteY154" fmla="*/ 229321 h 493127"/>
                <a:gd name="connsiteX155" fmla="*/ 28601 w 565545"/>
                <a:gd name="connsiteY155" fmla="*/ 157593 h 493127"/>
                <a:gd name="connsiteX156" fmla="*/ 30037 w 565545"/>
                <a:gd name="connsiteY156" fmla="*/ 170525 h 493127"/>
                <a:gd name="connsiteX157" fmla="*/ 50136 w 565545"/>
                <a:gd name="connsiteY157" fmla="*/ 161904 h 493127"/>
                <a:gd name="connsiteX158" fmla="*/ 255500 w 565545"/>
                <a:gd name="connsiteY158" fmla="*/ 149094 h 493127"/>
                <a:gd name="connsiteX159" fmla="*/ 213874 w 565545"/>
                <a:gd name="connsiteY159" fmla="*/ 362681 h 493127"/>
                <a:gd name="connsiteX160" fmla="*/ 472244 w 565545"/>
                <a:gd name="connsiteY160" fmla="*/ 435788 h 493127"/>
                <a:gd name="connsiteX161" fmla="*/ 532531 w 565545"/>
                <a:gd name="connsiteY161" fmla="*/ 182064 h 493127"/>
                <a:gd name="connsiteX162" fmla="*/ 152130 w 565545"/>
                <a:gd name="connsiteY162" fmla="*/ 144835 h 493127"/>
                <a:gd name="connsiteX163" fmla="*/ 170746 w 565545"/>
                <a:gd name="connsiteY163" fmla="*/ 156283 h 493127"/>
                <a:gd name="connsiteX164" fmla="*/ 154994 w 565545"/>
                <a:gd name="connsiteY164" fmla="*/ 167731 h 493127"/>
                <a:gd name="connsiteX165" fmla="*/ 152130 w 565545"/>
                <a:gd name="connsiteY165" fmla="*/ 166300 h 493127"/>
                <a:gd name="connsiteX166" fmla="*/ 149265 w 565545"/>
                <a:gd name="connsiteY166" fmla="*/ 163438 h 493127"/>
                <a:gd name="connsiteX167" fmla="*/ 144969 w 565545"/>
                <a:gd name="connsiteY167" fmla="*/ 163438 h 493127"/>
                <a:gd name="connsiteX168" fmla="*/ 140673 w 565545"/>
                <a:gd name="connsiteY168" fmla="*/ 164869 h 493127"/>
                <a:gd name="connsiteX169" fmla="*/ 136377 w 565545"/>
                <a:gd name="connsiteY169" fmla="*/ 170593 h 493127"/>
                <a:gd name="connsiteX170" fmla="*/ 134945 w 565545"/>
                <a:gd name="connsiteY170" fmla="*/ 174886 h 493127"/>
                <a:gd name="connsiteX171" fmla="*/ 136377 w 565545"/>
                <a:gd name="connsiteY171" fmla="*/ 182040 h 493127"/>
                <a:gd name="connsiteX172" fmla="*/ 140673 w 565545"/>
                <a:gd name="connsiteY172" fmla="*/ 187764 h 493127"/>
                <a:gd name="connsiteX173" fmla="*/ 144969 w 565545"/>
                <a:gd name="connsiteY173" fmla="*/ 192057 h 493127"/>
                <a:gd name="connsiteX174" fmla="*/ 149265 w 565545"/>
                <a:gd name="connsiteY174" fmla="*/ 196350 h 493127"/>
                <a:gd name="connsiteX175" fmla="*/ 154994 w 565545"/>
                <a:gd name="connsiteY175" fmla="*/ 197781 h 493127"/>
                <a:gd name="connsiteX176" fmla="*/ 160722 w 565545"/>
                <a:gd name="connsiteY176" fmla="*/ 194919 h 493127"/>
                <a:gd name="connsiteX177" fmla="*/ 163586 w 565545"/>
                <a:gd name="connsiteY177" fmla="*/ 192057 h 493127"/>
                <a:gd name="connsiteX178" fmla="*/ 165018 w 565545"/>
                <a:gd name="connsiteY178" fmla="*/ 187764 h 493127"/>
                <a:gd name="connsiteX179" fmla="*/ 165018 w 565545"/>
                <a:gd name="connsiteY179" fmla="*/ 184902 h 493127"/>
                <a:gd name="connsiteX180" fmla="*/ 163586 w 565545"/>
                <a:gd name="connsiteY180" fmla="*/ 180609 h 493127"/>
                <a:gd name="connsiteX181" fmla="*/ 179339 w 565545"/>
                <a:gd name="connsiteY181" fmla="*/ 169162 h 493127"/>
                <a:gd name="connsiteX182" fmla="*/ 183635 w 565545"/>
                <a:gd name="connsiteY182" fmla="*/ 177748 h 493127"/>
                <a:gd name="connsiteX183" fmla="*/ 183635 w 565545"/>
                <a:gd name="connsiteY183" fmla="*/ 189195 h 493127"/>
                <a:gd name="connsiteX184" fmla="*/ 179339 w 565545"/>
                <a:gd name="connsiteY184" fmla="*/ 199212 h 493127"/>
                <a:gd name="connsiteX185" fmla="*/ 170746 w 565545"/>
                <a:gd name="connsiteY185" fmla="*/ 207798 h 493127"/>
                <a:gd name="connsiteX186" fmla="*/ 157858 w 565545"/>
                <a:gd name="connsiteY186" fmla="*/ 213522 h 493127"/>
                <a:gd name="connsiteX187" fmla="*/ 144969 w 565545"/>
                <a:gd name="connsiteY187" fmla="*/ 213522 h 493127"/>
                <a:gd name="connsiteX188" fmla="*/ 133513 w 565545"/>
                <a:gd name="connsiteY188" fmla="*/ 209229 h 493127"/>
                <a:gd name="connsiteX189" fmla="*/ 123488 w 565545"/>
                <a:gd name="connsiteY189" fmla="*/ 199212 h 493127"/>
                <a:gd name="connsiteX190" fmla="*/ 117760 w 565545"/>
                <a:gd name="connsiteY190" fmla="*/ 186333 h 493127"/>
                <a:gd name="connsiteX191" fmla="*/ 116328 w 565545"/>
                <a:gd name="connsiteY191" fmla="*/ 173455 h 493127"/>
                <a:gd name="connsiteX192" fmla="*/ 122056 w 565545"/>
                <a:gd name="connsiteY192" fmla="*/ 162007 h 493127"/>
                <a:gd name="connsiteX193" fmla="*/ 132081 w 565545"/>
                <a:gd name="connsiteY193" fmla="*/ 151990 h 493127"/>
                <a:gd name="connsiteX194" fmla="*/ 152130 w 565545"/>
                <a:gd name="connsiteY194" fmla="*/ 144835 h 493127"/>
                <a:gd name="connsiteX195" fmla="*/ 2759 w 565545"/>
                <a:gd name="connsiteY195" fmla="*/ 131730 h 493127"/>
                <a:gd name="connsiteX196" fmla="*/ 71671 w 565545"/>
                <a:gd name="connsiteY196" fmla="*/ 150409 h 493127"/>
                <a:gd name="connsiteX197" fmla="*/ 73107 w 565545"/>
                <a:gd name="connsiteY197" fmla="*/ 170525 h 493127"/>
                <a:gd name="connsiteX198" fmla="*/ 8502 w 565545"/>
                <a:gd name="connsiteY198" fmla="*/ 200699 h 493127"/>
                <a:gd name="connsiteX199" fmla="*/ 7066 w 565545"/>
                <a:gd name="connsiteY199" fmla="*/ 179146 h 493127"/>
                <a:gd name="connsiteX200" fmla="*/ 15680 w 565545"/>
                <a:gd name="connsiteY200" fmla="*/ 176272 h 493127"/>
                <a:gd name="connsiteX201" fmla="*/ 14244 w 565545"/>
                <a:gd name="connsiteY201" fmla="*/ 154720 h 493127"/>
                <a:gd name="connsiteX202" fmla="*/ 4195 w 565545"/>
                <a:gd name="connsiteY202" fmla="*/ 153283 h 493127"/>
                <a:gd name="connsiteX203" fmla="*/ 242581 w 565545"/>
                <a:gd name="connsiteY203" fmla="*/ 127592 h 493127"/>
                <a:gd name="connsiteX204" fmla="*/ 565545 w 565545"/>
                <a:gd name="connsiteY204" fmla="*/ 159128 h 493127"/>
                <a:gd name="connsiteX205" fmla="*/ 493775 w 565545"/>
                <a:gd name="connsiteY205" fmla="*/ 461591 h 493127"/>
                <a:gd name="connsiteX206" fmla="*/ 261242 w 565545"/>
                <a:gd name="connsiteY206" fmla="*/ 493127 h 493127"/>
                <a:gd name="connsiteX207" fmla="*/ 0 w 565545"/>
                <a:gd name="connsiteY207" fmla="*/ 399951 h 493127"/>
                <a:gd name="connsiteX208" fmla="*/ 195214 w 565545"/>
                <a:gd name="connsiteY208" fmla="*/ 369849 h 493127"/>
                <a:gd name="connsiteX209" fmla="*/ 345994 w 565545"/>
                <a:gd name="connsiteY209" fmla="*/ 77420 h 493127"/>
                <a:gd name="connsiteX210" fmla="*/ 344557 w 565545"/>
                <a:gd name="connsiteY210" fmla="*/ 80289 h 493127"/>
                <a:gd name="connsiteX211" fmla="*/ 341684 w 565545"/>
                <a:gd name="connsiteY211" fmla="*/ 83157 h 493127"/>
                <a:gd name="connsiteX212" fmla="*/ 337373 w 565545"/>
                <a:gd name="connsiteY212" fmla="*/ 87459 h 493127"/>
                <a:gd name="connsiteX213" fmla="*/ 338810 w 565545"/>
                <a:gd name="connsiteY213" fmla="*/ 90327 h 493127"/>
                <a:gd name="connsiteX214" fmla="*/ 341684 w 565545"/>
                <a:gd name="connsiteY214" fmla="*/ 93196 h 493127"/>
                <a:gd name="connsiteX215" fmla="*/ 345994 w 565545"/>
                <a:gd name="connsiteY215" fmla="*/ 91762 h 493127"/>
                <a:gd name="connsiteX216" fmla="*/ 350305 w 565545"/>
                <a:gd name="connsiteY216" fmla="*/ 87459 h 493127"/>
                <a:gd name="connsiteX217" fmla="*/ 348868 w 565545"/>
                <a:gd name="connsiteY217" fmla="*/ 81723 h 493127"/>
                <a:gd name="connsiteX218" fmla="*/ 192358 w 565545"/>
                <a:gd name="connsiteY218" fmla="*/ 57297 h 493127"/>
                <a:gd name="connsiteX219" fmla="*/ 180893 w 565545"/>
                <a:gd name="connsiteY219" fmla="*/ 70189 h 493127"/>
                <a:gd name="connsiteX220" fmla="*/ 192358 w 565545"/>
                <a:gd name="connsiteY220" fmla="*/ 81648 h 493127"/>
                <a:gd name="connsiteX221" fmla="*/ 196657 w 565545"/>
                <a:gd name="connsiteY221" fmla="*/ 83081 h 493127"/>
                <a:gd name="connsiteX222" fmla="*/ 199523 w 565545"/>
                <a:gd name="connsiteY222" fmla="*/ 84513 h 493127"/>
                <a:gd name="connsiteX223" fmla="*/ 203823 w 565545"/>
                <a:gd name="connsiteY223" fmla="*/ 84513 h 493127"/>
                <a:gd name="connsiteX224" fmla="*/ 206689 w 565545"/>
                <a:gd name="connsiteY224" fmla="*/ 81648 h 493127"/>
                <a:gd name="connsiteX225" fmla="*/ 205256 w 565545"/>
                <a:gd name="connsiteY225" fmla="*/ 68756 h 493127"/>
                <a:gd name="connsiteX226" fmla="*/ 340247 w 565545"/>
                <a:gd name="connsiteY226" fmla="*/ 50172 h 493127"/>
                <a:gd name="connsiteX227" fmla="*/ 347431 w 565545"/>
                <a:gd name="connsiteY227" fmla="*/ 50172 h 493127"/>
                <a:gd name="connsiteX228" fmla="*/ 353178 w 565545"/>
                <a:gd name="connsiteY228" fmla="*/ 54474 h 493127"/>
                <a:gd name="connsiteX229" fmla="*/ 357489 w 565545"/>
                <a:gd name="connsiteY229" fmla="*/ 60211 h 493127"/>
                <a:gd name="connsiteX230" fmla="*/ 367547 w 565545"/>
                <a:gd name="connsiteY230" fmla="*/ 77420 h 493127"/>
                <a:gd name="connsiteX231" fmla="*/ 370420 w 565545"/>
                <a:gd name="connsiteY231" fmla="*/ 81723 h 493127"/>
                <a:gd name="connsiteX232" fmla="*/ 374731 w 565545"/>
                <a:gd name="connsiteY232" fmla="*/ 86025 h 493127"/>
                <a:gd name="connsiteX233" fmla="*/ 358926 w 565545"/>
                <a:gd name="connsiteY233" fmla="*/ 96064 h 493127"/>
                <a:gd name="connsiteX234" fmla="*/ 357489 w 565545"/>
                <a:gd name="connsiteY234" fmla="*/ 94630 h 493127"/>
                <a:gd name="connsiteX235" fmla="*/ 356052 w 565545"/>
                <a:gd name="connsiteY235" fmla="*/ 91762 h 493127"/>
                <a:gd name="connsiteX236" fmla="*/ 351742 w 565545"/>
                <a:gd name="connsiteY236" fmla="*/ 100366 h 493127"/>
                <a:gd name="connsiteX237" fmla="*/ 344557 w 565545"/>
                <a:gd name="connsiteY237" fmla="*/ 106103 h 493127"/>
                <a:gd name="connsiteX238" fmla="*/ 338810 w 565545"/>
                <a:gd name="connsiteY238" fmla="*/ 107537 h 493127"/>
                <a:gd name="connsiteX239" fmla="*/ 333063 w 565545"/>
                <a:gd name="connsiteY239" fmla="*/ 108971 h 493127"/>
                <a:gd name="connsiteX240" fmla="*/ 327315 w 565545"/>
                <a:gd name="connsiteY240" fmla="*/ 106103 h 493127"/>
                <a:gd name="connsiteX241" fmla="*/ 321568 w 565545"/>
                <a:gd name="connsiteY241" fmla="*/ 101800 h 493127"/>
                <a:gd name="connsiteX242" fmla="*/ 320131 w 565545"/>
                <a:gd name="connsiteY242" fmla="*/ 94630 h 493127"/>
                <a:gd name="connsiteX243" fmla="*/ 321568 w 565545"/>
                <a:gd name="connsiteY243" fmla="*/ 88893 h 493127"/>
                <a:gd name="connsiteX244" fmla="*/ 324442 w 565545"/>
                <a:gd name="connsiteY244" fmla="*/ 84591 h 493127"/>
                <a:gd name="connsiteX245" fmla="*/ 328752 w 565545"/>
                <a:gd name="connsiteY245" fmla="*/ 80289 h 493127"/>
                <a:gd name="connsiteX246" fmla="*/ 333063 w 565545"/>
                <a:gd name="connsiteY246" fmla="*/ 75986 h 493127"/>
                <a:gd name="connsiteX247" fmla="*/ 337373 w 565545"/>
                <a:gd name="connsiteY247" fmla="*/ 73118 h 493127"/>
                <a:gd name="connsiteX248" fmla="*/ 340247 w 565545"/>
                <a:gd name="connsiteY248" fmla="*/ 70250 h 493127"/>
                <a:gd name="connsiteX249" fmla="*/ 340247 w 565545"/>
                <a:gd name="connsiteY249" fmla="*/ 65947 h 493127"/>
                <a:gd name="connsiteX250" fmla="*/ 335936 w 565545"/>
                <a:gd name="connsiteY250" fmla="*/ 64513 h 493127"/>
                <a:gd name="connsiteX251" fmla="*/ 331626 w 565545"/>
                <a:gd name="connsiteY251" fmla="*/ 65947 h 493127"/>
                <a:gd name="connsiteX252" fmla="*/ 328752 w 565545"/>
                <a:gd name="connsiteY252" fmla="*/ 67382 h 493127"/>
                <a:gd name="connsiteX253" fmla="*/ 328752 w 565545"/>
                <a:gd name="connsiteY253" fmla="*/ 70250 h 493127"/>
                <a:gd name="connsiteX254" fmla="*/ 327315 w 565545"/>
                <a:gd name="connsiteY254" fmla="*/ 71684 h 493127"/>
                <a:gd name="connsiteX255" fmla="*/ 328752 w 565545"/>
                <a:gd name="connsiteY255" fmla="*/ 73118 h 493127"/>
                <a:gd name="connsiteX256" fmla="*/ 312947 w 565545"/>
                <a:gd name="connsiteY256" fmla="*/ 83157 h 493127"/>
                <a:gd name="connsiteX257" fmla="*/ 311510 w 565545"/>
                <a:gd name="connsiteY257" fmla="*/ 74552 h 493127"/>
                <a:gd name="connsiteX258" fmla="*/ 314384 w 565545"/>
                <a:gd name="connsiteY258" fmla="*/ 65947 h 493127"/>
                <a:gd name="connsiteX259" fmla="*/ 320131 w 565545"/>
                <a:gd name="connsiteY259" fmla="*/ 60211 h 493127"/>
                <a:gd name="connsiteX260" fmla="*/ 327315 w 565545"/>
                <a:gd name="connsiteY260" fmla="*/ 55909 h 493127"/>
                <a:gd name="connsiteX261" fmla="*/ 340247 w 565545"/>
                <a:gd name="connsiteY261" fmla="*/ 50172 h 493127"/>
                <a:gd name="connsiteX262" fmla="*/ 57416 w 565545"/>
                <a:gd name="connsiteY262" fmla="*/ 48693 h 493127"/>
                <a:gd name="connsiteX263" fmla="*/ 53106 w 565545"/>
                <a:gd name="connsiteY263" fmla="*/ 50126 h 493127"/>
                <a:gd name="connsiteX264" fmla="*/ 51669 w 565545"/>
                <a:gd name="connsiteY264" fmla="*/ 54424 h 493127"/>
                <a:gd name="connsiteX265" fmla="*/ 53106 w 565545"/>
                <a:gd name="connsiteY265" fmla="*/ 58722 h 493127"/>
                <a:gd name="connsiteX266" fmla="*/ 60290 w 565545"/>
                <a:gd name="connsiteY266" fmla="*/ 63020 h 493127"/>
                <a:gd name="connsiteX267" fmla="*/ 67474 w 565545"/>
                <a:gd name="connsiteY267" fmla="*/ 60155 h 493127"/>
                <a:gd name="connsiteX268" fmla="*/ 71785 w 565545"/>
                <a:gd name="connsiteY268" fmla="*/ 55856 h 493127"/>
                <a:gd name="connsiteX269" fmla="*/ 67474 w 565545"/>
                <a:gd name="connsiteY269" fmla="*/ 54424 h 493127"/>
                <a:gd name="connsiteX270" fmla="*/ 63163 w 565545"/>
                <a:gd name="connsiteY270" fmla="*/ 51558 h 493127"/>
                <a:gd name="connsiteX271" fmla="*/ 57416 w 565545"/>
                <a:gd name="connsiteY271" fmla="*/ 48693 h 493127"/>
                <a:gd name="connsiteX272" fmla="*/ 212421 w 565545"/>
                <a:gd name="connsiteY272" fmla="*/ 34378 h 493127"/>
                <a:gd name="connsiteX273" fmla="*/ 203823 w 565545"/>
                <a:gd name="connsiteY273" fmla="*/ 45838 h 493127"/>
                <a:gd name="connsiteX274" fmla="*/ 213855 w 565545"/>
                <a:gd name="connsiteY274" fmla="*/ 54432 h 493127"/>
                <a:gd name="connsiteX275" fmla="*/ 221020 w 565545"/>
                <a:gd name="connsiteY275" fmla="*/ 58729 h 493127"/>
                <a:gd name="connsiteX276" fmla="*/ 226753 w 565545"/>
                <a:gd name="connsiteY276" fmla="*/ 55864 h 493127"/>
                <a:gd name="connsiteX277" fmla="*/ 228186 w 565545"/>
                <a:gd name="connsiteY277" fmla="*/ 50135 h 493127"/>
                <a:gd name="connsiteX278" fmla="*/ 223886 w 565545"/>
                <a:gd name="connsiteY278" fmla="*/ 44405 h 493127"/>
                <a:gd name="connsiteX279" fmla="*/ 511087 w 565545"/>
                <a:gd name="connsiteY279" fmla="*/ 34255 h 493127"/>
                <a:gd name="connsiteX280" fmla="*/ 525446 w 565545"/>
                <a:gd name="connsiteY280" fmla="*/ 35692 h 493127"/>
                <a:gd name="connsiteX281" fmla="*/ 536933 w 565545"/>
                <a:gd name="connsiteY281" fmla="*/ 41439 h 493127"/>
                <a:gd name="connsiteX282" fmla="*/ 545548 w 565545"/>
                <a:gd name="connsiteY282" fmla="*/ 51497 h 493127"/>
                <a:gd name="connsiteX283" fmla="*/ 549855 w 565545"/>
                <a:gd name="connsiteY283" fmla="*/ 65866 h 493127"/>
                <a:gd name="connsiteX284" fmla="*/ 522574 w 565545"/>
                <a:gd name="connsiteY284" fmla="*/ 65866 h 493127"/>
                <a:gd name="connsiteX285" fmla="*/ 518267 w 565545"/>
                <a:gd name="connsiteY285" fmla="*/ 58682 h 493127"/>
                <a:gd name="connsiteX286" fmla="*/ 511087 w 565545"/>
                <a:gd name="connsiteY286" fmla="*/ 55808 h 493127"/>
                <a:gd name="connsiteX287" fmla="*/ 503908 w 565545"/>
                <a:gd name="connsiteY287" fmla="*/ 57245 h 493127"/>
                <a:gd name="connsiteX288" fmla="*/ 501037 w 565545"/>
                <a:gd name="connsiteY288" fmla="*/ 61555 h 493127"/>
                <a:gd name="connsiteX289" fmla="*/ 498165 w 565545"/>
                <a:gd name="connsiteY289" fmla="*/ 67303 h 493127"/>
                <a:gd name="connsiteX290" fmla="*/ 498165 w 565545"/>
                <a:gd name="connsiteY290" fmla="*/ 74487 h 493127"/>
                <a:gd name="connsiteX291" fmla="*/ 498165 w 565545"/>
                <a:gd name="connsiteY291" fmla="*/ 81671 h 493127"/>
                <a:gd name="connsiteX292" fmla="*/ 501037 w 565545"/>
                <a:gd name="connsiteY292" fmla="*/ 87419 h 493127"/>
                <a:gd name="connsiteX293" fmla="*/ 503908 w 565545"/>
                <a:gd name="connsiteY293" fmla="*/ 91729 h 493127"/>
                <a:gd name="connsiteX294" fmla="*/ 511087 w 565545"/>
                <a:gd name="connsiteY294" fmla="*/ 93166 h 493127"/>
                <a:gd name="connsiteX295" fmla="*/ 519702 w 565545"/>
                <a:gd name="connsiteY295" fmla="*/ 90292 h 493127"/>
                <a:gd name="connsiteX296" fmla="*/ 522574 w 565545"/>
                <a:gd name="connsiteY296" fmla="*/ 83108 h 493127"/>
                <a:gd name="connsiteX297" fmla="*/ 551291 w 565545"/>
                <a:gd name="connsiteY297" fmla="*/ 83108 h 493127"/>
                <a:gd name="connsiteX298" fmla="*/ 545548 w 565545"/>
                <a:gd name="connsiteY298" fmla="*/ 96040 h 493127"/>
                <a:gd name="connsiteX299" fmla="*/ 536933 w 565545"/>
                <a:gd name="connsiteY299" fmla="*/ 106098 h 493127"/>
                <a:gd name="connsiteX300" fmla="*/ 525446 w 565545"/>
                <a:gd name="connsiteY300" fmla="*/ 113282 h 493127"/>
                <a:gd name="connsiteX301" fmla="*/ 511087 w 565545"/>
                <a:gd name="connsiteY301" fmla="*/ 114719 h 493127"/>
                <a:gd name="connsiteX302" fmla="*/ 493857 w 565545"/>
                <a:gd name="connsiteY302" fmla="*/ 111845 h 493127"/>
                <a:gd name="connsiteX303" fmla="*/ 480935 w 565545"/>
                <a:gd name="connsiteY303" fmla="*/ 104661 h 493127"/>
                <a:gd name="connsiteX304" fmla="*/ 472320 w 565545"/>
                <a:gd name="connsiteY304" fmla="*/ 91729 h 493127"/>
                <a:gd name="connsiteX305" fmla="*/ 469448 w 565545"/>
                <a:gd name="connsiteY305" fmla="*/ 74487 h 493127"/>
                <a:gd name="connsiteX306" fmla="*/ 472320 w 565545"/>
                <a:gd name="connsiteY306" fmla="*/ 58682 h 493127"/>
                <a:gd name="connsiteX307" fmla="*/ 480935 w 565545"/>
                <a:gd name="connsiteY307" fmla="*/ 45750 h 493127"/>
                <a:gd name="connsiteX308" fmla="*/ 493857 w 565545"/>
                <a:gd name="connsiteY308" fmla="*/ 37129 h 493127"/>
                <a:gd name="connsiteX309" fmla="*/ 511087 w 565545"/>
                <a:gd name="connsiteY309" fmla="*/ 34255 h 493127"/>
                <a:gd name="connsiteX310" fmla="*/ 417704 w 565545"/>
                <a:gd name="connsiteY310" fmla="*/ 17158 h 493127"/>
                <a:gd name="connsiteX311" fmla="*/ 413406 w 565545"/>
                <a:gd name="connsiteY311" fmla="*/ 18588 h 493127"/>
                <a:gd name="connsiteX312" fmla="*/ 411974 w 565545"/>
                <a:gd name="connsiteY312" fmla="*/ 21447 h 493127"/>
                <a:gd name="connsiteX313" fmla="*/ 410542 w 565545"/>
                <a:gd name="connsiteY313" fmla="*/ 25737 h 493127"/>
                <a:gd name="connsiteX314" fmla="*/ 411974 w 565545"/>
                <a:gd name="connsiteY314" fmla="*/ 28597 h 493127"/>
                <a:gd name="connsiteX315" fmla="*/ 414839 w 565545"/>
                <a:gd name="connsiteY315" fmla="*/ 31456 h 493127"/>
                <a:gd name="connsiteX316" fmla="*/ 419136 w 565545"/>
                <a:gd name="connsiteY316" fmla="*/ 34316 h 493127"/>
                <a:gd name="connsiteX317" fmla="*/ 422001 w 565545"/>
                <a:gd name="connsiteY317" fmla="*/ 35746 h 493127"/>
                <a:gd name="connsiteX318" fmla="*/ 426298 w 565545"/>
                <a:gd name="connsiteY318" fmla="*/ 35746 h 493127"/>
                <a:gd name="connsiteX319" fmla="*/ 430596 w 565545"/>
                <a:gd name="connsiteY319" fmla="*/ 34316 h 493127"/>
                <a:gd name="connsiteX320" fmla="*/ 432028 w 565545"/>
                <a:gd name="connsiteY320" fmla="*/ 31456 h 493127"/>
                <a:gd name="connsiteX321" fmla="*/ 433460 w 565545"/>
                <a:gd name="connsiteY321" fmla="*/ 27167 h 493127"/>
                <a:gd name="connsiteX322" fmla="*/ 432028 w 565545"/>
                <a:gd name="connsiteY322" fmla="*/ 24307 h 493127"/>
                <a:gd name="connsiteX323" fmla="*/ 429163 w 565545"/>
                <a:gd name="connsiteY323" fmla="*/ 21447 h 493127"/>
                <a:gd name="connsiteX324" fmla="*/ 424866 w 565545"/>
                <a:gd name="connsiteY324" fmla="*/ 20018 h 493127"/>
                <a:gd name="connsiteX325" fmla="*/ 422001 w 565545"/>
                <a:gd name="connsiteY325" fmla="*/ 18588 h 493127"/>
                <a:gd name="connsiteX326" fmla="*/ 417704 w 565545"/>
                <a:gd name="connsiteY326" fmla="*/ 17158 h 493127"/>
                <a:gd name="connsiteX327" fmla="*/ 66037 w 565545"/>
                <a:gd name="connsiteY327" fmla="*/ 12874 h 493127"/>
                <a:gd name="connsiteX328" fmla="*/ 76095 w 565545"/>
                <a:gd name="connsiteY328" fmla="*/ 14307 h 493127"/>
                <a:gd name="connsiteX329" fmla="*/ 84716 w 565545"/>
                <a:gd name="connsiteY329" fmla="*/ 20038 h 493127"/>
                <a:gd name="connsiteX330" fmla="*/ 93337 w 565545"/>
                <a:gd name="connsiteY330" fmla="*/ 27202 h 493127"/>
                <a:gd name="connsiteX331" fmla="*/ 101958 w 565545"/>
                <a:gd name="connsiteY331" fmla="*/ 41529 h 493127"/>
                <a:gd name="connsiteX332" fmla="*/ 104832 w 565545"/>
                <a:gd name="connsiteY332" fmla="*/ 51558 h 493127"/>
                <a:gd name="connsiteX333" fmla="*/ 100521 w 565545"/>
                <a:gd name="connsiteY333" fmla="*/ 58722 h 493127"/>
                <a:gd name="connsiteX334" fmla="*/ 94774 w 565545"/>
                <a:gd name="connsiteY334" fmla="*/ 64453 h 493127"/>
                <a:gd name="connsiteX335" fmla="*/ 76095 w 565545"/>
                <a:gd name="connsiteY335" fmla="*/ 81646 h 493127"/>
                <a:gd name="connsiteX336" fmla="*/ 70348 w 565545"/>
                <a:gd name="connsiteY336" fmla="*/ 87377 h 493127"/>
                <a:gd name="connsiteX337" fmla="*/ 67474 w 565545"/>
                <a:gd name="connsiteY337" fmla="*/ 93108 h 493127"/>
                <a:gd name="connsiteX338" fmla="*/ 51669 w 565545"/>
                <a:gd name="connsiteY338" fmla="*/ 75915 h 493127"/>
                <a:gd name="connsiteX339" fmla="*/ 53106 w 565545"/>
                <a:gd name="connsiteY339" fmla="*/ 73050 h 493127"/>
                <a:gd name="connsiteX340" fmla="*/ 55979 w 565545"/>
                <a:gd name="connsiteY340" fmla="*/ 71617 h 493127"/>
                <a:gd name="connsiteX341" fmla="*/ 55979 w 565545"/>
                <a:gd name="connsiteY341" fmla="*/ 70184 h 493127"/>
                <a:gd name="connsiteX342" fmla="*/ 44484 w 565545"/>
                <a:gd name="connsiteY342" fmla="*/ 68751 h 493127"/>
                <a:gd name="connsiteX343" fmla="*/ 37300 w 565545"/>
                <a:gd name="connsiteY343" fmla="*/ 61588 h 493127"/>
                <a:gd name="connsiteX344" fmla="*/ 31553 w 565545"/>
                <a:gd name="connsiteY344" fmla="*/ 54424 h 493127"/>
                <a:gd name="connsiteX345" fmla="*/ 30116 w 565545"/>
                <a:gd name="connsiteY345" fmla="*/ 47260 h 493127"/>
                <a:gd name="connsiteX346" fmla="*/ 31553 w 565545"/>
                <a:gd name="connsiteY346" fmla="*/ 40096 h 493127"/>
                <a:gd name="connsiteX347" fmla="*/ 35863 w 565545"/>
                <a:gd name="connsiteY347" fmla="*/ 32932 h 493127"/>
                <a:gd name="connsiteX348" fmla="*/ 43048 w 565545"/>
                <a:gd name="connsiteY348" fmla="*/ 28634 h 493127"/>
                <a:gd name="connsiteX349" fmla="*/ 50232 w 565545"/>
                <a:gd name="connsiteY349" fmla="*/ 28634 h 493127"/>
                <a:gd name="connsiteX350" fmla="*/ 57416 w 565545"/>
                <a:gd name="connsiteY350" fmla="*/ 31500 h 493127"/>
                <a:gd name="connsiteX351" fmla="*/ 63163 w 565545"/>
                <a:gd name="connsiteY351" fmla="*/ 35798 h 493127"/>
                <a:gd name="connsiteX352" fmla="*/ 68911 w 565545"/>
                <a:gd name="connsiteY352" fmla="*/ 40096 h 493127"/>
                <a:gd name="connsiteX353" fmla="*/ 74658 w 565545"/>
                <a:gd name="connsiteY353" fmla="*/ 44394 h 493127"/>
                <a:gd name="connsiteX354" fmla="*/ 78969 w 565545"/>
                <a:gd name="connsiteY354" fmla="*/ 47260 h 493127"/>
                <a:gd name="connsiteX355" fmla="*/ 83279 w 565545"/>
                <a:gd name="connsiteY355" fmla="*/ 45827 h 493127"/>
                <a:gd name="connsiteX356" fmla="*/ 84716 w 565545"/>
                <a:gd name="connsiteY356" fmla="*/ 41529 h 493127"/>
                <a:gd name="connsiteX357" fmla="*/ 81842 w 565545"/>
                <a:gd name="connsiteY357" fmla="*/ 35798 h 493127"/>
                <a:gd name="connsiteX358" fmla="*/ 78969 w 565545"/>
                <a:gd name="connsiteY358" fmla="*/ 32932 h 493127"/>
                <a:gd name="connsiteX359" fmla="*/ 76095 w 565545"/>
                <a:gd name="connsiteY359" fmla="*/ 32932 h 493127"/>
                <a:gd name="connsiteX360" fmla="*/ 73221 w 565545"/>
                <a:gd name="connsiteY360" fmla="*/ 32932 h 493127"/>
                <a:gd name="connsiteX361" fmla="*/ 71785 w 565545"/>
                <a:gd name="connsiteY361" fmla="*/ 34365 h 493127"/>
                <a:gd name="connsiteX362" fmla="*/ 57416 w 565545"/>
                <a:gd name="connsiteY362" fmla="*/ 18605 h 493127"/>
                <a:gd name="connsiteX363" fmla="*/ 66037 w 565545"/>
                <a:gd name="connsiteY363" fmla="*/ 12874 h 493127"/>
                <a:gd name="connsiteX364" fmla="*/ 416271 w 565545"/>
                <a:gd name="connsiteY364" fmla="*/ 0 h 493127"/>
                <a:gd name="connsiteX365" fmla="*/ 424866 w 565545"/>
                <a:gd name="connsiteY365" fmla="*/ 0 h 493127"/>
                <a:gd name="connsiteX366" fmla="*/ 432028 w 565545"/>
                <a:gd name="connsiteY366" fmla="*/ 2860 h 493127"/>
                <a:gd name="connsiteX367" fmla="*/ 440622 w 565545"/>
                <a:gd name="connsiteY367" fmla="*/ 7149 h 493127"/>
                <a:gd name="connsiteX368" fmla="*/ 446352 w 565545"/>
                <a:gd name="connsiteY368" fmla="*/ 14298 h 493127"/>
                <a:gd name="connsiteX369" fmla="*/ 449217 w 565545"/>
                <a:gd name="connsiteY369" fmla="*/ 22877 h 493127"/>
                <a:gd name="connsiteX370" fmla="*/ 446352 w 565545"/>
                <a:gd name="connsiteY370" fmla="*/ 31456 h 493127"/>
                <a:gd name="connsiteX371" fmla="*/ 444920 w 565545"/>
                <a:gd name="connsiteY371" fmla="*/ 35746 h 493127"/>
                <a:gd name="connsiteX372" fmla="*/ 440622 w 565545"/>
                <a:gd name="connsiteY372" fmla="*/ 38605 h 493127"/>
                <a:gd name="connsiteX373" fmla="*/ 437758 w 565545"/>
                <a:gd name="connsiteY373" fmla="*/ 40035 h 493127"/>
                <a:gd name="connsiteX374" fmla="*/ 434893 w 565545"/>
                <a:gd name="connsiteY374" fmla="*/ 41465 h 493127"/>
                <a:gd name="connsiteX375" fmla="*/ 440622 w 565545"/>
                <a:gd name="connsiteY375" fmla="*/ 42895 h 493127"/>
                <a:gd name="connsiteX376" fmla="*/ 433460 w 565545"/>
                <a:gd name="connsiteY376" fmla="*/ 58623 h 493127"/>
                <a:gd name="connsiteX377" fmla="*/ 374731 w 565545"/>
                <a:gd name="connsiteY377" fmla="*/ 32886 h 493127"/>
                <a:gd name="connsiteX378" fmla="*/ 381893 w 565545"/>
                <a:gd name="connsiteY378" fmla="*/ 15728 h 493127"/>
                <a:gd name="connsiteX379" fmla="*/ 401947 w 565545"/>
                <a:gd name="connsiteY379" fmla="*/ 25737 h 493127"/>
                <a:gd name="connsiteX380" fmla="*/ 400515 w 565545"/>
                <a:gd name="connsiteY380" fmla="*/ 18588 h 493127"/>
                <a:gd name="connsiteX381" fmla="*/ 401947 w 565545"/>
                <a:gd name="connsiteY381" fmla="*/ 11439 h 493127"/>
                <a:gd name="connsiteX382" fmla="*/ 407677 w 565545"/>
                <a:gd name="connsiteY382" fmla="*/ 2860 h 493127"/>
                <a:gd name="connsiteX383" fmla="*/ 416271 w 565545"/>
                <a:gd name="connsiteY383" fmla="*/ 0 h 493127"/>
                <a:gd name="connsiteX384" fmla="*/ 206689 w 565545"/>
                <a:gd name="connsiteY384" fmla="*/ 0 h 493127"/>
                <a:gd name="connsiteX385" fmla="*/ 243950 w 565545"/>
                <a:gd name="connsiteY385" fmla="*/ 34378 h 493127"/>
                <a:gd name="connsiteX386" fmla="*/ 252549 w 565545"/>
                <a:gd name="connsiteY386" fmla="*/ 44405 h 493127"/>
                <a:gd name="connsiteX387" fmla="*/ 255415 w 565545"/>
                <a:gd name="connsiteY387" fmla="*/ 55864 h 493127"/>
                <a:gd name="connsiteX388" fmla="*/ 253982 w 565545"/>
                <a:gd name="connsiteY388" fmla="*/ 63027 h 493127"/>
                <a:gd name="connsiteX389" fmla="*/ 249683 w 565545"/>
                <a:gd name="connsiteY389" fmla="*/ 70189 h 493127"/>
                <a:gd name="connsiteX390" fmla="*/ 239651 w 565545"/>
                <a:gd name="connsiteY390" fmla="*/ 75918 h 493127"/>
                <a:gd name="connsiteX391" fmla="*/ 229619 w 565545"/>
                <a:gd name="connsiteY391" fmla="*/ 75918 h 493127"/>
                <a:gd name="connsiteX392" fmla="*/ 231052 w 565545"/>
                <a:gd name="connsiteY392" fmla="*/ 81648 h 493127"/>
                <a:gd name="connsiteX393" fmla="*/ 232485 w 565545"/>
                <a:gd name="connsiteY393" fmla="*/ 88810 h 493127"/>
                <a:gd name="connsiteX394" fmla="*/ 231052 w 565545"/>
                <a:gd name="connsiteY394" fmla="*/ 95972 h 493127"/>
                <a:gd name="connsiteX395" fmla="*/ 225320 w 565545"/>
                <a:gd name="connsiteY395" fmla="*/ 103134 h 493127"/>
                <a:gd name="connsiteX396" fmla="*/ 215288 w 565545"/>
                <a:gd name="connsiteY396" fmla="*/ 110297 h 493127"/>
                <a:gd name="connsiteX397" fmla="*/ 205256 w 565545"/>
                <a:gd name="connsiteY397" fmla="*/ 111729 h 493127"/>
                <a:gd name="connsiteX398" fmla="*/ 193791 w 565545"/>
                <a:gd name="connsiteY398" fmla="*/ 108864 h 493127"/>
                <a:gd name="connsiteX399" fmla="*/ 183759 w 565545"/>
                <a:gd name="connsiteY399" fmla="*/ 101702 h 493127"/>
                <a:gd name="connsiteX400" fmla="*/ 145065 w 565545"/>
                <a:gd name="connsiteY400" fmla="*/ 67324 h 49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Lst>
              <a:rect l="l" t="t" r="r" b="b"/>
              <a:pathLst>
                <a:path w="565545" h="493127">
                  <a:moveTo>
                    <a:pt x="162199" y="428621"/>
                  </a:moveTo>
                  <a:lnTo>
                    <a:pt x="132056" y="431488"/>
                  </a:lnTo>
                  <a:lnTo>
                    <a:pt x="196649" y="455857"/>
                  </a:lnTo>
                  <a:lnTo>
                    <a:pt x="235405" y="451556"/>
                  </a:lnTo>
                  <a:close/>
                  <a:moveTo>
                    <a:pt x="310101" y="309494"/>
                  </a:moveTo>
                  <a:cubicBezTo>
                    <a:pt x="312978" y="308061"/>
                    <a:pt x="314417" y="308061"/>
                    <a:pt x="317294" y="309494"/>
                  </a:cubicBezTo>
                  <a:cubicBezTo>
                    <a:pt x="318733" y="309494"/>
                    <a:pt x="321610" y="310927"/>
                    <a:pt x="323049" y="312360"/>
                  </a:cubicBezTo>
                  <a:cubicBezTo>
                    <a:pt x="325926" y="313793"/>
                    <a:pt x="327365" y="315226"/>
                    <a:pt x="328804" y="318092"/>
                  </a:cubicBezTo>
                  <a:cubicBezTo>
                    <a:pt x="331681" y="320958"/>
                    <a:pt x="333120" y="323824"/>
                    <a:pt x="333120" y="326690"/>
                  </a:cubicBezTo>
                  <a:cubicBezTo>
                    <a:pt x="333120" y="329556"/>
                    <a:pt x="333120" y="330990"/>
                    <a:pt x="333120" y="333856"/>
                  </a:cubicBezTo>
                  <a:cubicBezTo>
                    <a:pt x="331681" y="336722"/>
                    <a:pt x="331681" y="339588"/>
                    <a:pt x="328804" y="341021"/>
                  </a:cubicBezTo>
                  <a:cubicBezTo>
                    <a:pt x="327365" y="343887"/>
                    <a:pt x="325926" y="345320"/>
                    <a:pt x="323049" y="346753"/>
                  </a:cubicBezTo>
                  <a:cubicBezTo>
                    <a:pt x="320172" y="349619"/>
                    <a:pt x="317294" y="349619"/>
                    <a:pt x="314417" y="351052"/>
                  </a:cubicBezTo>
                  <a:cubicBezTo>
                    <a:pt x="311539" y="351052"/>
                    <a:pt x="308662" y="351052"/>
                    <a:pt x="307223" y="351052"/>
                  </a:cubicBezTo>
                  <a:cubicBezTo>
                    <a:pt x="304346" y="351052"/>
                    <a:pt x="301468" y="349619"/>
                    <a:pt x="300030" y="348186"/>
                  </a:cubicBezTo>
                  <a:cubicBezTo>
                    <a:pt x="297152" y="346753"/>
                    <a:pt x="295714" y="343887"/>
                    <a:pt x="292836" y="342454"/>
                  </a:cubicBezTo>
                  <a:cubicBezTo>
                    <a:pt x="289959" y="336722"/>
                    <a:pt x="288520" y="332423"/>
                    <a:pt x="289959" y="328123"/>
                  </a:cubicBezTo>
                  <a:cubicBezTo>
                    <a:pt x="289959" y="323824"/>
                    <a:pt x="292836" y="320958"/>
                    <a:pt x="297152" y="316659"/>
                  </a:cubicBezTo>
                  <a:lnTo>
                    <a:pt x="302907" y="328123"/>
                  </a:lnTo>
                  <a:cubicBezTo>
                    <a:pt x="301468" y="329556"/>
                    <a:pt x="301468" y="329556"/>
                    <a:pt x="301468" y="330990"/>
                  </a:cubicBezTo>
                  <a:cubicBezTo>
                    <a:pt x="301468" y="330990"/>
                    <a:pt x="301468" y="332423"/>
                    <a:pt x="301468" y="333856"/>
                  </a:cubicBezTo>
                  <a:cubicBezTo>
                    <a:pt x="301468" y="333856"/>
                    <a:pt x="301468" y="335289"/>
                    <a:pt x="301468" y="336722"/>
                  </a:cubicBezTo>
                  <a:cubicBezTo>
                    <a:pt x="302907" y="338155"/>
                    <a:pt x="304346" y="338155"/>
                    <a:pt x="304346" y="339588"/>
                  </a:cubicBezTo>
                  <a:cubicBezTo>
                    <a:pt x="305785" y="339588"/>
                    <a:pt x="307223" y="339588"/>
                    <a:pt x="308662" y="339588"/>
                  </a:cubicBezTo>
                  <a:cubicBezTo>
                    <a:pt x="310101" y="339588"/>
                    <a:pt x="311539" y="339588"/>
                    <a:pt x="311539" y="338155"/>
                  </a:cubicBezTo>
                  <a:cubicBezTo>
                    <a:pt x="312978" y="338155"/>
                    <a:pt x="314417" y="336722"/>
                    <a:pt x="315855" y="336722"/>
                  </a:cubicBezTo>
                  <a:cubicBezTo>
                    <a:pt x="317294" y="335289"/>
                    <a:pt x="318733" y="335289"/>
                    <a:pt x="318733" y="333856"/>
                  </a:cubicBezTo>
                  <a:cubicBezTo>
                    <a:pt x="320172" y="332423"/>
                    <a:pt x="320172" y="332423"/>
                    <a:pt x="321610" y="330990"/>
                  </a:cubicBezTo>
                  <a:cubicBezTo>
                    <a:pt x="321610" y="329556"/>
                    <a:pt x="321610" y="328123"/>
                    <a:pt x="321610" y="326690"/>
                  </a:cubicBezTo>
                  <a:cubicBezTo>
                    <a:pt x="321610" y="326690"/>
                    <a:pt x="321610" y="325257"/>
                    <a:pt x="321610" y="323824"/>
                  </a:cubicBezTo>
                  <a:cubicBezTo>
                    <a:pt x="320172" y="322391"/>
                    <a:pt x="320172" y="322391"/>
                    <a:pt x="318733" y="322391"/>
                  </a:cubicBezTo>
                  <a:cubicBezTo>
                    <a:pt x="318733" y="320958"/>
                    <a:pt x="317294" y="320958"/>
                    <a:pt x="317294" y="320958"/>
                  </a:cubicBezTo>
                  <a:cubicBezTo>
                    <a:pt x="315855" y="320958"/>
                    <a:pt x="314417" y="320958"/>
                    <a:pt x="314417" y="320958"/>
                  </a:cubicBezTo>
                  <a:cubicBezTo>
                    <a:pt x="312978" y="320958"/>
                    <a:pt x="312978" y="320958"/>
                    <a:pt x="311539" y="322391"/>
                  </a:cubicBezTo>
                  <a:lnTo>
                    <a:pt x="304346" y="310927"/>
                  </a:lnTo>
                  <a:cubicBezTo>
                    <a:pt x="305785" y="310927"/>
                    <a:pt x="308662" y="309494"/>
                    <a:pt x="310101" y="309494"/>
                  </a:cubicBezTo>
                  <a:close/>
                  <a:moveTo>
                    <a:pt x="137853" y="295266"/>
                  </a:moveTo>
                  <a:cubicBezTo>
                    <a:pt x="134976" y="295266"/>
                    <a:pt x="133537" y="295266"/>
                    <a:pt x="133537" y="296695"/>
                  </a:cubicBezTo>
                  <a:cubicBezTo>
                    <a:pt x="132099" y="296695"/>
                    <a:pt x="130660" y="298125"/>
                    <a:pt x="130660" y="299554"/>
                  </a:cubicBezTo>
                  <a:cubicBezTo>
                    <a:pt x="130660" y="300983"/>
                    <a:pt x="129222" y="300983"/>
                    <a:pt x="129222" y="302413"/>
                  </a:cubicBezTo>
                  <a:cubicBezTo>
                    <a:pt x="129222" y="303842"/>
                    <a:pt x="129222" y="305271"/>
                    <a:pt x="129222" y="306701"/>
                  </a:cubicBezTo>
                  <a:cubicBezTo>
                    <a:pt x="129222" y="308130"/>
                    <a:pt x="129222" y="309559"/>
                    <a:pt x="129222" y="310989"/>
                  </a:cubicBezTo>
                  <a:cubicBezTo>
                    <a:pt x="129222" y="312418"/>
                    <a:pt x="130660" y="313847"/>
                    <a:pt x="130660" y="315277"/>
                  </a:cubicBezTo>
                  <a:cubicBezTo>
                    <a:pt x="130660" y="316706"/>
                    <a:pt x="132099" y="316706"/>
                    <a:pt x="133537" y="318136"/>
                  </a:cubicBezTo>
                  <a:cubicBezTo>
                    <a:pt x="133537" y="318136"/>
                    <a:pt x="134976" y="318136"/>
                    <a:pt x="137853" y="318136"/>
                  </a:cubicBezTo>
                  <a:cubicBezTo>
                    <a:pt x="139291" y="318136"/>
                    <a:pt x="140730" y="318136"/>
                    <a:pt x="140730" y="318136"/>
                  </a:cubicBezTo>
                  <a:cubicBezTo>
                    <a:pt x="142168" y="316706"/>
                    <a:pt x="143607" y="316706"/>
                    <a:pt x="143607" y="315277"/>
                  </a:cubicBezTo>
                  <a:cubicBezTo>
                    <a:pt x="143607" y="313847"/>
                    <a:pt x="145045" y="312418"/>
                    <a:pt x="145045" y="310989"/>
                  </a:cubicBezTo>
                  <a:cubicBezTo>
                    <a:pt x="145045" y="309559"/>
                    <a:pt x="145045" y="308130"/>
                    <a:pt x="145045" y="306701"/>
                  </a:cubicBezTo>
                  <a:cubicBezTo>
                    <a:pt x="145045" y="305271"/>
                    <a:pt x="145045" y="303842"/>
                    <a:pt x="145045" y="302413"/>
                  </a:cubicBezTo>
                  <a:cubicBezTo>
                    <a:pt x="145045" y="300983"/>
                    <a:pt x="143607" y="300983"/>
                    <a:pt x="143607" y="299554"/>
                  </a:cubicBezTo>
                  <a:cubicBezTo>
                    <a:pt x="143607" y="298125"/>
                    <a:pt x="142168" y="296695"/>
                    <a:pt x="140730" y="296695"/>
                  </a:cubicBezTo>
                  <a:cubicBezTo>
                    <a:pt x="140730" y="295266"/>
                    <a:pt x="139291" y="295266"/>
                    <a:pt x="137853" y="295266"/>
                  </a:cubicBezTo>
                  <a:close/>
                  <a:moveTo>
                    <a:pt x="401842" y="283745"/>
                  </a:moveTo>
                  <a:lnTo>
                    <a:pt x="413332" y="318123"/>
                  </a:lnTo>
                  <a:lnTo>
                    <a:pt x="430566" y="305231"/>
                  </a:lnTo>
                  <a:lnTo>
                    <a:pt x="403278" y="283745"/>
                  </a:lnTo>
                  <a:close/>
                  <a:moveTo>
                    <a:pt x="111960" y="266679"/>
                  </a:moveTo>
                  <a:lnTo>
                    <a:pt x="129222" y="266679"/>
                  </a:lnTo>
                  <a:lnTo>
                    <a:pt x="129222" y="289549"/>
                  </a:lnTo>
                  <a:lnTo>
                    <a:pt x="130660" y="289549"/>
                  </a:lnTo>
                  <a:cubicBezTo>
                    <a:pt x="132099" y="286690"/>
                    <a:pt x="133537" y="285261"/>
                    <a:pt x="134976" y="283831"/>
                  </a:cubicBezTo>
                  <a:cubicBezTo>
                    <a:pt x="137853" y="282402"/>
                    <a:pt x="140730" y="282402"/>
                    <a:pt x="143607" y="282402"/>
                  </a:cubicBezTo>
                  <a:cubicBezTo>
                    <a:pt x="146484" y="282402"/>
                    <a:pt x="150799" y="283831"/>
                    <a:pt x="152238" y="285261"/>
                  </a:cubicBezTo>
                  <a:cubicBezTo>
                    <a:pt x="155115" y="286690"/>
                    <a:pt x="157992" y="288119"/>
                    <a:pt x="159430" y="290978"/>
                  </a:cubicBezTo>
                  <a:cubicBezTo>
                    <a:pt x="160869" y="292407"/>
                    <a:pt x="160869" y="295266"/>
                    <a:pt x="162307" y="298125"/>
                  </a:cubicBezTo>
                  <a:cubicBezTo>
                    <a:pt x="162307" y="300983"/>
                    <a:pt x="162307" y="303842"/>
                    <a:pt x="162307" y="306701"/>
                  </a:cubicBezTo>
                  <a:cubicBezTo>
                    <a:pt x="162307" y="309559"/>
                    <a:pt x="162307" y="312418"/>
                    <a:pt x="162307" y="315277"/>
                  </a:cubicBezTo>
                  <a:cubicBezTo>
                    <a:pt x="160869" y="318136"/>
                    <a:pt x="159430" y="320994"/>
                    <a:pt x="157992" y="323853"/>
                  </a:cubicBezTo>
                  <a:cubicBezTo>
                    <a:pt x="156553" y="326712"/>
                    <a:pt x="155115" y="328141"/>
                    <a:pt x="152238" y="329570"/>
                  </a:cubicBezTo>
                  <a:cubicBezTo>
                    <a:pt x="149361" y="331000"/>
                    <a:pt x="146484" y="332429"/>
                    <a:pt x="143607" y="332429"/>
                  </a:cubicBezTo>
                  <a:cubicBezTo>
                    <a:pt x="140730" y="332429"/>
                    <a:pt x="139291" y="331000"/>
                    <a:pt x="137853" y="331000"/>
                  </a:cubicBezTo>
                  <a:cubicBezTo>
                    <a:pt x="136414" y="331000"/>
                    <a:pt x="134976" y="331000"/>
                    <a:pt x="133537" y="329570"/>
                  </a:cubicBezTo>
                  <a:cubicBezTo>
                    <a:pt x="133537" y="329570"/>
                    <a:pt x="132099" y="328141"/>
                    <a:pt x="130660" y="328141"/>
                  </a:cubicBezTo>
                  <a:cubicBezTo>
                    <a:pt x="130660" y="326712"/>
                    <a:pt x="130660" y="326712"/>
                    <a:pt x="129222" y="325282"/>
                  </a:cubicBezTo>
                  <a:lnTo>
                    <a:pt x="129222" y="331000"/>
                  </a:lnTo>
                  <a:lnTo>
                    <a:pt x="111960" y="331000"/>
                  </a:lnTo>
                  <a:close/>
                  <a:moveTo>
                    <a:pt x="50258" y="250870"/>
                  </a:moveTo>
                  <a:cubicBezTo>
                    <a:pt x="53135" y="249437"/>
                    <a:pt x="56013" y="249437"/>
                    <a:pt x="57451" y="250870"/>
                  </a:cubicBezTo>
                  <a:cubicBezTo>
                    <a:pt x="60329" y="250870"/>
                    <a:pt x="61768" y="252303"/>
                    <a:pt x="64645" y="253736"/>
                  </a:cubicBezTo>
                  <a:cubicBezTo>
                    <a:pt x="66084" y="255169"/>
                    <a:pt x="68961" y="256602"/>
                    <a:pt x="70400" y="259468"/>
                  </a:cubicBezTo>
                  <a:cubicBezTo>
                    <a:pt x="71839" y="262334"/>
                    <a:pt x="73277" y="265200"/>
                    <a:pt x="73277" y="266633"/>
                  </a:cubicBezTo>
                  <a:cubicBezTo>
                    <a:pt x="74716" y="269499"/>
                    <a:pt x="74716" y="272366"/>
                    <a:pt x="73277" y="275232"/>
                  </a:cubicBezTo>
                  <a:cubicBezTo>
                    <a:pt x="73277" y="278098"/>
                    <a:pt x="71839" y="280964"/>
                    <a:pt x="70400" y="282397"/>
                  </a:cubicBezTo>
                  <a:cubicBezTo>
                    <a:pt x="68961" y="285263"/>
                    <a:pt x="66084" y="286696"/>
                    <a:pt x="63206" y="288129"/>
                  </a:cubicBezTo>
                  <a:cubicBezTo>
                    <a:pt x="60329" y="289562"/>
                    <a:pt x="58890" y="290995"/>
                    <a:pt x="56013" y="292428"/>
                  </a:cubicBezTo>
                  <a:cubicBezTo>
                    <a:pt x="53135" y="292428"/>
                    <a:pt x="50258" y="292428"/>
                    <a:pt x="47381" y="292428"/>
                  </a:cubicBezTo>
                  <a:cubicBezTo>
                    <a:pt x="44503" y="292428"/>
                    <a:pt x="41626" y="290995"/>
                    <a:pt x="40187" y="289562"/>
                  </a:cubicBezTo>
                  <a:cubicBezTo>
                    <a:pt x="37310" y="288129"/>
                    <a:pt x="35871" y="285263"/>
                    <a:pt x="34432" y="283830"/>
                  </a:cubicBezTo>
                  <a:cubicBezTo>
                    <a:pt x="30116" y="278098"/>
                    <a:pt x="30116" y="273799"/>
                    <a:pt x="30116" y="269499"/>
                  </a:cubicBezTo>
                  <a:cubicBezTo>
                    <a:pt x="30116" y="265200"/>
                    <a:pt x="32993" y="262334"/>
                    <a:pt x="37310" y="258035"/>
                  </a:cubicBezTo>
                  <a:lnTo>
                    <a:pt x="44503" y="268066"/>
                  </a:lnTo>
                  <a:cubicBezTo>
                    <a:pt x="43064" y="269499"/>
                    <a:pt x="43064" y="269499"/>
                    <a:pt x="43064" y="269499"/>
                  </a:cubicBezTo>
                  <a:cubicBezTo>
                    <a:pt x="43064" y="270932"/>
                    <a:pt x="41626" y="270932"/>
                    <a:pt x="41626" y="272366"/>
                  </a:cubicBezTo>
                  <a:cubicBezTo>
                    <a:pt x="41626" y="272366"/>
                    <a:pt x="41626" y="273799"/>
                    <a:pt x="41626" y="275232"/>
                  </a:cubicBezTo>
                  <a:cubicBezTo>
                    <a:pt x="41626" y="275232"/>
                    <a:pt x="41626" y="276665"/>
                    <a:pt x="43064" y="278098"/>
                  </a:cubicBezTo>
                  <a:cubicBezTo>
                    <a:pt x="43064" y="279531"/>
                    <a:pt x="44503" y="279531"/>
                    <a:pt x="45942" y="279531"/>
                  </a:cubicBezTo>
                  <a:cubicBezTo>
                    <a:pt x="45942" y="280964"/>
                    <a:pt x="47381" y="280964"/>
                    <a:pt x="48819" y="280964"/>
                  </a:cubicBezTo>
                  <a:cubicBezTo>
                    <a:pt x="50258" y="280964"/>
                    <a:pt x="51697" y="280964"/>
                    <a:pt x="53135" y="279531"/>
                  </a:cubicBezTo>
                  <a:cubicBezTo>
                    <a:pt x="54574" y="279531"/>
                    <a:pt x="56013" y="278098"/>
                    <a:pt x="56013" y="278098"/>
                  </a:cubicBezTo>
                  <a:cubicBezTo>
                    <a:pt x="57451" y="276665"/>
                    <a:pt x="58890" y="276665"/>
                    <a:pt x="60329" y="275232"/>
                  </a:cubicBezTo>
                  <a:cubicBezTo>
                    <a:pt x="60329" y="273799"/>
                    <a:pt x="61768" y="273799"/>
                    <a:pt x="61768" y="272366"/>
                  </a:cubicBezTo>
                  <a:cubicBezTo>
                    <a:pt x="63206" y="270932"/>
                    <a:pt x="63206" y="269499"/>
                    <a:pt x="63206" y="268066"/>
                  </a:cubicBezTo>
                  <a:cubicBezTo>
                    <a:pt x="63206" y="268066"/>
                    <a:pt x="61768" y="266633"/>
                    <a:pt x="61768" y="265200"/>
                  </a:cubicBezTo>
                  <a:cubicBezTo>
                    <a:pt x="60329" y="263767"/>
                    <a:pt x="60329" y="263767"/>
                    <a:pt x="58890" y="262334"/>
                  </a:cubicBezTo>
                  <a:cubicBezTo>
                    <a:pt x="58890" y="262334"/>
                    <a:pt x="57451" y="262334"/>
                    <a:pt x="57451" y="262334"/>
                  </a:cubicBezTo>
                  <a:cubicBezTo>
                    <a:pt x="56013" y="262334"/>
                    <a:pt x="56013" y="262334"/>
                    <a:pt x="54574" y="262334"/>
                  </a:cubicBezTo>
                  <a:cubicBezTo>
                    <a:pt x="54574" y="262334"/>
                    <a:pt x="53135" y="262334"/>
                    <a:pt x="51697" y="263767"/>
                  </a:cubicBezTo>
                  <a:lnTo>
                    <a:pt x="44503" y="252303"/>
                  </a:lnTo>
                  <a:cubicBezTo>
                    <a:pt x="47381" y="252303"/>
                    <a:pt x="48819" y="250870"/>
                    <a:pt x="50258" y="250870"/>
                  </a:cubicBezTo>
                  <a:close/>
                  <a:moveTo>
                    <a:pt x="394661" y="245069"/>
                  </a:moveTo>
                  <a:lnTo>
                    <a:pt x="489449" y="309528"/>
                  </a:lnTo>
                  <a:lnTo>
                    <a:pt x="462162" y="331015"/>
                  </a:lnTo>
                  <a:lnTo>
                    <a:pt x="449236" y="320988"/>
                  </a:lnTo>
                  <a:lnTo>
                    <a:pt x="420513" y="341042"/>
                  </a:lnTo>
                  <a:lnTo>
                    <a:pt x="426257" y="355366"/>
                  </a:lnTo>
                  <a:lnTo>
                    <a:pt x="398970" y="375420"/>
                  </a:lnTo>
                  <a:lnTo>
                    <a:pt x="367374" y="263691"/>
                  </a:lnTo>
                  <a:close/>
                  <a:moveTo>
                    <a:pt x="314418" y="212079"/>
                  </a:moveTo>
                  <a:cubicBezTo>
                    <a:pt x="312980" y="212079"/>
                    <a:pt x="311541" y="212079"/>
                    <a:pt x="310103" y="213516"/>
                  </a:cubicBezTo>
                  <a:cubicBezTo>
                    <a:pt x="308665" y="213516"/>
                    <a:pt x="308665" y="214953"/>
                    <a:pt x="307227" y="214953"/>
                  </a:cubicBezTo>
                  <a:cubicBezTo>
                    <a:pt x="305789" y="216390"/>
                    <a:pt x="305789" y="217826"/>
                    <a:pt x="304351" y="219263"/>
                  </a:cubicBezTo>
                  <a:cubicBezTo>
                    <a:pt x="304351" y="220700"/>
                    <a:pt x="302912" y="220700"/>
                    <a:pt x="302912" y="222137"/>
                  </a:cubicBezTo>
                  <a:cubicBezTo>
                    <a:pt x="302912" y="223574"/>
                    <a:pt x="301474" y="225011"/>
                    <a:pt x="301474" y="226447"/>
                  </a:cubicBezTo>
                  <a:cubicBezTo>
                    <a:pt x="301474" y="227884"/>
                    <a:pt x="301474" y="229321"/>
                    <a:pt x="302912" y="229321"/>
                  </a:cubicBezTo>
                  <a:cubicBezTo>
                    <a:pt x="302912" y="230758"/>
                    <a:pt x="304351" y="232195"/>
                    <a:pt x="305789" y="233632"/>
                  </a:cubicBezTo>
                  <a:cubicBezTo>
                    <a:pt x="307227" y="233632"/>
                    <a:pt x="308665" y="233632"/>
                    <a:pt x="308665" y="233632"/>
                  </a:cubicBezTo>
                  <a:cubicBezTo>
                    <a:pt x="310103" y="233632"/>
                    <a:pt x="311541" y="233632"/>
                    <a:pt x="312980" y="233632"/>
                  </a:cubicBezTo>
                  <a:cubicBezTo>
                    <a:pt x="314418" y="232195"/>
                    <a:pt x="314418" y="232195"/>
                    <a:pt x="315856" y="230758"/>
                  </a:cubicBezTo>
                  <a:cubicBezTo>
                    <a:pt x="317294" y="229321"/>
                    <a:pt x="317294" y="227884"/>
                    <a:pt x="318732" y="227884"/>
                  </a:cubicBezTo>
                  <a:cubicBezTo>
                    <a:pt x="318732" y="226447"/>
                    <a:pt x="320171" y="225011"/>
                    <a:pt x="320171" y="223574"/>
                  </a:cubicBezTo>
                  <a:cubicBezTo>
                    <a:pt x="320171" y="222137"/>
                    <a:pt x="321609" y="220700"/>
                    <a:pt x="321609" y="219263"/>
                  </a:cubicBezTo>
                  <a:cubicBezTo>
                    <a:pt x="321609" y="217826"/>
                    <a:pt x="321609" y="217826"/>
                    <a:pt x="320171" y="216390"/>
                  </a:cubicBezTo>
                  <a:cubicBezTo>
                    <a:pt x="320171" y="214953"/>
                    <a:pt x="318732" y="213516"/>
                    <a:pt x="317294" y="213516"/>
                  </a:cubicBezTo>
                  <a:cubicBezTo>
                    <a:pt x="315856" y="212079"/>
                    <a:pt x="314418" y="212079"/>
                    <a:pt x="314418" y="212079"/>
                  </a:cubicBezTo>
                  <a:close/>
                  <a:moveTo>
                    <a:pt x="311541" y="174721"/>
                  </a:moveTo>
                  <a:lnTo>
                    <a:pt x="327362" y="184779"/>
                  </a:lnTo>
                  <a:lnTo>
                    <a:pt x="314418" y="203458"/>
                  </a:lnTo>
                  <a:lnTo>
                    <a:pt x="315856" y="203458"/>
                  </a:lnTo>
                  <a:cubicBezTo>
                    <a:pt x="317294" y="203458"/>
                    <a:pt x="320171" y="202021"/>
                    <a:pt x="323047" y="202021"/>
                  </a:cubicBezTo>
                  <a:cubicBezTo>
                    <a:pt x="324485" y="203458"/>
                    <a:pt x="327362" y="203458"/>
                    <a:pt x="330238" y="204895"/>
                  </a:cubicBezTo>
                  <a:cubicBezTo>
                    <a:pt x="333114" y="207768"/>
                    <a:pt x="335991" y="209205"/>
                    <a:pt x="337429" y="212079"/>
                  </a:cubicBezTo>
                  <a:cubicBezTo>
                    <a:pt x="338867" y="214953"/>
                    <a:pt x="338867" y="217826"/>
                    <a:pt x="338867" y="220700"/>
                  </a:cubicBezTo>
                  <a:cubicBezTo>
                    <a:pt x="338867" y="223574"/>
                    <a:pt x="338867" y="226447"/>
                    <a:pt x="337429" y="229321"/>
                  </a:cubicBezTo>
                  <a:cubicBezTo>
                    <a:pt x="335991" y="232195"/>
                    <a:pt x="334552" y="233632"/>
                    <a:pt x="333114" y="236505"/>
                  </a:cubicBezTo>
                  <a:cubicBezTo>
                    <a:pt x="331676" y="239379"/>
                    <a:pt x="330238" y="240816"/>
                    <a:pt x="327362" y="243690"/>
                  </a:cubicBezTo>
                  <a:cubicBezTo>
                    <a:pt x="325923" y="245126"/>
                    <a:pt x="323047" y="246563"/>
                    <a:pt x="320171" y="248000"/>
                  </a:cubicBezTo>
                  <a:cubicBezTo>
                    <a:pt x="317294" y="249437"/>
                    <a:pt x="314418" y="249437"/>
                    <a:pt x="311541" y="249437"/>
                  </a:cubicBezTo>
                  <a:cubicBezTo>
                    <a:pt x="308665" y="249437"/>
                    <a:pt x="305789" y="249437"/>
                    <a:pt x="302912" y="246563"/>
                  </a:cubicBezTo>
                  <a:cubicBezTo>
                    <a:pt x="301474" y="246563"/>
                    <a:pt x="300036" y="245126"/>
                    <a:pt x="298598" y="243690"/>
                  </a:cubicBezTo>
                  <a:cubicBezTo>
                    <a:pt x="298598" y="242253"/>
                    <a:pt x="297160" y="242253"/>
                    <a:pt x="297160" y="240816"/>
                  </a:cubicBezTo>
                  <a:cubicBezTo>
                    <a:pt x="295721" y="239379"/>
                    <a:pt x="295721" y="237942"/>
                    <a:pt x="295721" y="237942"/>
                  </a:cubicBezTo>
                  <a:cubicBezTo>
                    <a:pt x="295721" y="236505"/>
                    <a:pt x="295721" y="235069"/>
                    <a:pt x="295721" y="235069"/>
                  </a:cubicBezTo>
                  <a:lnTo>
                    <a:pt x="292845" y="239379"/>
                  </a:lnTo>
                  <a:lnTo>
                    <a:pt x="277025" y="229321"/>
                  </a:lnTo>
                  <a:close/>
                  <a:moveTo>
                    <a:pt x="28601" y="157593"/>
                  </a:moveTo>
                  <a:lnTo>
                    <a:pt x="30037" y="170525"/>
                  </a:lnTo>
                  <a:lnTo>
                    <a:pt x="50136" y="161904"/>
                  </a:lnTo>
                  <a:close/>
                  <a:moveTo>
                    <a:pt x="255500" y="149094"/>
                  </a:moveTo>
                  <a:lnTo>
                    <a:pt x="213874" y="362681"/>
                  </a:lnTo>
                  <a:lnTo>
                    <a:pt x="472244" y="435788"/>
                  </a:lnTo>
                  <a:lnTo>
                    <a:pt x="532531" y="182064"/>
                  </a:lnTo>
                  <a:close/>
                  <a:moveTo>
                    <a:pt x="152130" y="144835"/>
                  </a:moveTo>
                  <a:cubicBezTo>
                    <a:pt x="159290" y="146266"/>
                    <a:pt x="165018" y="150559"/>
                    <a:pt x="170746" y="156283"/>
                  </a:cubicBezTo>
                  <a:lnTo>
                    <a:pt x="154994" y="167731"/>
                  </a:lnTo>
                  <a:cubicBezTo>
                    <a:pt x="153562" y="166300"/>
                    <a:pt x="153562" y="166300"/>
                    <a:pt x="152130" y="166300"/>
                  </a:cubicBezTo>
                  <a:cubicBezTo>
                    <a:pt x="152130" y="164869"/>
                    <a:pt x="150698" y="164869"/>
                    <a:pt x="149265" y="163438"/>
                  </a:cubicBezTo>
                  <a:cubicBezTo>
                    <a:pt x="147833" y="163438"/>
                    <a:pt x="146401" y="163438"/>
                    <a:pt x="144969" y="163438"/>
                  </a:cubicBezTo>
                  <a:cubicBezTo>
                    <a:pt x="143537" y="163438"/>
                    <a:pt x="142105" y="164869"/>
                    <a:pt x="140673" y="164869"/>
                  </a:cubicBezTo>
                  <a:cubicBezTo>
                    <a:pt x="137809" y="166300"/>
                    <a:pt x="136377" y="167731"/>
                    <a:pt x="136377" y="170593"/>
                  </a:cubicBezTo>
                  <a:cubicBezTo>
                    <a:pt x="134945" y="172024"/>
                    <a:pt x="134945" y="173455"/>
                    <a:pt x="134945" y="174886"/>
                  </a:cubicBezTo>
                  <a:cubicBezTo>
                    <a:pt x="136377" y="177748"/>
                    <a:pt x="136377" y="179179"/>
                    <a:pt x="136377" y="182040"/>
                  </a:cubicBezTo>
                  <a:cubicBezTo>
                    <a:pt x="137809" y="183471"/>
                    <a:pt x="139241" y="184902"/>
                    <a:pt x="140673" y="187764"/>
                  </a:cubicBezTo>
                  <a:cubicBezTo>
                    <a:pt x="142105" y="189195"/>
                    <a:pt x="143537" y="190626"/>
                    <a:pt x="144969" y="192057"/>
                  </a:cubicBezTo>
                  <a:cubicBezTo>
                    <a:pt x="146401" y="193488"/>
                    <a:pt x="147833" y="194919"/>
                    <a:pt x="149265" y="196350"/>
                  </a:cubicBezTo>
                  <a:cubicBezTo>
                    <a:pt x="150698" y="196350"/>
                    <a:pt x="153562" y="197781"/>
                    <a:pt x="154994" y="197781"/>
                  </a:cubicBezTo>
                  <a:cubicBezTo>
                    <a:pt x="156426" y="196350"/>
                    <a:pt x="159290" y="196350"/>
                    <a:pt x="160722" y="194919"/>
                  </a:cubicBezTo>
                  <a:cubicBezTo>
                    <a:pt x="162154" y="193488"/>
                    <a:pt x="163586" y="193488"/>
                    <a:pt x="163586" y="192057"/>
                  </a:cubicBezTo>
                  <a:cubicBezTo>
                    <a:pt x="165018" y="190626"/>
                    <a:pt x="165018" y="189195"/>
                    <a:pt x="165018" y="187764"/>
                  </a:cubicBezTo>
                  <a:cubicBezTo>
                    <a:pt x="165018" y="186333"/>
                    <a:pt x="165018" y="186333"/>
                    <a:pt x="165018" y="184902"/>
                  </a:cubicBezTo>
                  <a:cubicBezTo>
                    <a:pt x="165018" y="183471"/>
                    <a:pt x="163586" y="182040"/>
                    <a:pt x="163586" y="180609"/>
                  </a:cubicBezTo>
                  <a:lnTo>
                    <a:pt x="179339" y="169162"/>
                  </a:lnTo>
                  <a:cubicBezTo>
                    <a:pt x="182203" y="172024"/>
                    <a:pt x="182203" y="174886"/>
                    <a:pt x="183635" y="177748"/>
                  </a:cubicBezTo>
                  <a:cubicBezTo>
                    <a:pt x="183635" y="182040"/>
                    <a:pt x="185067" y="184902"/>
                    <a:pt x="183635" y="189195"/>
                  </a:cubicBezTo>
                  <a:cubicBezTo>
                    <a:pt x="183635" y="192057"/>
                    <a:pt x="182203" y="194919"/>
                    <a:pt x="179339" y="199212"/>
                  </a:cubicBezTo>
                  <a:cubicBezTo>
                    <a:pt x="177907" y="202074"/>
                    <a:pt x="173610" y="204936"/>
                    <a:pt x="170746" y="207798"/>
                  </a:cubicBezTo>
                  <a:cubicBezTo>
                    <a:pt x="166450" y="210660"/>
                    <a:pt x="162154" y="213522"/>
                    <a:pt x="157858" y="213522"/>
                  </a:cubicBezTo>
                  <a:cubicBezTo>
                    <a:pt x="152130" y="214953"/>
                    <a:pt x="147833" y="214953"/>
                    <a:pt x="144969" y="213522"/>
                  </a:cubicBezTo>
                  <a:cubicBezTo>
                    <a:pt x="140673" y="213522"/>
                    <a:pt x="136377" y="210660"/>
                    <a:pt x="133513" y="209229"/>
                  </a:cubicBezTo>
                  <a:cubicBezTo>
                    <a:pt x="129217" y="206367"/>
                    <a:pt x="126352" y="202074"/>
                    <a:pt x="123488" y="199212"/>
                  </a:cubicBezTo>
                  <a:cubicBezTo>
                    <a:pt x="120624" y="194919"/>
                    <a:pt x="119192" y="190626"/>
                    <a:pt x="117760" y="186333"/>
                  </a:cubicBezTo>
                  <a:cubicBezTo>
                    <a:pt x="116328" y="180609"/>
                    <a:pt x="116328" y="177748"/>
                    <a:pt x="116328" y="173455"/>
                  </a:cubicBezTo>
                  <a:cubicBezTo>
                    <a:pt x="117760" y="169162"/>
                    <a:pt x="119192" y="164869"/>
                    <a:pt x="122056" y="162007"/>
                  </a:cubicBezTo>
                  <a:cubicBezTo>
                    <a:pt x="123488" y="157714"/>
                    <a:pt x="127784" y="154852"/>
                    <a:pt x="132081" y="151990"/>
                  </a:cubicBezTo>
                  <a:cubicBezTo>
                    <a:pt x="139241" y="146266"/>
                    <a:pt x="146401" y="144835"/>
                    <a:pt x="152130" y="144835"/>
                  </a:cubicBezTo>
                  <a:close/>
                  <a:moveTo>
                    <a:pt x="2759" y="131730"/>
                  </a:moveTo>
                  <a:lnTo>
                    <a:pt x="71671" y="150409"/>
                  </a:lnTo>
                  <a:lnTo>
                    <a:pt x="73107" y="170525"/>
                  </a:lnTo>
                  <a:lnTo>
                    <a:pt x="8502" y="200699"/>
                  </a:lnTo>
                  <a:lnTo>
                    <a:pt x="7066" y="179146"/>
                  </a:lnTo>
                  <a:lnTo>
                    <a:pt x="15680" y="176272"/>
                  </a:lnTo>
                  <a:lnTo>
                    <a:pt x="14244" y="154720"/>
                  </a:lnTo>
                  <a:lnTo>
                    <a:pt x="4195" y="153283"/>
                  </a:lnTo>
                  <a:close/>
                  <a:moveTo>
                    <a:pt x="242581" y="127592"/>
                  </a:moveTo>
                  <a:lnTo>
                    <a:pt x="565545" y="159128"/>
                  </a:lnTo>
                  <a:lnTo>
                    <a:pt x="493775" y="461591"/>
                  </a:lnTo>
                  <a:lnTo>
                    <a:pt x="261242" y="493127"/>
                  </a:lnTo>
                  <a:lnTo>
                    <a:pt x="0" y="399951"/>
                  </a:lnTo>
                  <a:lnTo>
                    <a:pt x="195214" y="369849"/>
                  </a:lnTo>
                  <a:close/>
                  <a:moveTo>
                    <a:pt x="345994" y="77420"/>
                  </a:moveTo>
                  <a:cubicBezTo>
                    <a:pt x="345994" y="78854"/>
                    <a:pt x="344557" y="78854"/>
                    <a:pt x="344557" y="80289"/>
                  </a:cubicBezTo>
                  <a:cubicBezTo>
                    <a:pt x="343120" y="81723"/>
                    <a:pt x="341684" y="81723"/>
                    <a:pt x="341684" y="83157"/>
                  </a:cubicBezTo>
                  <a:cubicBezTo>
                    <a:pt x="340247" y="84591"/>
                    <a:pt x="338810" y="86025"/>
                    <a:pt x="337373" y="87459"/>
                  </a:cubicBezTo>
                  <a:cubicBezTo>
                    <a:pt x="337373" y="88893"/>
                    <a:pt x="337373" y="88893"/>
                    <a:pt x="338810" y="90327"/>
                  </a:cubicBezTo>
                  <a:cubicBezTo>
                    <a:pt x="338810" y="91762"/>
                    <a:pt x="340247" y="93196"/>
                    <a:pt x="341684" y="93196"/>
                  </a:cubicBezTo>
                  <a:cubicBezTo>
                    <a:pt x="343120" y="93196"/>
                    <a:pt x="344557" y="93196"/>
                    <a:pt x="345994" y="91762"/>
                  </a:cubicBezTo>
                  <a:cubicBezTo>
                    <a:pt x="347431" y="90327"/>
                    <a:pt x="348868" y="88893"/>
                    <a:pt x="350305" y="87459"/>
                  </a:cubicBezTo>
                  <a:cubicBezTo>
                    <a:pt x="350305" y="86025"/>
                    <a:pt x="350305" y="83157"/>
                    <a:pt x="348868" y="81723"/>
                  </a:cubicBezTo>
                  <a:close/>
                  <a:moveTo>
                    <a:pt x="192358" y="57297"/>
                  </a:moveTo>
                  <a:lnTo>
                    <a:pt x="180893" y="70189"/>
                  </a:lnTo>
                  <a:lnTo>
                    <a:pt x="192358" y="81648"/>
                  </a:lnTo>
                  <a:cubicBezTo>
                    <a:pt x="193791" y="81648"/>
                    <a:pt x="195224" y="83081"/>
                    <a:pt x="196657" y="83081"/>
                  </a:cubicBezTo>
                  <a:cubicBezTo>
                    <a:pt x="198090" y="84513"/>
                    <a:pt x="198090" y="84513"/>
                    <a:pt x="199523" y="84513"/>
                  </a:cubicBezTo>
                  <a:cubicBezTo>
                    <a:pt x="200957" y="85945"/>
                    <a:pt x="202390" y="84513"/>
                    <a:pt x="203823" y="84513"/>
                  </a:cubicBezTo>
                  <a:cubicBezTo>
                    <a:pt x="203823" y="84513"/>
                    <a:pt x="205256" y="83081"/>
                    <a:pt x="206689" y="81648"/>
                  </a:cubicBezTo>
                  <a:cubicBezTo>
                    <a:pt x="210988" y="77351"/>
                    <a:pt x="209555" y="74486"/>
                    <a:pt x="205256" y="68756"/>
                  </a:cubicBezTo>
                  <a:close/>
                  <a:moveTo>
                    <a:pt x="340247" y="50172"/>
                  </a:moveTo>
                  <a:cubicBezTo>
                    <a:pt x="343120" y="48738"/>
                    <a:pt x="345994" y="48738"/>
                    <a:pt x="347431" y="50172"/>
                  </a:cubicBezTo>
                  <a:cubicBezTo>
                    <a:pt x="350305" y="50172"/>
                    <a:pt x="351742" y="51606"/>
                    <a:pt x="353178" y="54474"/>
                  </a:cubicBezTo>
                  <a:cubicBezTo>
                    <a:pt x="354615" y="55909"/>
                    <a:pt x="356052" y="57343"/>
                    <a:pt x="357489" y="60211"/>
                  </a:cubicBezTo>
                  <a:lnTo>
                    <a:pt x="367547" y="77420"/>
                  </a:lnTo>
                  <a:cubicBezTo>
                    <a:pt x="368984" y="78854"/>
                    <a:pt x="370420" y="80289"/>
                    <a:pt x="370420" y="81723"/>
                  </a:cubicBezTo>
                  <a:cubicBezTo>
                    <a:pt x="371857" y="83157"/>
                    <a:pt x="373294" y="84591"/>
                    <a:pt x="374731" y="86025"/>
                  </a:cubicBezTo>
                  <a:lnTo>
                    <a:pt x="358926" y="96064"/>
                  </a:lnTo>
                  <a:cubicBezTo>
                    <a:pt x="358926" y="94630"/>
                    <a:pt x="357489" y="94630"/>
                    <a:pt x="357489" y="94630"/>
                  </a:cubicBezTo>
                  <a:cubicBezTo>
                    <a:pt x="356052" y="93196"/>
                    <a:pt x="356052" y="93196"/>
                    <a:pt x="356052" y="91762"/>
                  </a:cubicBezTo>
                  <a:cubicBezTo>
                    <a:pt x="354615" y="94630"/>
                    <a:pt x="353178" y="97498"/>
                    <a:pt x="351742" y="100366"/>
                  </a:cubicBezTo>
                  <a:cubicBezTo>
                    <a:pt x="350305" y="101800"/>
                    <a:pt x="347431" y="103235"/>
                    <a:pt x="344557" y="106103"/>
                  </a:cubicBezTo>
                  <a:cubicBezTo>
                    <a:pt x="343120" y="106103"/>
                    <a:pt x="340247" y="107537"/>
                    <a:pt x="338810" y="107537"/>
                  </a:cubicBezTo>
                  <a:cubicBezTo>
                    <a:pt x="337373" y="108971"/>
                    <a:pt x="334499" y="108971"/>
                    <a:pt x="333063" y="108971"/>
                  </a:cubicBezTo>
                  <a:cubicBezTo>
                    <a:pt x="330189" y="108971"/>
                    <a:pt x="328752" y="107537"/>
                    <a:pt x="327315" y="106103"/>
                  </a:cubicBezTo>
                  <a:cubicBezTo>
                    <a:pt x="325878" y="106103"/>
                    <a:pt x="323005" y="103235"/>
                    <a:pt x="321568" y="101800"/>
                  </a:cubicBezTo>
                  <a:cubicBezTo>
                    <a:pt x="321568" y="98932"/>
                    <a:pt x="320131" y="97498"/>
                    <a:pt x="320131" y="94630"/>
                  </a:cubicBezTo>
                  <a:cubicBezTo>
                    <a:pt x="320131" y="93196"/>
                    <a:pt x="320131" y="91762"/>
                    <a:pt x="321568" y="88893"/>
                  </a:cubicBezTo>
                  <a:cubicBezTo>
                    <a:pt x="321568" y="87459"/>
                    <a:pt x="323005" y="86025"/>
                    <a:pt x="324442" y="84591"/>
                  </a:cubicBezTo>
                  <a:cubicBezTo>
                    <a:pt x="325878" y="83157"/>
                    <a:pt x="327315" y="81723"/>
                    <a:pt x="328752" y="80289"/>
                  </a:cubicBezTo>
                  <a:cubicBezTo>
                    <a:pt x="330189" y="78854"/>
                    <a:pt x="331626" y="77420"/>
                    <a:pt x="333063" y="75986"/>
                  </a:cubicBezTo>
                  <a:cubicBezTo>
                    <a:pt x="334499" y="74552"/>
                    <a:pt x="335936" y="73118"/>
                    <a:pt x="337373" y="73118"/>
                  </a:cubicBezTo>
                  <a:cubicBezTo>
                    <a:pt x="338810" y="71684"/>
                    <a:pt x="338810" y="70250"/>
                    <a:pt x="340247" y="70250"/>
                  </a:cubicBezTo>
                  <a:cubicBezTo>
                    <a:pt x="340247" y="68816"/>
                    <a:pt x="340247" y="67382"/>
                    <a:pt x="340247" y="65947"/>
                  </a:cubicBezTo>
                  <a:cubicBezTo>
                    <a:pt x="338810" y="64513"/>
                    <a:pt x="337373" y="64513"/>
                    <a:pt x="335936" y="64513"/>
                  </a:cubicBezTo>
                  <a:cubicBezTo>
                    <a:pt x="334499" y="64513"/>
                    <a:pt x="333063" y="64513"/>
                    <a:pt x="331626" y="65947"/>
                  </a:cubicBezTo>
                  <a:cubicBezTo>
                    <a:pt x="330189" y="65947"/>
                    <a:pt x="330189" y="67382"/>
                    <a:pt x="328752" y="67382"/>
                  </a:cubicBezTo>
                  <a:cubicBezTo>
                    <a:pt x="328752" y="68816"/>
                    <a:pt x="328752" y="68816"/>
                    <a:pt x="328752" y="70250"/>
                  </a:cubicBezTo>
                  <a:cubicBezTo>
                    <a:pt x="327315" y="70250"/>
                    <a:pt x="327315" y="71684"/>
                    <a:pt x="327315" y="71684"/>
                  </a:cubicBezTo>
                  <a:cubicBezTo>
                    <a:pt x="328752" y="73118"/>
                    <a:pt x="328752" y="73118"/>
                    <a:pt x="328752" y="73118"/>
                  </a:cubicBezTo>
                  <a:lnTo>
                    <a:pt x="312947" y="83157"/>
                  </a:lnTo>
                  <a:cubicBezTo>
                    <a:pt x="311510" y="78854"/>
                    <a:pt x="311510" y="75986"/>
                    <a:pt x="311510" y="74552"/>
                  </a:cubicBezTo>
                  <a:cubicBezTo>
                    <a:pt x="311510" y="71684"/>
                    <a:pt x="312947" y="68816"/>
                    <a:pt x="314384" y="65947"/>
                  </a:cubicBezTo>
                  <a:cubicBezTo>
                    <a:pt x="315821" y="64513"/>
                    <a:pt x="317257" y="61645"/>
                    <a:pt x="320131" y="60211"/>
                  </a:cubicBezTo>
                  <a:cubicBezTo>
                    <a:pt x="321568" y="58777"/>
                    <a:pt x="324442" y="57343"/>
                    <a:pt x="327315" y="55909"/>
                  </a:cubicBezTo>
                  <a:cubicBezTo>
                    <a:pt x="331626" y="53040"/>
                    <a:pt x="335936" y="50172"/>
                    <a:pt x="340247" y="50172"/>
                  </a:cubicBezTo>
                  <a:close/>
                  <a:moveTo>
                    <a:pt x="57416" y="48693"/>
                  </a:moveTo>
                  <a:cubicBezTo>
                    <a:pt x="55979" y="48693"/>
                    <a:pt x="54542" y="48693"/>
                    <a:pt x="53106" y="50126"/>
                  </a:cubicBezTo>
                  <a:cubicBezTo>
                    <a:pt x="51669" y="51558"/>
                    <a:pt x="51669" y="51558"/>
                    <a:pt x="51669" y="54424"/>
                  </a:cubicBezTo>
                  <a:cubicBezTo>
                    <a:pt x="51669" y="55856"/>
                    <a:pt x="51669" y="57289"/>
                    <a:pt x="53106" y="58722"/>
                  </a:cubicBezTo>
                  <a:cubicBezTo>
                    <a:pt x="54542" y="61588"/>
                    <a:pt x="57416" y="61588"/>
                    <a:pt x="60290" y="63020"/>
                  </a:cubicBezTo>
                  <a:cubicBezTo>
                    <a:pt x="61727" y="63020"/>
                    <a:pt x="64600" y="61588"/>
                    <a:pt x="67474" y="60155"/>
                  </a:cubicBezTo>
                  <a:lnTo>
                    <a:pt x="71785" y="55856"/>
                  </a:lnTo>
                  <a:cubicBezTo>
                    <a:pt x="70348" y="55856"/>
                    <a:pt x="68911" y="54424"/>
                    <a:pt x="67474" y="54424"/>
                  </a:cubicBezTo>
                  <a:cubicBezTo>
                    <a:pt x="66037" y="52991"/>
                    <a:pt x="64600" y="51558"/>
                    <a:pt x="63163" y="51558"/>
                  </a:cubicBezTo>
                  <a:cubicBezTo>
                    <a:pt x="60290" y="50126"/>
                    <a:pt x="58853" y="48693"/>
                    <a:pt x="57416" y="48693"/>
                  </a:cubicBezTo>
                  <a:close/>
                  <a:moveTo>
                    <a:pt x="212421" y="34378"/>
                  </a:moveTo>
                  <a:lnTo>
                    <a:pt x="203823" y="45838"/>
                  </a:lnTo>
                  <a:lnTo>
                    <a:pt x="213855" y="54432"/>
                  </a:lnTo>
                  <a:cubicBezTo>
                    <a:pt x="216721" y="57297"/>
                    <a:pt x="218154" y="58729"/>
                    <a:pt x="221020" y="58729"/>
                  </a:cubicBezTo>
                  <a:cubicBezTo>
                    <a:pt x="222453" y="58729"/>
                    <a:pt x="223886" y="58729"/>
                    <a:pt x="226753" y="55864"/>
                  </a:cubicBezTo>
                  <a:cubicBezTo>
                    <a:pt x="228186" y="54432"/>
                    <a:pt x="228186" y="53000"/>
                    <a:pt x="228186" y="50135"/>
                  </a:cubicBezTo>
                  <a:cubicBezTo>
                    <a:pt x="226753" y="48702"/>
                    <a:pt x="225320" y="47270"/>
                    <a:pt x="223886" y="44405"/>
                  </a:cubicBezTo>
                  <a:close/>
                  <a:moveTo>
                    <a:pt x="511087" y="34255"/>
                  </a:moveTo>
                  <a:cubicBezTo>
                    <a:pt x="515395" y="34255"/>
                    <a:pt x="521138" y="34255"/>
                    <a:pt x="525446" y="35692"/>
                  </a:cubicBezTo>
                  <a:cubicBezTo>
                    <a:pt x="529753" y="37129"/>
                    <a:pt x="534061" y="38566"/>
                    <a:pt x="536933" y="41439"/>
                  </a:cubicBezTo>
                  <a:cubicBezTo>
                    <a:pt x="541240" y="44313"/>
                    <a:pt x="544112" y="47187"/>
                    <a:pt x="545548" y="51497"/>
                  </a:cubicBezTo>
                  <a:cubicBezTo>
                    <a:pt x="548419" y="55808"/>
                    <a:pt x="549855" y="60118"/>
                    <a:pt x="549855" y="65866"/>
                  </a:cubicBezTo>
                  <a:lnTo>
                    <a:pt x="522574" y="65866"/>
                  </a:lnTo>
                  <a:cubicBezTo>
                    <a:pt x="521138" y="61555"/>
                    <a:pt x="521138" y="60118"/>
                    <a:pt x="518267" y="58682"/>
                  </a:cubicBezTo>
                  <a:cubicBezTo>
                    <a:pt x="516831" y="55808"/>
                    <a:pt x="513959" y="55808"/>
                    <a:pt x="511087" y="55808"/>
                  </a:cubicBezTo>
                  <a:cubicBezTo>
                    <a:pt x="508216" y="55808"/>
                    <a:pt x="506780" y="55808"/>
                    <a:pt x="503908" y="57245"/>
                  </a:cubicBezTo>
                  <a:cubicBezTo>
                    <a:pt x="502472" y="58682"/>
                    <a:pt x="501037" y="60118"/>
                    <a:pt x="501037" y="61555"/>
                  </a:cubicBezTo>
                  <a:cubicBezTo>
                    <a:pt x="499601" y="62992"/>
                    <a:pt x="499601" y="65866"/>
                    <a:pt x="498165" y="67303"/>
                  </a:cubicBezTo>
                  <a:cubicBezTo>
                    <a:pt x="498165" y="70176"/>
                    <a:pt x="498165" y="73050"/>
                    <a:pt x="498165" y="74487"/>
                  </a:cubicBezTo>
                  <a:cubicBezTo>
                    <a:pt x="498165" y="77361"/>
                    <a:pt x="498165" y="78798"/>
                    <a:pt x="498165" y="81671"/>
                  </a:cubicBezTo>
                  <a:cubicBezTo>
                    <a:pt x="499601" y="84545"/>
                    <a:pt x="499601" y="85982"/>
                    <a:pt x="501037" y="87419"/>
                  </a:cubicBezTo>
                  <a:cubicBezTo>
                    <a:pt x="501037" y="88856"/>
                    <a:pt x="502472" y="90292"/>
                    <a:pt x="503908" y="91729"/>
                  </a:cubicBezTo>
                  <a:cubicBezTo>
                    <a:pt x="506780" y="93166"/>
                    <a:pt x="508216" y="93166"/>
                    <a:pt x="511087" y="93166"/>
                  </a:cubicBezTo>
                  <a:cubicBezTo>
                    <a:pt x="513959" y="93166"/>
                    <a:pt x="516831" y="93166"/>
                    <a:pt x="519702" y="90292"/>
                  </a:cubicBezTo>
                  <a:cubicBezTo>
                    <a:pt x="521138" y="87419"/>
                    <a:pt x="522574" y="85982"/>
                    <a:pt x="522574" y="83108"/>
                  </a:cubicBezTo>
                  <a:lnTo>
                    <a:pt x="551291" y="83108"/>
                  </a:lnTo>
                  <a:cubicBezTo>
                    <a:pt x="549855" y="87419"/>
                    <a:pt x="548419" y="91729"/>
                    <a:pt x="545548" y="96040"/>
                  </a:cubicBezTo>
                  <a:cubicBezTo>
                    <a:pt x="544112" y="100350"/>
                    <a:pt x="541240" y="103224"/>
                    <a:pt x="536933" y="106098"/>
                  </a:cubicBezTo>
                  <a:cubicBezTo>
                    <a:pt x="534061" y="108972"/>
                    <a:pt x="529753" y="111845"/>
                    <a:pt x="525446" y="113282"/>
                  </a:cubicBezTo>
                  <a:cubicBezTo>
                    <a:pt x="521138" y="114719"/>
                    <a:pt x="515395" y="114719"/>
                    <a:pt x="511087" y="114719"/>
                  </a:cubicBezTo>
                  <a:cubicBezTo>
                    <a:pt x="505344" y="114719"/>
                    <a:pt x="499601" y="114719"/>
                    <a:pt x="493857" y="111845"/>
                  </a:cubicBezTo>
                  <a:cubicBezTo>
                    <a:pt x="489550" y="110408"/>
                    <a:pt x="485242" y="107535"/>
                    <a:pt x="480935" y="104661"/>
                  </a:cubicBezTo>
                  <a:cubicBezTo>
                    <a:pt x="478063" y="100350"/>
                    <a:pt x="473756" y="96040"/>
                    <a:pt x="472320" y="91729"/>
                  </a:cubicBezTo>
                  <a:cubicBezTo>
                    <a:pt x="469448" y="85982"/>
                    <a:pt x="469448" y="80234"/>
                    <a:pt x="469448" y="74487"/>
                  </a:cubicBezTo>
                  <a:cubicBezTo>
                    <a:pt x="469448" y="68740"/>
                    <a:pt x="469448" y="62992"/>
                    <a:pt x="472320" y="58682"/>
                  </a:cubicBezTo>
                  <a:cubicBezTo>
                    <a:pt x="473756" y="52934"/>
                    <a:pt x="478063" y="48624"/>
                    <a:pt x="480935" y="45750"/>
                  </a:cubicBezTo>
                  <a:cubicBezTo>
                    <a:pt x="485242" y="41439"/>
                    <a:pt x="489550" y="38566"/>
                    <a:pt x="493857" y="37129"/>
                  </a:cubicBezTo>
                  <a:cubicBezTo>
                    <a:pt x="499601" y="35692"/>
                    <a:pt x="505344" y="34255"/>
                    <a:pt x="511087" y="34255"/>
                  </a:cubicBezTo>
                  <a:close/>
                  <a:moveTo>
                    <a:pt x="417704" y="17158"/>
                  </a:moveTo>
                  <a:cubicBezTo>
                    <a:pt x="416271" y="17158"/>
                    <a:pt x="414839" y="18588"/>
                    <a:pt x="413406" y="18588"/>
                  </a:cubicBezTo>
                  <a:cubicBezTo>
                    <a:pt x="413406" y="20018"/>
                    <a:pt x="411974" y="20018"/>
                    <a:pt x="411974" y="21447"/>
                  </a:cubicBezTo>
                  <a:cubicBezTo>
                    <a:pt x="410542" y="22877"/>
                    <a:pt x="410542" y="24307"/>
                    <a:pt x="410542" y="25737"/>
                  </a:cubicBezTo>
                  <a:cubicBezTo>
                    <a:pt x="410542" y="27167"/>
                    <a:pt x="411974" y="28597"/>
                    <a:pt x="411974" y="28597"/>
                  </a:cubicBezTo>
                  <a:cubicBezTo>
                    <a:pt x="413406" y="30026"/>
                    <a:pt x="413406" y="31456"/>
                    <a:pt x="414839" y="31456"/>
                  </a:cubicBezTo>
                  <a:cubicBezTo>
                    <a:pt x="416271" y="32886"/>
                    <a:pt x="417704" y="32886"/>
                    <a:pt x="419136" y="34316"/>
                  </a:cubicBezTo>
                  <a:cubicBezTo>
                    <a:pt x="420569" y="34316"/>
                    <a:pt x="422001" y="34316"/>
                    <a:pt x="422001" y="35746"/>
                  </a:cubicBezTo>
                  <a:cubicBezTo>
                    <a:pt x="423433" y="35746"/>
                    <a:pt x="424866" y="35746"/>
                    <a:pt x="426298" y="35746"/>
                  </a:cubicBezTo>
                  <a:cubicBezTo>
                    <a:pt x="427731" y="35746"/>
                    <a:pt x="429163" y="35746"/>
                    <a:pt x="430596" y="34316"/>
                  </a:cubicBezTo>
                  <a:cubicBezTo>
                    <a:pt x="430596" y="34316"/>
                    <a:pt x="432028" y="32886"/>
                    <a:pt x="432028" y="31456"/>
                  </a:cubicBezTo>
                  <a:cubicBezTo>
                    <a:pt x="433460" y="30026"/>
                    <a:pt x="433460" y="28597"/>
                    <a:pt x="433460" y="27167"/>
                  </a:cubicBezTo>
                  <a:cubicBezTo>
                    <a:pt x="433460" y="25737"/>
                    <a:pt x="432028" y="25737"/>
                    <a:pt x="432028" y="24307"/>
                  </a:cubicBezTo>
                  <a:cubicBezTo>
                    <a:pt x="430596" y="22877"/>
                    <a:pt x="430596" y="22877"/>
                    <a:pt x="429163" y="21447"/>
                  </a:cubicBezTo>
                  <a:cubicBezTo>
                    <a:pt x="427731" y="20018"/>
                    <a:pt x="426298" y="20018"/>
                    <a:pt x="424866" y="20018"/>
                  </a:cubicBezTo>
                  <a:cubicBezTo>
                    <a:pt x="423433" y="18588"/>
                    <a:pt x="423433" y="18588"/>
                    <a:pt x="422001" y="18588"/>
                  </a:cubicBezTo>
                  <a:cubicBezTo>
                    <a:pt x="420569" y="17158"/>
                    <a:pt x="419136" y="17158"/>
                    <a:pt x="417704" y="17158"/>
                  </a:cubicBezTo>
                  <a:close/>
                  <a:moveTo>
                    <a:pt x="66037" y="12874"/>
                  </a:moveTo>
                  <a:cubicBezTo>
                    <a:pt x="70348" y="12874"/>
                    <a:pt x="73221" y="12874"/>
                    <a:pt x="76095" y="14307"/>
                  </a:cubicBezTo>
                  <a:cubicBezTo>
                    <a:pt x="78969" y="15740"/>
                    <a:pt x="81842" y="17172"/>
                    <a:pt x="84716" y="20038"/>
                  </a:cubicBezTo>
                  <a:cubicBezTo>
                    <a:pt x="87590" y="22903"/>
                    <a:pt x="90464" y="25769"/>
                    <a:pt x="93337" y="27202"/>
                  </a:cubicBezTo>
                  <a:cubicBezTo>
                    <a:pt x="97648" y="32932"/>
                    <a:pt x="100521" y="37231"/>
                    <a:pt x="101958" y="41529"/>
                  </a:cubicBezTo>
                  <a:cubicBezTo>
                    <a:pt x="103395" y="45827"/>
                    <a:pt x="104832" y="48693"/>
                    <a:pt x="104832" y="51558"/>
                  </a:cubicBezTo>
                  <a:cubicBezTo>
                    <a:pt x="103395" y="54424"/>
                    <a:pt x="101958" y="57289"/>
                    <a:pt x="100521" y="58722"/>
                  </a:cubicBezTo>
                  <a:cubicBezTo>
                    <a:pt x="99085" y="61588"/>
                    <a:pt x="96211" y="63020"/>
                    <a:pt x="94774" y="64453"/>
                  </a:cubicBezTo>
                  <a:lnTo>
                    <a:pt x="76095" y="81646"/>
                  </a:lnTo>
                  <a:cubicBezTo>
                    <a:pt x="74658" y="83079"/>
                    <a:pt x="73221" y="84512"/>
                    <a:pt x="70348" y="87377"/>
                  </a:cubicBezTo>
                  <a:cubicBezTo>
                    <a:pt x="68911" y="88810"/>
                    <a:pt x="68911" y="90242"/>
                    <a:pt x="67474" y="93108"/>
                  </a:cubicBezTo>
                  <a:lnTo>
                    <a:pt x="51669" y="75915"/>
                  </a:lnTo>
                  <a:cubicBezTo>
                    <a:pt x="51669" y="74482"/>
                    <a:pt x="53106" y="74482"/>
                    <a:pt x="53106" y="73050"/>
                  </a:cubicBezTo>
                  <a:cubicBezTo>
                    <a:pt x="54542" y="71617"/>
                    <a:pt x="54542" y="71617"/>
                    <a:pt x="55979" y="71617"/>
                  </a:cubicBezTo>
                  <a:lnTo>
                    <a:pt x="55979" y="70184"/>
                  </a:lnTo>
                  <a:cubicBezTo>
                    <a:pt x="51669" y="70184"/>
                    <a:pt x="48795" y="70184"/>
                    <a:pt x="44484" y="68751"/>
                  </a:cubicBezTo>
                  <a:cubicBezTo>
                    <a:pt x="41611" y="65886"/>
                    <a:pt x="38737" y="64453"/>
                    <a:pt x="37300" y="61588"/>
                  </a:cubicBezTo>
                  <a:cubicBezTo>
                    <a:pt x="34427" y="58722"/>
                    <a:pt x="32990" y="57289"/>
                    <a:pt x="31553" y="54424"/>
                  </a:cubicBezTo>
                  <a:cubicBezTo>
                    <a:pt x="30116" y="51558"/>
                    <a:pt x="30116" y="50126"/>
                    <a:pt x="30116" y="47260"/>
                  </a:cubicBezTo>
                  <a:cubicBezTo>
                    <a:pt x="30116" y="44394"/>
                    <a:pt x="30116" y="41529"/>
                    <a:pt x="31553" y="40096"/>
                  </a:cubicBezTo>
                  <a:cubicBezTo>
                    <a:pt x="31553" y="37231"/>
                    <a:pt x="34427" y="35798"/>
                    <a:pt x="35863" y="32932"/>
                  </a:cubicBezTo>
                  <a:cubicBezTo>
                    <a:pt x="38737" y="31500"/>
                    <a:pt x="40174" y="30067"/>
                    <a:pt x="43048" y="28634"/>
                  </a:cubicBezTo>
                  <a:cubicBezTo>
                    <a:pt x="45921" y="28634"/>
                    <a:pt x="47358" y="28634"/>
                    <a:pt x="50232" y="28634"/>
                  </a:cubicBezTo>
                  <a:cubicBezTo>
                    <a:pt x="53106" y="28634"/>
                    <a:pt x="54542" y="30067"/>
                    <a:pt x="57416" y="31500"/>
                  </a:cubicBezTo>
                  <a:cubicBezTo>
                    <a:pt x="58853" y="32932"/>
                    <a:pt x="61727" y="34365"/>
                    <a:pt x="63163" y="35798"/>
                  </a:cubicBezTo>
                  <a:cubicBezTo>
                    <a:pt x="66037" y="37231"/>
                    <a:pt x="67474" y="38664"/>
                    <a:pt x="68911" y="40096"/>
                  </a:cubicBezTo>
                  <a:cubicBezTo>
                    <a:pt x="71785" y="41529"/>
                    <a:pt x="73221" y="42962"/>
                    <a:pt x="74658" y="44394"/>
                  </a:cubicBezTo>
                  <a:cubicBezTo>
                    <a:pt x="76095" y="45827"/>
                    <a:pt x="77532" y="45827"/>
                    <a:pt x="78969" y="47260"/>
                  </a:cubicBezTo>
                  <a:cubicBezTo>
                    <a:pt x="80406" y="47260"/>
                    <a:pt x="81842" y="47260"/>
                    <a:pt x="83279" y="45827"/>
                  </a:cubicBezTo>
                  <a:cubicBezTo>
                    <a:pt x="84716" y="44394"/>
                    <a:pt x="84716" y="42962"/>
                    <a:pt x="84716" y="41529"/>
                  </a:cubicBezTo>
                  <a:cubicBezTo>
                    <a:pt x="83279" y="38664"/>
                    <a:pt x="83279" y="37231"/>
                    <a:pt x="81842" y="35798"/>
                  </a:cubicBezTo>
                  <a:cubicBezTo>
                    <a:pt x="80406" y="34365"/>
                    <a:pt x="78969" y="34365"/>
                    <a:pt x="78969" y="32932"/>
                  </a:cubicBezTo>
                  <a:cubicBezTo>
                    <a:pt x="77532" y="32932"/>
                    <a:pt x="76095" y="32932"/>
                    <a:pt x="76095" y="32932"/>
                  </a:cubicBezTo>
                  <a:cubicBezTo>
                    <a:pt x="74658" y="32932"/>
                    <a:pt x="73221" y="32932"/>
                    <a:pt x="73221" y="32932"/>
                  </a:cubicBezTo>
                  <a:cubicBezTo>
                    <a:pt x="71785" y="32932"/>
                    <a:pt x="71785" y="32932"/>
                    <a:pt x="71785" y="34365"/>
                  </a:cubicBezTo>
                  <a:lnTo>
                    <a:pt x="57416" y="18605"/>
                  </a:lnTo>
                  <a:cubicBezTo>
                    <a:pt x="60290" y="15740"/>
                    <a:pt x="63163" y="14307"/>
                    <a:pt x="66037" y="12874"/>
                  </a:cubicBezTo>
                  <a:close/>
                  <a:moveTo>
                    <a:pt x="416271" y="0"/>
                  </a:moveTo>
                  <a:cubicBezTo>
                    <a:pt x="419136" y="0"/>
                    <a:pt x="422001" y="0"/>
                    <a:pt x="424866" y="0"/>
                  </a:cubicBezTo>
                  <a:cubicBezTo>
                    <a:pt x="427731" y="1430"/>
                    <a:pt x="430596" y="1430"/>
                    <a:pt x="432028" y="2860"/>
                  </a:cubicBezTo>
                  <a:cubicBezTo>
                    <a:pt x="434893" y="4289"/>
                    <a:pt x="437758" y="5719"/>
                    <a:pt x="440622" y="7149"/>
                  </a:cubicBezTo>
                  <a:cubicBezTo>
                    <a:pt x="442055" y="10009"/>
                    <a:pt x="444920" y="11439"/>
                    <a:pt x="446352" y="14298"/>
                  </a:cubicBezTo>
                  <a:cubicBezTo>
                    <a:pt x="447785" y="17158"/>
                    <a:pt x="447785" y="20018"/>
                    <a:pt x="449217" y="22877"/>
                  </a:cubicBezTo>
                  <a:cubicBezTo>
                    <a:pt x="449217" y="25737"/>
                    <a:pt x="447785" y="28597"/>
                    <a:pt x="446352" y="31456"/>
                  </a:cubicBezTo>
                  <a:cubicBezTo>
                    <a:pt x="446352" y="32886"/>
                    <a:pt x="444920" y="34316"/>
                    <a:pt x="444920" y="35746"/>
                  </a:cubicBezTo>
                  <a:cubicBezTo>
                    <a:pt x="443487" y="37176"/>
                    <a:pt x="442055" y="38605"/>
                    <a:pt x="440622" y="38605"/>
                  </a:cubicBezTo>
                  <a:cubicBezTo>
                    <a:pt x="440622" y="40035"/>
                    <a:pt x="439190" y="40035"/>
                    <a:pt x="437758" y="40035"/>
                  </a:cubicBezTo>
                  <a:cubicBezTo>
                    <a:pt x="437758" y="41465"/>
                    <a:pt x="436325" y="41465"/>
                    <a:pt x="434893" y="41465"/>
                  </a:cubicBezTo>
                  <a:lnTo>
                    <a:pt x="440622" y="42895"/>
                  </a:lnTo>
                  <a:lnTo>
                    <a:pt x="433460" y="58623"/>
                  </a:lnTo>
                  <a:lnTo>
                    <a:pt x="374731" y="32886"/>
                  </a:lnTo>
                  <a:lnTo>
                    <a:pt x="381893" y="15728"/>
                  </a:lnTo>
                  <a:lnTo>
                    <a:pt x="401947" y="25737"/>
                  </a:lnTo>
                  <a:cubicBezTo>
                    <a:pt x="400515" y="22877"/>
                    <a:pt x="400515" y="21447"/>
                    <a:pt x="400515" y="18588"/>
                  </a:cubicBezTo>
                  <a:cubicBezTo>
                    <a:pt x="400515" y="15728"/>
                    <a:pt x="400515" y="14298"/>
                    <a:pt x="401947" y="11439"/>
                  </a:cubicBezTo>
                  <a:cubicBezTo>
                    <a:pt x="403379" y="7149"/>
                    <a:pt x="406244" y="4289"/>
                    <a:pt x="407677" y="2860"/>
                  </a:cubicBezTo>
                  <a:cubicBezTo>
                    <a:pt x="410542" y="1430"/>
                    <a:pt x="413406" y="0"/>
                    <a:pt x="416271" y="0"/>
                  </a:cubicBezTo>
                  <a:close/>
                  <a:moveTo>
                    <a:pt x="206689" y="0"/>
                  </a:moveTo>
                  <a:lnTo>
                    <a:pt x="243950" y="34378"/>
                  </a:lnTo>
                  <a:cubicBezTo>
                    <a:pt x="248249" y="37243"/>
                    <a:pt x="251116" y="41540"/>
                    <a:pt x="252549" y="44405"/>
                  </a:cubicBezTo>
                  <a:cubicBezTo>
                    <a:pt x="253982" y="48702"/>
                    <a:pt x="255415" y="51567"/>
                    <a:pt x="255415" y="55864"/>
                  </a:cubicBezTo>
                  <a:cubicBezTo>
                    <a:pt x="255415" y="58729"/>
                    <a:pt x="255415" y="61594"/>
                    <a:pt x="253982" y="63027"/>
                  </a:cubicBezTo>
                  <a:cubicBezTo>
                    <a:pt x="252549" y="65891"/>
                    <a:pt x="251116" y="68756"/>
                    <a:pt x="249683" y="70189"/>
                  </a:cubicBezTo>
                  <a:cubicBezTo>
                    <a:pt x="246816" y="73054"/>
                    <a:pt x="242517" y="75918"/>
                    <a:pt x="239651" y="75918"/>
                  </a:cubicBezTo>
                  <a:cubicBezTo>
                    <a:pt x="236784" y="75918"/>
                    <a:pt x="232485" y="75918"/>
                    <a:pt x="229619" y="75918"/>
                  </a:cubicBezTo>
                  <a:cubicBezTo>
                    <a:pt x="229619" y="77351"/>
                    <a:pt x="231052" y="78783"/>
                    <a:pt x="231052" y="81648"/>
                  </a:cubicBezTo>
                  <a:cubicBezTo>
                    <a:pt x="232485" y="83081"/>
                    <a:pt x="232485" y="85945"/>
                    <a:pt x="232485" y="88810"/>
                  </a:cubicBezTo>
                  <a:cubicBezTo>
                    <a:pt x="232485" y="90243"/>
                    <a:pt x="231052" y="93108"/>
                    <a:pt x="231052" y="95972"/>
                  </a:cubicBezTo>
                  <a:cubicBezTo>
                    <a:pt x="229619" y="97405"/>
                    <a:pt x="228186" y="100270"/>
                    <a:pt x="225320" y="103134"/>
                  </a:cubicBezTo>
                  <a:cubicBezTo>
                    <a:pt x="222453" y="105999"/>
                    <a:pt x="219587" y="108864"/>
                    <a:pt x="215288" y="110297"/>
                  </a:cubicBezTo>
                  <a:cubicBezTo>
                    <a:pt x="212421" y="111729"/>
                    <a:pt x="208122" y="111729"/>
                    <a:pt x="205256" y="111729"/>
                  </a:cubicBezTo>
                  <a:cubicBezTo>
                    <a:pt x="200957" y="111729"/>
                    <a:pt x="196657" y="110297"/>
                    <a:pt x="193791" y="108864"/>
                  </a:cubicBezTo>
                  <a:cubicBezTo>
                    <a:pt x="189492" y="107432"/>
                    <a:pt x="186625" y="104567"/>
                    <a:pt x="183759" y="101702"/>
                  </a:cubicBezTo>
                  <a:lnTo>
                    <a:pt x="145065" y="67324"/>
                  </a:lnTo>
                  <a:close/>
                </a:path>
              </a:pathLst>
            </a:custGeom>
            <a:solidFill>
              <a:schemeClr val="accent1">
                <a:lumMod val="50000"/>
              </a:schemeClr>
            </a:solidFill>
            <a:ln>
              <a:noFill/>
            </a:ln>
          </p:spPr>
        </p:sp>
        <p:grpSp>
          <p:nvGrpSpPr>
            <p:cNvPr id="24" name="组合 23"/>
            <p:cNvGrpSpPr/>
            <p:nvPr/>
          </p:nvGrpSpPr>
          <p:grpSpPr>
            <a:xfrm>
              <a:off x="1504164" y="4855603"/>
              <a:ext cx="2333963" cy="1323440"/>
              <a:chOff x="4973366" y="4855603"/>
              <a:chExt cx="2333963" cy="1323440"/>
            </a:xfrm>
          </p:grpSpPr>
          <p:sp>
            <p:nvSpPr>
              <p:cNvPr id="25" name="文本框 12"/>
              <p:cNvSpPr txBox="1"/>
              <p:nvPr/>
            </p:nvSpPr>
            <p:spPr>
              <a:xfrm>
                <a:off x="5288625" y="4855603"/>
                <a:ext cx="170344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6" name="文本框 25"/>
              <p:cNvSpPr txBox="1"/>
              <p:nvPr/>
            </p:nvSpPr>
            <p:spPr>
              <a:xfrm>
                <a:off x="4973366" y="5255713"/>
                <a:ext cx="2333963" cy="923330"/>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30" name="组合 29"/>
          <p:cNvGrpSpPr/>
          <p:nvPr/>
        </p:nvGrpSpPr>
        <p:grpSpPr>
          <a:xfrm>
            <a:off x="415234" y="-199604"/>
            <a:ext cx="3140765" cy="1272564"/>
            <a:chOff x="415234" y="-199604"/>
            <a:chExt cx="3140765" cy="1272564"/>
          </a:xfrm>
        </p:grpSpPr>
        <p:sp>
          <p:nvSpPr>
            <p:cNvPr id="31"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34"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anim calcmode="lin" valueType="num">
                                      <p:cBhvr>
                                        <p:cTn id="24" dur="1000" fill="hold"/>
                                        <p:tgtEl>
                                          <p:spTgt spid="29"/>
                                        </p:tgtEl>
                                        <p:attrNameLst>
                                          <p:attrName>ppt_x</p:attrName>
                                        </p:attrNameLst>
                                      </p:cBhvr>
                                      <p:tavLst>
                                        <p:tav tm="0">
                                          <p:val>
                                            <p:strVal val="#ppt_x"/>
                                          </p:val>
                                        </p:tav>
                                        <p:tav tm="100000">
                                          <p:val>
                                            <p:strVal val="#ppt_x"/>
                                          </p:val>
                                        </p:tav>
                                      </p:tavLst>
                                    </p:anim>
                                    <p:anim calcmode="lin" valueType="num">
                                      <p:cBhvr>
                                        <p:cTn id="2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8000000">
            <a:off x="-510994" y="-624161"/>
            <a:ext cx="2766480" cy="2825746"/>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 name="connsiteX0-181" fmla="*/ 110247 w 1807143"/>
              <a:gd name="connsiteY0-182" fmla="*/ 283275 h 1874848"/>
              <a:gd name="connsiteX1-183" fmla="*/ 862722 w 1807143"/>
              <a:gd name="connsiteY1-184" fmla="*/ 1873950 h 1874848"/>
              <a:gd name="connsiteX2-185" fmla="*/ 1786647 w 1807143"/>
              <a:gd name="connsiteY2-186" fmla="*/ 445200 h 1874848"/>
              <a:gd name="connsiteX3-187" fmla="*/ 110247 w 1807143"/>
              <a:gd name="connsiteY3-188" fmla="*/ 283275 h 1874848"/>
              <a:gd name="connsiteX0-189" fmla="*/ 110247 w 1816444"/>
              <a:gd name="connsiteY0-190" fmla="*/ 273208 h 1864752"/>
              <a:gd name="connsiteX1-191" fmla="*/ 862722 w 1816444"/>
              <a:gd name="connsiteY1-192" fmla="*/ 1863883 h 1864752"/>
              <a:gd name="connsiteX2-193" fmla="*/ 1786647 w 1816444"/>
              <a:gd name="connsiteY2-194" fmla="*/ 435133 h 1864752"/>
              <a:gd name="connsiteX3-195" fmla="*/ 110247 w 1816444"/>
              <a:gd name="connsiteY3-196" fmla="*/ 273208 h 1864752"/>
            </a:gdLst>
            <a:ahLst/>
            <a:cxnLst>
              <a:cxn ang="0">
                <a:pos x="connsiteX0-1" y="connsiteY0-2"/>
              </a:cxn>
              <a:cxn ang="0">
                <a:pos x="connsiteX1-3" y="connsiteY1-4"/>
              </a:cxn>
              <a:cxn ang="0">
                <a:pos x="connsiteX2-5" y="connsiteY2-6"/>
              </a:cxn>
              <a:cxn ang="0">
                <a:pos x="connsiteX3-7" y="connsiteY3-8"/>
              </a:cxn>
            </a:cxnLst>
            <a:rect l="l" t="t" r="r" b="b"/>
            <a:pathLst>
              <a:path w="1816444" h="1864752">
                <a:moveTo>
                  <a:pt x="110247" y="273208"/>
                </a:moveTo>
                <a:cubicBezTo>
                  <a:pt x="-291391" y="806608"/>
                  <a:pt x="507122" y="1827371"/>
                  <a:pt x="862722" y="1863883"/>
                </a:cubicBezTo>
                <a:cubicBezTo>
                  <a:pt x="1218322" y="1900395"/>
                  <a:pt x="1975560" y="776446"/>
                  <a:pt x="1786647" y="435133"/>
                </a:cubicBezTo>
                <a:cubicBezTo>
                  <a:pt x="1597734" y="93820"/>
                  <a:pt x="511885" y="-260192"/>
                  <a:pt x="110247" y="273208"/>
                </a:cubicBezTo>
                <a:close/>
              </a:path>
            </a:pathLst>
          </a:custGeom>
          <a:solidFill>
            <a:schemeClr val="accent1">
              <a:lumMod val="50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162050" y="990601"/>
            <a:ext cx="4210050" cy="5222851"/>
            <a:chOff x="1162050" y="990601"/>
            <a:chExt cx="4210050" cy="5222851"/>
          </a:xfrm>
        </p:grpSpPr>
        <p:grpSp>
          <p:nvGrpSpPr>
            <p:cNvPr id="14" name="组合 13"/>
            <p:cNvGrpSpPr/>
            <p:nvPr/>
          </p:nvGrpSpPr>
          <p:grpSpPr>
            <a:xfrm>
              <a:off x="1162050" y="990601"/>
              <a:ext cx="4210050" cy="5222851"/>
              <a:chOff x="1162050" y="1428176"/>
              <a:chExt cx="4210050" cy="4785276"/>
            </a:xfrm>
          </p:grpSpPr>
          <p:sp>
            <p:nvSpPr>
              <p:cNvPr id="11" name="同侧圆角矩形 10"/>
              <p:cNvSpPr/>
              <p:nvPr/>
            </p:nvSpPr>
            <p:spPr>
              <a:xfrm>
                <a:off x="1162050" y="1428176"/>
                <a:ext cx="4210050" cy="1972299"/>
              </a:xfrm>
              <a:prstGeom prst="round2SameRect">
                <a:avLst>
                  <a:gd name="adj1" fmla="val 12290"/>
                  <a:gd name="adj2" fmla="val 0"/>
                </a:avLst>
              </a:prstGeom>
              <a:blipFill>
                <a:blip r:embed="rId1"/>
                <a:srcRect/>
                <a:stretch>
                  <a:fillRect t="-14872" b="-1469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同侧圆角矩形 12"/>
              <p:cNvSpPr/>
              <p:nvPr/>
            </p:nvSpPr>
            <p:spPr>
              <a:xfrm rot="10800000">
                <a:off x="1162050" y="3400474"/>
                <a:ext cx="4210050" cy="2812978"/>
              </a:xfrm>
              <a:prstGeom prst="round2SameRect">
                <a:avLst>
                  <a:gd name="adj1" fmla="val 8643"/>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698171" y="5336849"/>
              <a:ext cx="3225082" cy="486242"/>
              <a:chOff x="1698171" y="5181601"/>
              <a:chExt cx="3225082" cy="486242"/>
            </a:xfrm>
          </p:grpSpPr>
          <p:sp>
            <p:nvSpPr>
              <p:cNvPr id="15" name="圆角矩形 14"/>
              <p:cNvSpPr/>
              <p:nvPr/>
            </p:nvSpPr>
            <p:spPr>
              <a:xfrm>
                <a:off x="1698171" y="5181601"/>
                <a:ext cx="3225082" cy="48624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41592" y="5268951"/>
                <a:ext cx="2738238" cy="307777"/>
              </a:xfrm>
              <a:prstGeom prst="rect">
                <a:avLst/>
              </a:prstGeom>
              <a:solidFill>
                <a:schemeClr val="accent1">
                  <a:lumMod val="50000"/>
                </a:schemeClr>
              </a:solidFill>
            </p:spPr>
            <p:txBody>
              <a:bodyPr wrap="square" rtlCol="0">
                <a:spAutoFit/>
              </a:bodyPr>
              <a:lstStyle/>
              <a:p>
                <a:pPr algn="ctr"/>
                <a:r>
                  <a:rPr lang="en-US" altLang="zh-CN" sz="1400" spc="300" dirty="0">
                    <a:solidFill>
                      <a:schemeClr val="bg1"/>
                    </a:solidFill>
                    <a:latin typeface="思源黑体 CN Light" panose="020B0300000000000000" pitchFamily="34" charset="-122"/>
                    <a:ea typeface="思源黑体 CN Light" panose="020B0300000000000000" pitchFamily="34" charset="-122"/>
                  </a:rPr>
                  <a:t>TECNOLOGY CONPAMY</a:t>
                </a:r>
                <a:endParaRPr lang="zh-CN" altLang="en-US" sz="1400" spc="300" dirty="0">
                  <a:solidFill>
                    <a:schemeClr val="bg1"/>
                  </a:solidFill>
                  <a:latin typeface="思源黑体 CN Light" panose="020B0300000000000000" pitchFamily="34" charset="-122"/>
                  <a:ea typeface="思源黑体 CN Light" panose="020B0300000000000000" pitchFamily="34" charset="-122"/>
                </a:endParaRPr>
              </a:p>
            </p:txBody>
          </p:sp>
        </p:grpSp>
        <p:sp>
          <p:nvSpPr>
            <p:cNvPr id="17" name="文本框 16"/>
            <p:cNvSpPr txBox="1"/>
            <p:nvPr/>
          </p:nvSpPr>
          <p:spPr>
            <a:xfrm>
              <a:off x="1415849" y="3483717"/>
              <a:ext cx="2394858" cy="707886"/>
            </a:xfrm>
            <a:prstGeom prst="rect">
              <a:avLst/>
            </a:prstGeom>
            <a:noFill/>
          </p:spPr>
          <p:txBody>
            <a:bodyPr wrap="square" rtlCol="0">
              <a:spAutoFit/>
            </a:bodyPr>
            <a:lstStyle/>
            <a:p>
              <a:r>
                <a:rPr lang="en-US" altLang="zh-CN" sz="4000" spc="300" dirty="0">
                  <a:solidFill>
                    <a:schemeClr val="tx1">
                      <a:lumMod val="85000"/>
                      <a:lumOff val="15000"/>
                    </a:schemeClr>
                  </a:solidFill>
                  <a:latin typeface="思源黑体 CN Normal" panose="020B0400000000000000" pitchFamily="34" charset="-122"/>
                  <a:ea typeface="思源黑体 CN Normal" panose="020B0400000000000000" pitchFamily="34" charset="-122"/>
                </a:rPr>
                <a:t>PART 06</a:t>
              </a:r>
              <a:endParaRPr lang="zh-CN" altLang="en-US" sz="4000" spc="3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9" name="文本框 18"/>
            <p:cNvSpPr txBox="1"/>
            <p:nvPr/>
          </p:nvSpPr>
          <p:spPr>
            <a:xfrm>
              <a:off x="1434660" y="4119970"/>
              <a:ext cx="3664828" cy="923330"/>
            </a:xfrm>
            <a:prstGeom prst="rect">
              <a:avLst/>
            </a:prstGeom>
            <a:noFill/>
          </p:spPr>
          <p:txBody>
            <a:bodyPr wrap="square" rtlCol="0">
              <a:spAutoFit/>
            </a:bodyPr>
            <a:lstStyle/>
            <a:p>
              <a:pPr>
                <a:lnSpc>
                  <a:spcPct val="150000"/>
                </a:lnSpc>
              </a:pPr>
              <a:r>
                <a:rPr lang="en-US" altLang="zh-CN" sz="1200" dirty="0">
                  <a:solidFill>
                    <a:schemeClr val="tx1">
                      <a:lumMod val="85000"/>
                      <a:lumOff val="15000"/>
                    </a:schemeClr>
                  </a:solidFill>
                </a:rPr>
                <a:t>Lorem ipsum dolor sit amet, consectetur adipisicing elit, sed do eiusmod tempor incididunt ut labore et dolore magna aliqua. Ut enim ad minim veniam,</a:t>
              </a:r>
              <a:endParaRPr lang="zh-CN" altLang="en-US" sz="1200" dirty="0">
                <a:solidFill>
                  <a:schemeClr val="tx1">
                    <a:lumMod val="85000"/>
                    <a:lumOff val="15000"/>
                  </a:schemeClr>
                </a:solidFill>
              </a:endParaRPr>
            </a:p>
          </p:txBody>
        </p:sp>
      </p:grpSp>
      <p:grpSp>
        <p:nvGrpSpPr>
          <p:cNvPr id="25" name="组合 24"/>
          <p:cNvGrpSpPr/>
          <p:nvPr/>
        </p:nvGrpSpPr>
        <p:grpSpPr>
          <a:xfrm>
            <a:off x="6271636" y="1359040"/>
            <a:ext cx="3664828" cy="4369533"/>
            <a:chOff x="6271636" y="1359040"/>
            <a:chExt cx="3664828" cy="4369533"/>
          </a:xfrm>
        </p:grpSpPr>
        <p:sp>
          <p:nvSpPr>
            <p:cNvPr id="20" name="文本框 19"/>
            <p:cNvSpPr txBox="1"/>
            <p:nvPr/>
          </p:nvSpPr>
          <p:spPr>
            <a:xfrm>
              <a:off x="6271636" y="2440707"/>
              <a:ext cx="3664828" cy="618183"/>
            </a:xfrm>
            <a:prstGeom prst="rect">
              <a:avLst/>
            </a:prstGeom>
            <a:noFill/>
          </p:spPr>
          <p:txBody>
            <a:bodyPr wrap="square" rtlCol="0">
              <a:spAutoFit/>
            </a:bodyPr>
            <a:lstStyle/>
            <a:p>
              <a:pPr>
                <a:lnSpc>
                  <a:spcPct val="150000"/>
                </a:lnSpc>
              </a:pPr>
              <a:r>
                <a:rPr lang="en-US" altLang="zh-CN" sz="1200" i="1" dirty="0">
                  <a:solidFill>
                    <a:schemeClr val="tx1">
                      <a:lumMod val="75000"/>
                      <a:lumOff val="25000"/>
                    </a:schemeClr>
                  </a:solidFill>
                </a:rPr>
                <a:t>Lorem ipsum dolor sit amet, consectetur adipisicing elit, sed do eiusmod </a:t>
              </a:r>
              <a:r>
                <a:rPr lang="en-US" altLang="zh-CN" sz="1200" i="1" dirty="0" err="1">
                  <a:solidFill>
                    <a:schemeClr val="tx1">
                      <a:lumMod val="75000"/>
                      <a:lumOff val="25000"/>
                    </a:schemeClr>
                  </a:solidFill>
                </a:rPr>
                <a:t>tempor</a:t>
              </a:r>
              <a:r>
                <a:rPr lang="en-US" altLang="zh-CN" sz="1200" i="1" dirty="0">
                  <a:solidFill>
                    <a:schemeClr val="tx1">
                      <a:lumMod val="75000"/>
                      <a:lumOff val="25000"/>
                    </a:schemeClr>
                  </a:solidFill>
                </a:rPr>
                <a:t> </a:t>
              </a:r>
              <a:r>
                <a:rPr lang="en-US" altLang="zh-CN" sz="1200" i="1" dirty="0" err="1">
                  <a:solidFill>
                    <a:schemeClr val="tx1">
                      <a:lumMod val="75000"/>
                      <a:lumOff val="25000"/>
                    </a:schemeClr>
                  </a:solidFill>
                </a:rPr>
                <a:t>incididunt</a:t>
              </a:r>
              <a:r>
                <a:rPr lang="en-US" altLang="zh-CN" sz="1200" i="1" dirty="0">
                  <a:solidFill>
                    <a:schemeClr val="tx1">
                      <a:lumMod val="75000"/>
                      <a:lumOff val="25000"/>
                    </a:schemeClr>
                  </a:solidFill>
                </a:rPr>
                <a:t> </a:t>
              </a:r>
              <a:endParaRPr lang="zh-CN" altLang="en-US" sz="1200" i="1" dirty="0">
                <a:solidFill>
                  <a:schemeClr val="tx1">
                    <a:lumMod val="75000"/>
                    <a:lumOff val="25000"/>
                  </a:schemeClr>
                </a:solidFill>
              </a:endParaRPr>
            </a:p>
          </p:txBody>
        </p:sp>
        <p:sp>
          <p:nvSpPr>
            <p:cNvPr id="21" name="矩形 20"/>
            <p:cNvSpPr/>
            <p:nvPr/>
          </p:nvSpPr>
          <p:spPr>
            <a:xfrm>
              <a:off x="6346152" y="2184856"/>
              <a:ext cx="650929" cy="458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p:nvSpPr>
          <p:spPr>
            <a:xfrm>
              <a:off x="6271636" y="1359040"/>
              <a:ext cx="2394858" cy="707886"/>
            </a:xfrm>
            <a:prstGeom prst="rect">
              <a:avLst/>
            </a:prstGeom>
            <a:noFill/>
          </p:spPr>
          <p:txBody>
            <a:bodyPr wrap="square" rtlCol="0">
              <a:spAutoFit/>
            </a:bodyPr>
            <a:lstStyle/>
            <a:p>
              <a:r>
                <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3" name="文本框 22"/>
            <p:cNvSpPr txBox="1"/>
            <p:nvPr/>
          </p:nvSpPr>
          <p:spPr>
            <a:xfrm>
              <a:off x="6271636" y="3143250"/>
              <a:ext cx="3664828" cy="2585323"/>
            </a:xfrm>
            <a:prstGeom prst="rect">
              <a:avLst/>
            </a:prstGeom>
            <a:noFill/>
          </p:spPr>
          <p:txBody>
            <a:bodyPr wrap="square" rtlCol="0">
              <a:spAutoFit/>
            </a:bodyPr>
            <a:lstStyle/>
            <a:p>
              <a:pPr>
                <a:lnSpc>
                  <a:spcPct val="150000"/>
                </a:lnSpc>
              </a:pPr>
              <a:r>
                <a:rPr lang="en-US" altLang="zh-CN" sz="1200" i="1" dirty="0">
                  <a:solidFill>
                    <a:schemeClr val="bg1">
                      <a:lumMod val="50000"/>
                    </a:schemeClr>
                  </a:solidFill>
                </a:rPr>
                <a:t>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enim</a:t>
              </a:r>
              <a:r>
                <a:rPr lang="en-US" altLang="zh-CN" sz="1200" i="1" dirty="0">
                  <a:solidFill>
                    <a:schemeClr val="bg1">
                      <a:lumMod val="50000"/>
                    </a:schemeClr>
                  </a:solidFill>
                </a:rPr>
                <a:t> ad minim </a:t>
              </a:r>
              <a:r>
                <a:rPr lang="en-US" altLang="zh-CN" sz="1200" i="1" dirty="0" err="1">
                  <a:solidFill>
                    <a:schemeClr val="bg1">
                      <a:lumMod val="50000"/>
                    </a:schemeClr>
                  </a:solidFill>
                </a:rPr>
                <a:t>veniam</a:t>
              </a:r>
              <a:r>
                <a:rPr lang="en-US" altLang="zh-CN" sz="1200" i="1" dirty="0">
                  <a:solidFill>
                    <a:schemeClr val="bg1">
                      <a:lumMod val="50000"/>
                    </a:schemeClr>
                  </a:solidFill>
                </a:rPr>
                <a:t>, 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enim</a:t>
              </a:r>
              <a:r>
                <a:rPr lang="en-US" altLang="zh-CN" sz="1200" i="1" dirty="0">
                  <a:solidFill>
                    <a:schemeClr val="bg1">
                      <a:lumMod val="50000"/>
                    </a:schemeClr>
                  </a:solidFill>
                </a:rPr>
                <a:t> ad minim </a:t>
              </a:r>
              <a:r>
                <a:rPr lang="en-US" altLang="zh-CN" sz="1200" i="1" dirty="0" err="1">
                  <a:solidFill>
                    <a:schemeClr val="bg1">
                      <a:lumMod val="50000"/>
                    </a:schemeClr>
                  </a:solidFill>
                </a:rPr>
                <a:t>veniam</a:t>
              </a:r>
              <a:r>
                <a:rPr lang="en-US" altLang="zh-CN" sz="1200" i="1" dirty="0">
                  <a:solidFill>
                    <a:schemeClr val="bg1">
                      <a:lumMod val="50000"/>
                    </a:schemeClr>
                  </a:solidFill>
                </a:rPr>
                <a:t>, 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endParaRPr lang="en-US" altLang="zh-CN" sz="1200" i="1" dirty="0">
                <a:solidFill>
                  <a:schemeClr val="bg1">
                    <a:lumMod val="50000"/>
                  </a:schemeClr>
                </a:solidFill>
              </a:endParaRPr>
            </a:p>
          </p:txBody>
        </p:sp>
      </p:grpSp>
      <p:sp>
        <p:nvSpPr>
          <p:cNvPr id="26" name="梯形 11"/>
          <p:cNvSpPr/>
          <p:nvPr/>
        </p:nvSpPr>
        <p:spPr>
          <a:xfrm rot="13500000">
            <a:off x="9877370" y="-599766"/>
            <a:ext cx="2085441" cy="1512062"/>
          </a:xfrm>
          <a:custGeom>
            <a:avLst/>
            <a:gdLst>
              <a:gd name="connsiteX0" fmla="*/ 0 w 3339385"/>
              <a:gd name="connsiteY0" fmla="*/ 2647336 h 2647336"/>
              <a:gd name="connsiteX1" fmla="*/ 661834 w 3339385"/>
              <a:gd name="connsiteY1" fmla="*/ 0 h 2647336"/>
              <a:gd name="connsiteX2" fmla="*/ 2677551 w 3339385"/>
              <a:gd name="connsiteY2" fmla="*/ 0 h 2647336"/>
              <a:gd name="connsiteX3" fmla="*/ 3339385 w 3339385"/>
              <a:gd name="connsiteY3" fmla="*/ 2647336 h 2647336"/>
              <a:gd name="connsiteX4" fmla="*/ 0 w 3339385"/>
              <a:gd name="connsiteY4" fmla="*/ 2647336 h 2647336"/>
              <a:gd name="connsiteX0-1" fmla="*/ 0 w 3487594"/>
              <a:gd name="connsiteY0-2" fmla="*/ 2978253 h 2978253"/>
              <a:gd name="connsiteX1-3" fmla="*/ 661834 w 3487594"/>
              <a:gd name="connsiteY1-4" fmla="*/ 330917 h 2978253"/>
              <a:gd name="connsiteX2-5" fmla="*/ 2677551 w 3487594"/>
              <a:gd name="connsiteY2-6" fmla="*/ 330917 h 2978253"/>
              <a:gd name="connsiteX3-7" fmla="*/ 3339385 w 3487594"/>
              <a:gd name="connsiteY3-8" fmla="*/ 2978253 h 2978253"/>
              <a:gd name="connsiteX4-9" fmla="*/ 0 w 3487594"/>
              <a:gd name="connsiteY4-10" fmla="*/ 2978253 h 2978253"/>
              <a:gd name="connsiteX0-11" fmla="*/ 0 w 3487594"/>
              <a:gd name="connsiteY0-12" fmla="*/ 2978253 h 2978253"/>
              <a:gd name="connsiteX1-13" fmla="*/ 661834 w 3487594"/>
              <a:gd name="connsiteY1-14" fmla="*/ 330917 h 2978253"/>
              <a:gd name="connsiteX2-15" fmla="*/ 2677551 w 3487594"/>
              <a:gd name="connsiteY2-16" fmla="*/ 330917 h 2978253"/>
              <a:gd name="connsiteX3-17" fmla="*/ 3339385 w 3487594"/>
              <a:gd name="connsiteY3-18" fmla="*/ 2978253 h 2978253"/>
              <a:gd name="connsiteX4-19" fmla="*/ 0 w 3487594"/>
              <a:gd name="connsiteY4-20" fmla="*/ 2978253 h 2978253"/>
              <a:gd name="connsiteX0-21" fmla="*/ 0 w 3339385"/>
              <a:gd name="connsiteY0-22" fmla="*/ 2978253 h 2978253"/>
              <a:gd name="connsiteX1-23" fmla="*/ 661834 w 3339385"/>
              <a:gd name="connsiteY1-24" fmla="*/ 330917 h 2978253"/>
              <a:gd name="connsiteX2-25" fmla="*/ 2677551 w 3339385"/>
              <a:gd name="connsiteY2-26" fmla="*/ 330917 h 2978253"/>
              <a:gd name="connsiteX3-27" fmla="*/ 3339385 w 3339385"/>
              <a:gd name="connsiteY3-28" fmla="*/ 2978253 h 2978253"/>
              <a:gd name="connsiteX4-29" fmla="*/ 0 w 3339385"/>
              <a:gd name="connsiteY4-30" fmla="*/ 2978253 h 2978253"/>
              <a:gd name="connsiteX0-31" fmla="*/ 0 w 3339385"/>
              <a:gd name="connsiteY0-32" fmla="*/ 2978253 h 2978253"/>
              <a:gd name="connsiteX1-33" fmla="*/ 661834 w 3339385"/>
              <a:gd name="connsiteY1-34" fmla="*/ 330917 h 2978253"/>
              <a:gd name="connsiteX2-35" fmla="*/ 2677551 w 3339385"/>
              <a:gd name="connsiteY2-36" fmla="*/ 330917 h 2978253"/>
              <a:gd name="connsiteX3-37" fmla="*/ 3339385 w 3339385"/>
              <a:gd name="connsiteY3-38" fmla="*/ 2978253 h 2978253"/>
              <a:gd name="connsiteX4-39" fmla="*/ 0 w 3339385"/>
              <a:gd name="connsiteY4-40" fmla="*/ 2978253 h 2978253"/>
              <a:gd name="connsiteX0-41" fmla="*/ 0 w 3339385"/>
              <a:gd name="connsiteY0-42" fmla="*/ 2996159 h 2996159"/>
              <a:gd name="connsiteX1-43" fmla="*/ 661834 w 3339385"/>
              <a:gd name="connsiteY1-44" fmla="*/ 348823 h 2996159"/>
              <a:gd name="connsiteX2-45" fmla="*/ 2400233 w 3339385"/>
              <a:gd name="connsiteY2-46" fmla="*/ 314038 h 2996159"/>
              <a:gd name="connsiteX3-47" fmla="*/ 3339385 w 3339385"/>
              <a:gd name="connsiteY3-48" fmla="*/ 2996159 h 2996159"/>
              <a:gd name="connsiteX4-49" fmla="*/ 0 w 3339385"/>
              <a:gd name="connsiteY4-50" fmla="*/ 2996159 h 2996159"/>
              <a:gd name="connsiteX0-51" fmla="*/ 0 w 3339385"/>
              <a:gd name="connsiteY0-52" fmla="*/ 2996159 h 2996159"/>
              <a:gd name="connsiteX1-53" fmla="*/ 775282 w 3339385"/>
              <a:gd name="connsiteY1-54" fmla="*/ 348823 h 2996159"/>
              <a:gd name="connsiteX2-55" fmla="*/ 2400233 w 3339385"/>
              <a:gd name="connsiteY2-56" fmla="*/ 314038 h 2996159"/>
              <a:gd name="connsiteX3-57" fmla="*/ 3339385 w 3339385"/>
              <a:gd name="connsiteY3-58" fmla="*/ 2996159 h 2996159"/>
              <a:gd name="connsiteX4-59" fmla="*/ 0 w 3339385"/>
              <a:gd name="connsiteY4-60" fmla="*/ 2996159 h 2996159"/>
              <a:gd name="connsiteX0-61" fmla="*/ 0 w 3474973"/>
              <a:gd name="connsiteY0-62" fmla="*/ 2998122 h 3028357"/>
              <a:gd name="connsiteX1-63" fmla="*/ 775282 w 3474973"/>
              <a:gd name="connsiteY1-64" fmla="*/ 350786 h 3028357"/>
              <a:gd name="connsiteX2-65" fmla="*/ 2400233 w 3474973"/>
              <a:gd name="connsiteY2-66" fmla="*/ 316001 h 3028357"/>
              <a:gd name="connsiteX3-67" fmla="*/ 3474973 w 3474973"/>
              <a:gd name="connsiteY3-68" fmla="*/ 3028357 h 3028357"/>
              <a:gd name="connsiteX4-69" fmla="*/ 0 w 3474973"/>
              <a:gd name="connsiteY4-70" fmla="*/ 2998122 h 3028357"/>
              <a:gd name="connsiteX0-71" fmla="*/ 0 w 3746151"/>
              <a:gd name="connsiteY0-72" fmla="*/ 2967887 h 3028357"/>
              <a:gd name="connsiteX1-73" fmla="*/ 1046460 w 3746151"/>
              <a:gd name="connsiteY1-74" fmla="*/ 350786 h 3028357"/>
              <a:gd name="connsiteX2-75" fmla="*/ 2671411 w 3746151"/>
              <a:gd name="connsiteY2-76" fmla="*/ 316001 h 3028357"/>
              <a:gd name="connsiteX3-77" fmla="*/ 3746151 w 3746151"/>
              <a:gd name="connsiteY3-78" fmla="*/ 3028357 h 3028357"/>
              <a:gd name="connsiteX4-79" fmla="*/ 0 w 3746151"/>
              <a:gd name="connsiteY4-80" fmla="*/ 2967887 h 30283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46151" h="3028357">
                <a:moveTo>
                  <a:pt x="0" y="2967887"/>
                </a:moveTo>
                <a:cubicBezTo>
                  <a:pt x="220611" y="2085442"/>
                  <a:pt x="508349" y="1157031"/>
                  <a:pt x="1046460" y="350786"/>
                </a:cubicBezTo>
                <a:cubicBezTo>
                  <a:pt x="1492718" y="-90437"/>
                  <a:pt x="2221463" y="-130261"/>
                  <a:pt x="2671411" y="316001"/>
                </a:cubicBezTo>
                <a:cubicBezTo>
                  <a:pt x="3121360" y="762263"/>
                  <a:pt x="3493909" y="2180734"/>
                  <a:pt x="3746151" y="3028357"/>
                </a:cubicBezTo>
                <a:lnTo>
                  <a:pt x="0" y="2967887"/>
                </a:lnTo>
                <a:close/>
              </a:path>
            </a:pathLst>
          </a:custGeom>
          <a:gradFill>
            <a:gsLst>
              <a:gs pos="0">
                <a:schemeClr val="accent1">
                  <a:lumMod val="50000"/>
                </a:schemeClr>
              </a:gs>
              <a:gs pos="100000">
                <a:schemeClr val="accent1">
                  <a:lumMod val="50000"/>
                  <a:alpha val="0"/>
                </a:schemeClr>
              </a:gs>
            </a:gsLst>
            <a:lin ang="5400000" scaled="1"/>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695913">
            <a:off x="9459961" y="5674652"/>
            <a:ext cx="2309336" cy="2366697"/>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Lst>
            <a:ahLst/>
            <a:cxnLst>
              <a:cxn ang="0">
                <a:pos x="connsiteX0-1" y="connsiteY0-2"/>
              </a:cxn>
              <a:cxn ang="0">
                <a:pos x="connsiteX1-3" y="connsiteY1-4"/>
              </a:cxn>
              <a:cxn ang="0">
                <a:pos x="connsiteX2-5" y="connsiteY2-6"/>
              </a:cxn>
              <a:cxn ang="0">
                <a:pos x="connsiteX3-7" y="connsiteY3-8"/>
              </a:cxn>
            </a:cxnLst>
            <a:rect l="l" t="t" r="r" b="b"/>
            <a:pathLst>
              <a:path w="1810119" h="1855080">
                <a:moveTo>
                  <a:pt x="110247" y="263564"/>
                </a:moveTo>
                <a:cubicBezTo>
                  <a:pt x="-291391" y="796964"/>
                  <a:pt x="507122" y="1817727"/>
                  <a:pt x="862722" y="1854239"/>
                </a:cubicBezTo>
                <a:cubicBezTo>
                  <a:pt x="1218322" y="1890751"/>
                  <a:pt x="1950160" y="728702"/>
                  <a:pt x="1786647" y="425489"/>
                </a:cubicBezTo>
                <a:cubicBezTo>
                  <a:pt x="1623134" y="122276"/>
                  <a:pt x="511885" y="-269836"/>
                  <a:pt x="110247" y="263564"/>
                </a:cubicBezTo>
                <a:close/>
              </a:path>
            </a:pathLst>
          </a:custGeom>
          <a:gradFill flip="none" rotWithShape="1">
            <a:gsLst>
              <a:gs pos="0">
                <a:schemeClr val="accent1">
                  <a:lumMod val="50000"/>
                  <a:alpha val="40000"/>
                </a:schemeClr>
              </a:gs>
              <a:gs pos="100000">
                <a:schemeClr val="accent1">
                  <a:lumMod val="50000"/>
                </a:schemeClr>
              </a:gs>
            </a:gsLst>
            <a:lin ang="0" scaled="1"/>
            <a:tileRect/>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1695913">
            <a:off x="-749742" y="4024140"/>
            <a:ext cx="5530353" cy="5667720"/>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Lst>
            <a:ahLst/>
            <a:cxnLst>
              <a:cxn ang="0">
                <a:pos x="connsiteX0-1" y="connsiteY0-2"/>
              </a:cxn>
              <a:cxn ang="0">
                <a:pos x="connsiteX1-3" y="connsiteY1-4"/>
              </a:cxn>
              <a:cxn ang="0">
                <a:pos x="connsiteX2-5" y="connsiteY2-6"/>
              </a:cxn>
              <a:cxn ang="0">
                <a:pos x="connsiteX3-7" y="connsiteY3-8"/>
              </a:cxn>
            </a:cxnLst>
            <a:rect l="l" t="t" r="r" b="b"/>
            <a:pathLst>
              <a:path w="1810119" h="1855080">
                <a:moveTo>
                  <a:pt x="110247" y="263564"/>
                </a:moveTo>
                <a:cubicBezTo>
                  <a:pt x="-291391" y="796964"/>
                  <a:pt x="507122" y="1817727"/>
                  <a:pt x="862722" y="1854239"/>
                </a:cubicBezTo>
                <a:cubicBezTo>
                  <a:pt x="1218322" y="1890751"/>
                  <a:pt x="1950160" y="728702"/>
                  <a:pt x="1786647" y="425489"/>
                </a:cubicBezTo>
                <a:cubicBezTo>
                  <a:pt x="1623134" y="122276"/>
                  <a:pt x="511885" y="-269836"/>
                  <a:pt x="110247" y="263564"/>
                </a:cubicBezTo>
                <a:close/>
              </a:path>
            </a:pathLst>
          </a:custGeom>
          <a:gradFill flip="none" rotWithShape="1">
            <a:gsLst>
              <a:gs pos="0">
                <a:schemeClr val="accent1">
                  <a:lumMod val="50000"/>
                  <a:alpha val="40000"/>
                </a:schemeClr>
              </a:gs>
              <a:gs pos="100000">
                <a:schemeClr val="accent1">
                  <a:lumMod val="50000"/>
                </a:schemeClr>
              </a:gs>
            </a:gsLst>
            <a:lin ang="0" scaled="1"/>
            <a:tileRect/>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a:off x="1215334" y="1614422"/>
            <a:ext cx="4833079" cy="4013278"/>
          </a:xfrm>
          <a:prstGeom prst="roundRect">
            <a:avLst>
              <a:gd name="adj" fmla="val 8975"/>
            </a:avLst>
          </a:prstGeom>
          <a:blipFill>
            <a:blip r:embed="rId1">
              <a:grayscl/>
            </a:blip>
            <a:srcRect/>
            <a:stretch>
              <a:fillRect l="-12311" r="-122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6869200" y="1614422"/>
            <a:ext cx="3939351" cy="949135"/>
            <a:chOff x="6869200" y="1614422"/>
            <a:chExt cx="3939351" cy="949135"/>
          </a:xfrm>
        </p:grpSpPr>
        <p:sp>
          <p:nvSpPr>
            <p:cNvPr id="12" name="椭圆 11"/>
            <p:cNvSpPr/>
            <p:nvPr/>
          </p:nvSpPr>
          <p:spPr>
            <a:xfrm>
              <a:off x="6869200" y="1723037"/>
              <a:ext cx="734063" cy="734063"/>
            </a:xfrm>
            <a:prstGeom prst="ellips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思源黑体 CN Light" panose="020B0300000000000000" pitchFamily="34" charset="-122"/>
                  <a:ea typeface="思源黑体 CN Light" panose="020B0300000000000000" pitchFamily="34" charset="-122"/>
                </a:rPr>
                <a:t>1</a:t>
              </a:r>
              <a:endParaRPr lang="zh-CN" altLang="en-US" sz="3200" b="1" dirty="0">
                <a:solidFill>
                  <a:schemeClr val="bg1"/>
                </a:solidFill>
                <a:latin typeface="思源黑体 CN Light" panose="020B0300000000000000" pitchFamily="34" charset="-122"/>
                <a:ea typeface="思源黑体 CN Light" panose="020B0300000000000000" pitchFamily="34" charset="-122"/>
              </a:endParaRPr>
            </a:p>
          </p:txBody>
        </p:sp>
        <p:sp>
          <p:nvSpPr>
            <p:cNvPr id="13" name="文本框 12"/>
            <p:cNvSpPr txBox="1"/>
            <p:nvPr/>
          </p:nvSpPr>
          <p:spPr>
            <a:xfrm>
              <a:off x="7858786" y="1614422"/>
              <a:ext cx="233396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4" name="文本框 13"/>
            <p:cNvSpPr txBox="1"/>
            <p:nvPr/>
          </p:nvSpPr>
          <p:spPr>
            <a:xfrm>
              <a:off x="7858786" y="1945952"/>
              <a:ext cx="2949765" cy="617605"/>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3" name="组合 2"/>
          <p:cNvGrpSpPr/>
          <p:nvPr/>
        </p:nvGrpSpPr>
        <p:grpSpPr>
          <a:xfrm>
            <a:off x="6869200" y="3083163"/>
            <a:ext cx="3939351" cy="949135"/>
            <a:chOff x="6869200" y="3028855"/>
            <a:chExt cx="3939351" cy="949135"/>
          </a:xfrm>
        </p:grpSpPr>
        <p:sp>
          <p:nvSpPr>
            <p:cNvPr id="17" name="椭圆 16"/>
            <p:cNvSpPr/>
            <p:nvPr/>
          </p:nvSpPr>
          <p:spPr>
            <a:xfrm>
              <a:off x="6869200" y="3137470"/>
              <a:ext cx="734063" cy="73406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思源黑体 CN Light" panose="020B0300000000000000" pitchFamily="34" charset="-122"/>
                  <a:ea typeface="思源黑体 CN Light" panose="020B0300000000000000" pitchFamily="34" charset="-122"/>
                </a:rPr>
                <a:t>2</a:t>
              </a:r>
              <a:endParaRPr lang="zh-CN" altLang="en-US" sz="3200" b="1" dirty="0">
                <a:solidFill>
                  <a:schemeClr val="bg1"/>
                </a:solidFill>
                <a:latin typeface="思源黑体 CN Light" panose="020B0300000000000000" pitchFamily="34" charset="-122"/>
                <a:ea typeface="思源黑体 CN Light" panose="020B0300000000000000" pitchFamily="34" charset="-122"/>
              </a:endParaRPr>
            </a:p>
          </p:txBody>
        </p:sp>
        <p:sp>
          <p:nvSpPr>
            <p:cNvPr id="18" name="文本框 17"/>
            <p:cNvSpPr txBox="1"/>
            <p:nvPr/>
          </p:nvSpPr>
          <p:spPr>
            <a:xfrm>
              <a:off x="7858786" y="3028855"/>
              <a:ext cx="233396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9" name="文本框 18"/>
            <p:cNvSpPr txBox="1"/>
            <p:nvPr/>
          </p:nvSpPr>
          <p:spPr>
            <a:xfrm>
              <a:off x="7858786" y="3360385"/>
              <a:ext cx="2949765" cy="617605"/>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2" name="组合 1"/>
          <p:cNvGrpSpPr/>
          <p:nvPr/>
        </p:nvGrpSpPr>
        <p:grpSpPr>
          <a:xfrm>
            <a:off x="6869200" y="4551903"/>
            <a:ext cx="3939351" cy="949135"/>
            <a:chOff x="6869200" y="4313544"/>
            <a:chExt cx="3939351" cy="949135"/>
          </a:xfrm>
        </p:grpSpPr>
        <p:sp>
          <p:nvSpPr>
            <p:cNvPr id="20" name="椭圆 19"/>
            <p:cNvSpPr/>
            <p:nvPr/>
          </p:nvSpPr>
          <p:spPr>
            <a:xfrm>
              <a:off x="6869200" y="4422159"/>
              <a:ext cx="734063" cy="734063"/>
            </a:xfrm>
            <a:prstGeom prst="ellipse">
              <a:avLst/>
            </a:prstGeom>
            <a:solidFill>
              <a:schemeClr val="accent1">
                <a:lumMod val="50000"/>
              </a:schemeClr>
            </a:solidFill>
            <a:ln>
              <a:noFill/>
            </a:ln>
          </p:spPr>
          <p:txBody>
            <a:bodyPr rtlCol="0" anchor="ctr"/>
            <a:lstStyle/>
            <a:p>
              <a:pPr algn="ctr"/>
              <a:r>
                <a:rPr lang="en-US" altLang="zh-CN" sz="3200" b="1" dirty="0">
                  <a:solidFill>
                    <a:schemeClr val="bg1"/>
                  </a:solidFill>
                  <a:latin typeface="思源黑体 CN Light" panose="020B0300000000000000" pitchFamily="34" charset="-122"/>
                  <a:ea typeface="思源黑体 CN Light" panose="020B0300000000000000" pitchFamily="34" charset="-122"/>
                </a:rPr>
                <a:t>3</a:t>
              </a:r>
              <a:endParaRPr lang="zh-CN" altLang="en-US" sz="3200" b="1" dirty="0">
                <a:solidFill>
                  <a:schemeClr val="bg1"/>
                </a:solidFill>
                <a:latin typeface="思源黑体 CN Light" panose="020B0300000000000000" pitchFamily="34" charset="-122"/>
                <a:ea typeface="思源黑体 CN Light" panose="020B0300000000000000" pitchFamily="34" charset="-122"/>
              </a:endParaRPr>
            </a:p>
          </p:txBody>
        </p:sp>
        <p:sp>
          <p:nvSpPr>
            <p:cNvPr id="21" name="文本框 20"/>
            <p:cNvSpPr txBox="1"/>
            <p:nvPr/>
          </p:nvSpPr>
          <p:spPr>
            <a:xfrm>
              <a:off x="7858786" y="4313544"/>
              <a:ext cx="233396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输入标题</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2" name="文本框 21"/>
            <p:cNvSpPr txBox="1"/>
            <p:nvPr/>
          </p:nvSpPr>
          <p:spPr>
            <a:xfrm>
              <a:off x="7858786" y="4645074"/>
              <a:ext cx="2949765" cy="617605"/>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23" name="组合 22"/>
          <p:cNvGrpSpPr/>
          <p:nvPr/>
        </p:nvGrpSpPr>
        <p:grpSpPr>
          <a:xfrm>
            <a:off x="415234" y="-199604"/>
            <a:ext cx="3140765" cy="1272564"/>
            <a:chOff x="415234" y="-199604"/>
            <a:chExt cx="3140765" cy="1272564"/>
          </a:xfrm>
        </p:grpSpPr>
        <p:sp>
          <p:nvSpPr>
            <p:cNvPr id="24"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7"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5234" y="-199604"/>
            <a:ext cx="1600200" cy="1210658"/>
            <a:chOff x="3828068" y="0"/>
            <a:chExt cx="1600200" cy="1210658"/>
          </a:xfrm>
        </p:grpSpPr>
        <p:sp>
          <p:nvSpPr>
            <p:cNvPr id="7" name="饼形 6"/>
            <p:cNvSpPr/>
            <p:nvPr/>
          </p:nvSpPr>
          <p:spPr>
            <a:xfrm rot="16200000">
              <a:off x="4022839" y="-194771"/>
              <a:ext cx="1210658" cy="1600200"/>
            </a:xfrm>
            <a:prstGeom prst="pie">
              <a:avLst>
                <a:gd name="adj1" fmla="val 10780140"/>
                <a:gd name="adj2" fmla="val 16200000"/>
              </a:avLst>
            </a:prstGeom>
            <a:gradFill flip="none" rotWithShape="1">
              <a:gsLst>
                <a:gs pos="0">
                  <a:srgbClr val="43DBC2"/>
                </a:gs>
                <a:gs pos="100000">
                  <a:srgbClr val="43DBC2">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3959194" y="559767"/>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bg1"/>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bg1"/>
              </a:solidFill>
              <a:latin typeface="思源黑体 CN Medium" panose="020B0600000000000000" pitchFamily="34" charset="-122"/>
              <a:ea typeface="思源黑体 CN Medium" panose="020B0600000000000000" pitchFamily="34" charset="-122"/>
            </a:endParaRPr>
          </a:p>
        </p:txBody>
      </p:sp>
      <p:sp>
        <p:nvSpPr>
          <p:cNvPr id="9"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sp>
        <p:nvSpPr>
          <p:cNvPr id="2" name="矩形 1"/>
          <p:cNvSpPr/>
          <p:nvPr/>
        </p:nvSpPr>
        <p:spPr>
          <a:xfrm>
            <a:off x="0" y="0"/>
            <a:ext cx="12192000" cy="5562600"/>
          </a:xfrm>
          <a:prstGeom prst="rect">
            <a:avLst/>
          </a:prstGeom>
          <a:blipFill>
            <a:blip r:embed="rId1"/>
            <a:srcRect/>
            <a:stretch>
              <a:fillRect t="-14874" b="-1480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0"/>
            <a:ext cx="12192000" cy="5562600"/>
          </a:xfrm>
          <a:prstGeom prst="rect">
            <a:avLst/>
          </a:prstGeom>
          <a:gradFill flip="none" rotWithShape="1">
            <a:gsLst>
              <a:gs pos="44000">
                <a:schemeClr val="accent1">
                  <a:lumMod val="50000"/>
                  <a:alpha val="13000"/>
                </a:schemeClr>
              </a:gs>
              <a:gs pos="100000">
                <a:schemeClr val="accent1">
                  <a:lumMod val="50000"/>
                  <a:alpha val="70000"/>
                </a:schemeClr>
              </a:gs>
            </a:gsLst>
            <a:lin ang="5400000" scaled="1"/>
            <a:tileRect/>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05543" y="4132670"/>
            <a:ext cx="3250065" cy="1004836"/>
            <a:chOff x="805543" y="4132670"/>
            <a:chExt cx="3250065" cy="1004836"/>
          </a:xfrm>
        </p:grpSpPr>
        <p:sp>
          <p:nvSpPr>
            <p:cNvPr id="10" name="矩形 9"/>
            <p:cNvSpPr/>
            <p:nvPr/>
          </p:nvSpPr>
          <p:spPr>
            <a:xfrm>
              <a:off x="805543" y="4159645"/>
              <a:ext cx="76200" cy="933450"/>
            </a:xfrm>
            <a:prstGeom prst="rect">
              <a:avLst/>
            </a:prstGeom>
            <a:solidFill>
              <a:schemeClr val="bg1">
                <a:lumMod val="95000"/>
              </a:schemeClr>
            </a:solidFill>
            <a:ln>
              <a:noFill/>
            </a:ln>
          </p:spPr>
          <p:txBody>
            <a:bodyPr rtlCol="0" anchor="ctr"/>
            <a:lstStyle/>
            <a:p>
              <a:pPr algn="ctr"/>
              <a:endParaRPr lang="zh-CN" altLang="en-US">
                <a:gradFill>
                  <a:gsLst>
                    <a:gs pos="0">
                      <a:srgbClr val="FB2B61"/>
                    </a:gs>
                    <a:gs pos="100000">
                      <a:srgbClr val="F65C3F"/>
                    </a:gs>
                  </a:gsLst>
                  <a:lin ang="0" scaled="1"/>
                </a:gradFill>
              </a:endParaRPr>
            </a:p>
          </p:txBody>
        </p:sp>
        <p:sp>
          <p:nvSpPr>
            <p:cNvPr id="11" name="文本框 10"/>
            <p:cNvSpPr txBox="1"/>
            <p:nvPr/>
          </p:nvSpPr>
          <p:spPr>
            <a:xfrm>
              <a:off x="1105843" y="4132670"/>
              <a:ext cx="2333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spc="300" dirty="0">
                  <a:solidFill>
                    <a:schemeClr val="bg1"/>
                  </a:solidFill>
                  <a:latin typeface="思源黑体 CN Medium" panose="020B0600000000000000" pitchFamily="34" charset="-122"/>
                  <a:ea typeface="思源黑体 CN Medium" panose="020B0600000000000000" pitchFamily="34" charset="-122"/>
                </a:rPr>
                <a:t>输入标题</a:t>
              </a:r>
              <a:endParaRPr lang="zh-CN" altLang="en-US" sz="2400" b="1" spc="300" dirty="0">
                <a:solidFill>
                  <a:schemeClr val="bg1"/>
                </a:solidFill>
                <a:latin typeface="思源黑体 CN Medium" panose="020B0600000000000000" pitchFamily="34" charset="-122"/>
                <a:ea typeface="思源黑体 CN Medium" panose="020B0600000000000000" pitchFamily="34" charset="-122"/>
              </a:endParaRPr>
            </a:p>
          </p:txBody>
        </p:sp>
        <p:sp>
          <p:nvSpPr>
            <p:cNvPr id="12" name="文本框 11"/>
            <p:cNvSpPr txBox="1"/>
            <p:nvPr/>
          </p:nvSpPr>
          <p:spPr>
            <a:xfrm>
              <a:off x="1105843" y="4491175"/>
              <a:ext cx="2949765" cy="646331"/>
            </a:xfrm>
            <a:prstGeom prst="rect">
              <a:avLst/>
            </a:prstGeom>
            <a:noFill/>
          </p:spPr>
          <p:txBody>
            <a:bodyPr wrap="square" rtlCol="0">
              <a:spAutoFit/>
            </a:bodyPr>
            <a:lstStyle/>
            <a:p>
              <a:pPr>
                <a:lnSpc>
                  <a:spcPct val="150000"/>
                </a:lnSpc>
              </a:pPr>
              <a:r>
                <a:rPr lang="zh-CN" altLang="en-US" sz="1200" dirty="0">
                  <a:solidFill>
                    <a:schemeClr val="bg1">
                      <a:lumMod val="9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zh-CN" altLang="en-US" sz="1200" dirty="0">
                <a:solidFill>
                  <a:schemeClr val="bg1">
                    <a:lumMod val="95000"/>
                  </a:schemeClr>
                </a:solidFill>
                <a:latin typeface="思源黑体 CN Light" panose="020B0300000000000000" pitchFamily="34" charset="-122"/>
                <a:ea typeface="思源黑体 CN Light" panose="020B0300000000000000" pitchFamily="34" charset="-122"/>
              </a:endParaRPr>
            </a:p>
          </p:txBody>
        </p:sp>
      </p:grpSp>
      <p:grpSp>
        <p:nvGrpSpPr>
          <p:cNvPr id="15" name="组合 14"/>
          <p:cNvGrpSpPr/>
          <p:nvPr/>
        </p:nvGrpSpPr>
        <p:grpSpPr>
          <a:xfrm>
            <a:off x="9540815" y="4571219"/>
            <a:ext cx="1652610" cy="486242"/>
            <a:chOff x="9005977" y="4491175"/>
            <a:chExt cx="1652610" cy="486242"/>
          </a:xfrm>
        </p:grpSpPr>
        <p:sp>
          <p:nvSpPr>
            <p:cNvPr id="13" name="圆角矩形 12"/>
            <p:cNvSpPr/>
            <p:nvPr/>
          </p:nvSpPr>
          <p:spPr>
            <a:xfrm>
              <a:off x="9005977" y="4491175"/>
              <a:ext cx="1652610" cy="486242"/>
            </a:xfrm>
            <a:prstGeom prst="roundRect">
              <a:avLst/>
            </a:prstGeom>
            <a:solidFill>
              <a:schemeClr val="accent1">
                <a:lumMod val="50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306528" y="4565019"/>
              <a:ext cx="803606" cy="338554"/>
            </a:xfrm>
            <a:prstGeom prst="rect">
              <a:avLst/>
            </a:prstGeom>
            <a:noFill/>
          </p:spPr>
          <p:txBody>
            <a:bodyPr wrap="square" rtlCol="0">
              <a:spAutoFit/>
            </a:bodyPr>
            <a:lstStyle/>
            <a:p>
              <a:pPr algn="ctr"/>
              <a:r>
                <a:rPr lang="en-US" altLang="zh-CN" sz="1600" spc="300" dirty="0">
                  <a:solidFill>
                    <a:schemeClr val="bg1"/>
                  </a:solidFill>
                  <a:latin typeface="思源黑体 CN Light" panose="020B0300000000000000" pitchFamily="34" charset="-122"/>
                  <a:ea typeface="思源黑体 CN Light" panose="020B0300000000000000" pitchFamily="34" charset="-122"/>
                </a:rPr>
                <a:t>PALY</a:t>
              </a:r>
              <a:endParaRPr lang="zh-CN" altLang="en-US" sz="1600" spc="300" dirty="0">
                <a:solidFill>
                  <a:schemeClr val="bg1"/>
                </a:solidFill>
                <a:latin typeface="思源黑体 CN Light" panose="020B0300000000000000" pitchFamily="34" charset="-122"/>
                <a:ea typeface="思源黑体 CN Light" panose="020B0300000000000000" pitchFamily="34" charset="-122"/>
              </a:endParaRPr>
            </a:p>
          </p:txBody>
        </p:sp>
        <p:sp>
          <p:nvSpPr>
            <p:cNvPr id="4" name="等腰三角形 3"/>
            <p:cNvSpPr/>
            <p:nvPr/>
          </p:nvSpPr>
          <p:spPr>
            <a:xfrm rot="5400000">
              <a:off x="10234172" y="4661836"/>
              <a:ext cx="168108" cy="14492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758242" y="5934974"/>
            <a:ext cx="4675517" cy="461665"/>
          </a:xfrm>
          <a:prstGeom prst="rect">
            <a:avLst/>
          </a:prstGeom>
          <a:noFill/>
        </p:spPr>
        <p:txBody>
          <a:bodyPr wrap="square" rtlCol="0">
            <a:spAutoFit/>
          </a:bodyPr>
          <a:lstStyle/>
          <a:p>
            <a:pPr algn="ctr"/>
            <a:r>
              <a:rPr lang="en-US" altLang="zh-CN" sz="2400" dirty="0">
                <a:solidFill>
                  <a:schemeClr val="accent1">
                    <a:lumMod val="50000"/>
                  </a:schemeClr>
                </a:solidFill>
                <a:latin typeface="思源黑体 CN Light" panose="020B0300000000000000" pitchFamily="34" charset="-122"/>
                <a:ea typeface="思源黑体 CN Light" panose="020B0300000000000000" pitchFamily="34" charset="-122"/>
              </a:rPr>
              <a:t>@</a:t>
            </a:r>
            <a:r>
              <a:rPr lang="en-US" altLang="zh-CN" dirty="0">
                <a:solidFill>
                  <a:schemeClr val="accent1">
                    <a:lumMod val="50000"/>
                  </a:schemeClr>
                </a:solidFill>
                <a:latin typeface="思源黑体 CN Light" panose="020B0300000000000000" pitchFamily="34" charset="-122"/>
                <a:ea typeface="思源黑体 CN Light" panose="020B0300000000000000" pitchFamily="34" charset="-122"/>
              </a:rPr>
              <a:t> </a:t>
            </a:r>
            <a:r>
              <a:rPr lang="en-US" altLang="zh-CN" i="1" spc="300" dirty="0">
                <a:solidFill>
                  <a:schemeClr val="accent1">
                    <a:lumMod val="50000"/>
                  </a:schemeClr>
                </a:solidFill>
                <a:latin typeface="思源黑体 CN Light" panose="020B0300000000000000" pitchFamily="34" charset="-122"/>
                <a:ea typeface="思源黑体 CN Light" panose="020B0300000000000000" pitchFamily="34" charset="-122"/>
              </a:rPr>
              <a:t>POWERPOINT DESIGN</a:t>
            </a:r>
            <a:endParaRPr lang="zh-CN" altLang="en-US" i="1" spc="300"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53216" y="-646369"/>
            <a:ext cx="11127151" cy="8144235"/>
            <a:chOff x="6666450" y="-983792"/>
            <a:chExt cx="11127151" cy="8144235"/>
          </a:xfrm>
        </p:grpSpPr>
        <p:sp>
          <p:nvSpPr>
            <p:cNvPr id="44" name="矩形 43"/>
            <p:cNvSpPr/>
            <p:nvPr/>
          </p:nvSpPr>
          <p:spPr>
            <a:xfrm>
              <a:off x="14231484" y="4873548"/>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889733" y="5693157"/>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459350" y="3900642"/>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726700" y="2812823"/>
              <a:ext cx="1465300" cy="1409392"/>
            </a:xfrm>
            <a:prstGeom prst="rect">
              <a:avLst/>
            </a:prstGeom>
            <a:noFill/>
            <a:ln w="3175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1459350" y="859522"/>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049978" y="-983792"/>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298206" y="-248321"/>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019399" y="2018030"/>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9723663" y="3195946"/>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948038" y="1403431"/>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687216" y="4045177"/>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565556" y="5078558"/>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706178" y="5709012"/>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666450" y="2635785"/>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917324" y="2977169"/>
              <a:ext cx="1465300" cy="1409392"/>
            </a:xfrm>
            <a:prstGeom prst="rect">
              <a:avLst/>
            </a:prstGeom>
            <a:noFill/>
            <a:ln w="4445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753838" y="1397085"/>
              <a:ext cx="1465300" cy="140939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8914982" y="279953"/>
              <a:ext cx="1465300" cy="1409392"/>
            </a:xfrm>
            <a:prstGeom prst="rect">
              <a:avLst/>
            </a:prstGeom>
            <a:noFill/>
            <a:ln w="254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9219138" y="595617"/>
              <a:ext cx="849381" cy="8493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984983" y="4386561"/>
              <a:ext cx="849381" cy="849381"/>
            </a:xfrm>
            <a:prstGeom prst="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506628" y="2187986"/>
              <a:ext cx="1665630" cy="166563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625287" y="5837692"/>
              <a:ext cx="1322751" cy="13227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11122" y="5219936"/>
              <a:ext cx="1349667" cy="13496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0680688" y="-291864"/>
              <a:ext cx="1330496" cy="1330496"/>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239672" y="3124949"/>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4565052" y="2269926"/>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6328301" y="2136745"/>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15811153" y="3427422"/>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15282494" y="1206106"/>
              <a:ext cx="1465300" cy="1409392"/>
            </a:xfrm>
            <a:prstGeom prst="rect">
              <a:avLst/>
            </a:prstGeom>
            <a:noFill/>
            <a:ln>
              <a:solidFill>
                <a:schemeClr val="accent1">
                  <a:lumMod val="50000"/>
                  <a:alpha val="2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383646" y="1553501"/>
            <a:ext cx="5008254" cy="3771743"/>
            <a:chOff x="6383646" y="1553501"/>
            <a:chExt cx="5008254" cy="3771743"/>
          </a:xfrm>
        </p:grpSpPr>
        <p:grpSp>
          <p:nvGrpSpPr>
            <p:cNvPr id="35" name="组合 34"/>
            <p:cNvGrpSpPr/>
            <p:nvPr/>
          </p:nvGrpSpPr>
          <p:grpSpPr>
            <a:xfrm>
              <a:off x="6383646" y="1553501"/>
              <a:ext cx="5008254" cy="3771743"/>
              <a:chOff x="7264985" y="650521"/>
              <a:chExt cx="5008254" cy="3771743"/>
            </a:xfrm>
          </p:grpSpPr>
          <p:sp>
            <p:nvSpPr>
              <p:cNvPr id="36" name="文本框 35"/>
              <p:cNvSpPr txBox="1"/>
              <p:nvPr/>
            </p:nvSpPr>
            <p:spPr>
              <a:xfrm>
                <a:off x="7264985" y="650521"/>
                <a:ext cx="5008254" cy="2431435"/>
              </a:xfrm>
              <a:prstGeom prst="rect">
                <a:avLst/>
              </a:prstGeom>
              <a:noFill/>
            </p:spPr>
            <p:txBody>
              <a:bodyPr wrap="square" rtlCol="0">
                <a:spAutoFit/>
              </a:bodyPr>
              <a:lstStyle/>
              <a:p>
                <a:r>
                  <a:rPr lang="en-US" altLang="zh-CN" sz="7200" b="1" spc="600" dirty="0" smtClean="0">
                    <a:solidFill>
                      <a:schemeClr val="bg2">
                        <a:lumMod val="25000"/>
                      </a:schemeClr>
                    </a:solidFill>
                    <a:latin typeface="思源黑体 CN Normal" panose="020B0400000000000000" pitchFamily="34" charset="-122"/>
                    <a:ea typeface="思源黑体 CN Normal" panose="020B0400000000000000" pitchFamily="34" charset="-122"/>
                  </a:rPr>
                  <a:t>20XX</a:t>
                </a:r>
                <a:endParaRPr lang="en-US" altLang="zh-CN" sz="7200" b="1" spc="600" dirty="0">
                  <a:solidFill>
                    <a:schemeClr val="bg2">
                      <a:lumMod val="25000"/>
                    </a:schemeClr>
                  </a:solidFill>
                  <a:latin typeface="思源黑体 CN Normal" panose="020B0400000000000000" pitchFamily="34" charset="-122"/>
                  <a:ea typeface="思源黑体 CN Normal" panose="020B0400000000000000" pitchFamily="34" charset="-122"/>
                </a:endParaRPr>
              </a:p>
              <a:p>
                <a:r>
                  <a:rPr lang="zh-CN" altLang="en-US" sz="8000" b="1" spc="600" dirty="0">
                    <a:solidFill>
                      <a:schemeClr val="bg2">
                        <a:lumMod val="25000"/>
                      </a:schemeClr>
                    </a:solidFill>
                    <a:latin typeface="思源黑体 CN Normal" panose="020B0400000000000000" pitchFamily="34" charset="-122"/>
                    <a:ea typeface="思源黑体 CN Normal" panose="020B0400000000000000" pitchFamily="34" charset="-122"/>
                  </a:rPr>
                  <a:t>再接再厉</a:t>
                </a:r>
                <a:endParaRPr lang="zh-CN" altLang="en-US" sz="8000" b="1" spc="600" dirty="0">
                  <a:solidFill>
                    <a:schemeClr val="bg2">
                      <a:lumMod val="25000"/>
                    </a:schemeClr>
                  </a:solidFill>
                  <a:latin typeface="思源黑体 CN Normal" panose="020B0400000000000000" pitchFamily="34" charset="-122"/>
                  <a:ea typeface="思源黑体 CN Normal" panose="020B0400000000000000" pitchFamily="34" charset="-122"/>
                </a:endParaRPr>
              </a:p>
            </p:txBody>
          </p:sp>
          <p:sp>
            <p:nvSpPr>
              <p:cNvPr id="37" name="圆角矩形 17"/>
              <p:cNvSpPr/>
              <p:nvPr/>
            </p:nvSpPr>
            <p:spPr>
              <a:xfrm>
                <a:off x="7422111" y="3521592"/>
                <a:ext cx="2835629" cy="37965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ndParaRPr>
              </a:p>
            </p:txBody>
          </p:sp>
          <p:sp>
            <p:nvSpPr>
              <p:cNvPr id="39" name="文本框 38"/>
              <p:cNvSpPr txBox="1"/>
              <p:nvPr/>
            </p:nvSpPr>
            <p:spPr>
              <a:xfrm>
                <a:off x="7336389" y="3064740"/>
                <a:ext cx="2899619" cy="369332"/>
              </a:xfrm>
              <a:prstGeom prst="rect">
                <a:avLst/>
              </a:prstGeom>
              <a:noFill/>
            </p:spPr>
            <p:txBody>
              <a:bodyPr wrap="square" rtlCol="0">
                <a:spAutoFit/>
              </a:bodyPr>
              <a:lstStyle/>
              <a:p>
                <a:r>
                  <a:rPr lang="zh-CN" altLang="en-US" dirty="0">
                    <a:solidFill>
                      <a:schemeClr val="bg2">
                        <a:lumMod val="25000"/>
                      </a:schemeClr>
                    </a:solidFill>
                    <a:latin typeface="思源黑体 CN Light" panose="020B0300000000000000" pitchFamily="34" charset="-122"/>
                    <a:ea typeface="思源黑体 CN Light" panose="020B0300000000000000" pitchFamily="34" charset="-122"/>
                  </a:rPr>
                  <a:t>引领世界，创造未来 </a:t>
                </a:r>
                <a:endParaRPr lang="zh-CN" altLang="en-US" dirty="0">
                  <a:solidFill>
                    <a:schemeClr val="bg2">
                      <a:lumMod val="25000"/>
                    </a:schemeClr>
                  </a:solidFill>
                  <a:latin typeface="思源黑体 CN Light" panose="020B0300000000000000" pitchFamily="34" charset="-122"/>
                  <a:ea typeface="思源黑体 CN Light" panose="020B0300000000000000" pitchFamily="34" charset="-122"/>
                </a:endParaRPr>
              </a:p>
            </p:txBody>
          </p:sp>
          <p:sp>
            <p:nvSpPr>
              <p:cNvPr id="40" name="燕尾形 23"/>
              <p:cNvSpPr/>
              <p:nvPr/>
            </p:nvSpPr>
            <p:spPr>
              <a:xfrm>
                <a:off x="9416412" y="4307964"/>
                <a:ext cx="74613" cy="114300"/>
              </a:xfrm>
              <a:prstGeom prst="chevron">
                <a:avLst>
                  <a:gd name="adj" fmla="val 691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41" name="文本框 40"/>
              <p:cNvSpPr txBox="1"/>
              <p:nvPr/>
            </p:nvSpPr>
            <p:spPr>
              <a:xfrm>
                <a:off x="7495986" y="3557530"/>
                <a:ext cx="2687877" cy="307777"/>
              </a:xfrm>
              <a:prstGeom prst="rect">
                <a:avLst/>
              </a:prstGeom>
              <a:solidFill>
                <a:schemeClr val="accent1">
                  <a:lumMod val="50000"/>
                </a:schemeClr>
              </a:solidFill>
            </p:spPr>
            <p:txBody>
              <a:bodyPr wrap="square" rtlCol="0">
                <a:spAutoFit/>
              </a:bodyPr>
              <a:lstStyle/>
              <a:p>
                <a:pPr algn="ctr"/>
                <a:r>
                  <a:rPr lang="en-US" altLang="zh-CN" sz="1400" spc="300" dirty="0">
                    <a:solidFill>
                      <a:schemeClr val="bg1"/>
                    </a:solidFill>
                    <a:latin typeface="思源黑体 CN Light" panose="020B0300000000000000" pitchFamily="34" charset="-122"/>
                    <a:ea typeface="思源黑体 CN Light" panose="020B0300000000000000" pitchFamily="34" charset="-122"/>
                  </a:rPr>
                  <a:t>POWER POINT DESIGN</a:t>
                </a:r>
                <a:endParaRPr lang="zh-CN" altLang="en-US" sz="1400" spc="300" dirty="0">
                  <a:solidFill>
                    <a:schemeClr val="bg1"/>
                  </a:solidFill>
                  <a:latin typeface="思源黑体 CN Light" panose="020B0300000000000000" pitchFamily="34" charset="-122"/>
                  <a:ea typeface="思源黑体 CN Light" panose="020B0300000000000000" pitchFamily="34" charset="-122"/>
                </a:endParaRPr>
              </a:p>
            </p:txBody>
          </p:sp>
        </p:grpSp>
        <p:sp>
          <p:nvSpPr>
            <p:cNvPr id="43" name="文本框 42"/>
            <p:cNvSpPr txBox="1"/>
            <p:nvPr/>
          </p:nvSpPr>
          <p:spPr>
            <a:xfrm>
              <a:off x="6455050" y="4905603"/>
              <a:ext cx="4667662" cy="369332"/>
            </a:xfrm>
            <a:prstGeom prst="rect">
              <a:avLst/>
            </a:prstGeom>
            <a:noFill/>
          </p:spPr>
          <p:txBody>
            <a:bodyPr wrap="square" rtlCol="0">
              <a:spAutoFit/>
            </a:bodyPr>
            <a:lstStyle/>
            <a:p>
              <a:r>
                <a:rPr lang="en-US" altLang="zh-CN" i="1" dirty="0">
                  <a:latin typeface="三极极黑简体" panose="00000505000000000000" pitchFamily="2" charset="-122"/>
                  <a:ea typeface="三极极黑简体" panose="00000505000000000000" pitchFamily="2" charset="-122"/>
                </a:rPr>
                <a:t>y</a:t>
              </a:r>
              <a:r>
                <a:rPr lang="en-US" altLang="zh-CN" i="1" dirty="0" smtClean="0">
                  <a:latin typeface="三极极黑简体" panose="00000505000000000000" pitchFamily="2" charset="-122"/>
                  <a:ea typeface="三极极黑简体" panose="00000505000000000000" pitchFamily="2" charset="-122"/>
                </a:rPr>
                <a:t>  p   p   p   t  </a:t>
              </a:r>
              <a:r>
                <a:rPr lang="en-US" altLang="zh-CN" i="1" dirty="0">
                  <a:latin typeface="三极极黑简体" panose="00000505000000000000" pitchFamily="2" charset="-122"/>
                  <a:ea typeface="三极极黑简体" panose="00000505000000000000" pitchFamily="2" charset="-122"/>
                </a:rPr>
                <a:t>.  C  o  </a:t>
              </a:r>
              <a:r>
                <a:rPr lang="en-US" altLang="zh-CN" i="1" dirty="0" smtClean="0">
                  <a:latin typeface="三极极黑简体" panose="00000505000000000000" pitchFamily="2" charset="-122"/>
                  <a:ea typeface="三极极黑简体" panose="00000505000000000000" pitchFamily="2" charset="-122"/>
                </a:rPr>
                <a:t>m</a:t>
              </a:r>
              <a:endParaRPr lang="zh-CN" altLang="en-US" i="1" dirty="0">
                <a:latin typeface="三极极黑简体" panose="00000505000000000000" pitchFamily="2" charset="-122"/>
                <a:ea typeface="三极极黑简体" panose="00000505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charset="-122"/>
                <a:ea typeface="微软雅黑" panose="020B050302020402020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charset="-122"/>
                <a:ea typeface="微软雅黑" panose="020B050302020402020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模板下载：</a:t>
            </a:r>
            <a:r>
              <a:rPr lang="en-US" altLang="zh-CN" sz="1200" kern="0" dirty="0">
                <a:solidFill>
                  <a:srgbClr val="EEECE1">
                    <a:lumMod val="25000"/>
                  </a:srgbClr>
                </a:solidFill>
                <a:latin typeface="微软雅黑" panose="020B0503020204020204" charset="-122"/>
                <a:ea typeface="微软雅黑" panose="020B0503020204020204" charset="-122"/>
                <a:hlinkClick r:id="rId1"/>
              </a:rPr>
              <a:t>www.ypppt.com/moban/</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smtClean="0">
                <a:solidFill>
                  <a:srgbClr val="EEECE1">
                    <a:lumMod val="25000"/>
                  </a:srgbClr>
                </a:solidFill>
                <a:latin typeface="微软雅黑" panose="020B0503020204020204" charset="-122"/>
                <a:ea typeface="微软雅黑" panose="020B0503020204020204" charset="-122"/>
              </a:rPr>
              <a:t> </a:t>
            </a:r>
            <a:r>
              <a:rPr lang="zh-CN" altLang="en-US" sz="1200" kern="0" dirty="0" smtClean="0">
                <a:solidFill>
                  <a:srgbClr val="EEECE1">
                    <a:lumMod val="25000"/>
                  </a:srgbClr>
                </a:solidFill>
                <a:latin typeface="微软雅黑" panose="020B0503020204020204" charset="-122"/>
                <a:ea typeface="微软雅黑" panose="020B0503020204020204" charset="-122"/>
              </a:rPr>
              <a:t>节</a:t>
            </a:r>
            <a:r>
              <a:rPr lang="zh-CN" altLang="en-US" sz="1200" kern="0" dirty="0">
                <a:solidFill>
                  <a:srgbClr val="EEECE1">
                    <a:lumMod val="25000"/>
                  </a:srgbClr>
                </a:solidFill>
                <a:latin typeface="微软雅黑" panose="020B0503020204020204" charset="-122"/>
                <a:ea typeface="微软雅黑" panose="020B0503020204020204" charset="-122"/>
              </a:rPr>
              <a:t>日</a:t>
            </a: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模板：</a:t>
            </a:r>
            <a:r>
              <a:rPr lang="en-US" altLang="zh-CN" sz="1200" kern="0" dirty="0">
                <a:solidFill>
                  <a:srgbClr val="EEECE1">
                    <a:lumMod val="25000"/>
                  </a:srgbClr>
                </a:solidFill>
                <a:latin typeface="微软雅黑" panose="020B0503020204020204" charset="-122"/>
                <a:ea typeface="微软雅黑" panose="020B0503020204020204" charset="-122"/>
                <a:hlinkClick r:id="rId2"/>
              </a:rPr>
              <a:t>www.ypppt.com/jieri/</a:t>
            </a:r>
            <a:endParaRPr lang="en-US" altLang="zh-CN" sz="1200" kern="0" dirty="0">
              <a:solidFill>
                <a:srgbClr val="EEECE1">
                  <a:lumMod val="25000"/>
                </a:srgbClr>
              </a:solidFill>
              <a:latin typeface="微软雅黑" panose="020B0503020204020204" charset="-122"/>
              <a:ea typeface="微软雅黑" panose="020B0503020204020204" charset="-122"/>
            </a:endParaRPr>
          </a:p>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背景图片：</a:t>
            </a:r>
            <a:r>
              <a:rPr lang="en-US" altLang="zh-CN" sz="1200" kern="0" dirty="0">
                <a:solidFill>
                  <a:srgbClr val="EEECE1">
                    <a:lumMod val="25000"/>
                  </a:srgbClr>
                </a:solidFill>
                <a:latin typeface="微软雅黑" panose="020B0503020204020204" charset="-122"/>
                <a:ea typeface="微软雅黑" panose="020B0503020204020204" charset="-122"/>
                <a:hlinkClick r:id="rId3"/>
              </a:rPr>
              <a:t>www.ypppt.com/beijing/</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图表下载：</a:t>
            </a:r>
            <a:r>
              <a:rPr lang="en-US" altLang="zh-CN" sz="1200" kern="0" dirty="0">
                <a:solidFill>
                  <a:srgbClr val="EEECE1">
                    <a:lumMod val="25000"/>
                  </a:srgbClr>
                </a:solidFill>
                <a:latin typeface="微软雅黑" panose="020B0503020204020204" charset="-122"/>
                <a:ea typeface="微软雅黑" panose="020B0503020204020204" charset="-122"/>
                <a:hlinkClick r:id="rId4"/>
              </a:rPr>
              <a:t>www.ypppt.com/tubiao/</a:t>
            </a:r>
            <a:endParaRPr lang="en-US" altLang="zh-CN" sz="1200" kern="0" dirty="0">
              <a:solidFill>
                <a:srgbClr val="EEECE1">
                  <a:lumMod val="25000"/>
                </a:srgbClr>
              </a:solidFill>
              <a:latin typeface="微软雅黑" panose="020B0503020204020204" charset="-122"/>
              <a:ea typeface="微软雅黑" panose="020B0503020204020204" charset="-122"/>
            </a:endParaRPr>
          </a:p>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素材下载：</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a:solidFill>
                  <a:srgbClr val="EEECE1">
                    <a:lumMod val="25000"/>
                  </a:srgbClr>
                </a:solidFill>
                <a:latin typeface="微软雅黑" panose="020B0503020204020204" charset="-122"/>
                <a:ea typeface="微软雅黑" panose="020B0503020204020204" charset="-122"/>
                <a:hlinkClick r:id="rId5"/>
              </a:rPr>
              <a:t>www.ypppt.com/sucai/</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教程下载：</a:t>
            </a:r>
            <a:r>
              <a:rPr lang="en-US" altLang="zh-CN" sz="1200" kern="0" dirty="0">
                <a:solidFill>
                  <a:srgbClr val="EEECE1">
                    <a:lumMod val="25000"/>
                  </a:srgbClr>
                </a:solidFill>
                <a:latin typeface="微软雅黑" panose="020B0503020204020204" charset="-122"/>
                <a:ea typeface="微软雅黑" panose="020B0503020204020204" charset="-122"/>
                <a:hlinkClick r:id="rId6"/>
              </a:rPr>
              <a:t>www.ypppt.com/jiaocheng</a:t>
            </a:r>
            <a:r>
              <a:rPr lang="en-US" altLang="zh-CN" sz="1200" kern="0" dirty="0" smtClean="0">
                <a:solidFill>
                  <a:srgbClr val="EEECE1">
                    <a:lumMod val="25000"/>
                  </a:srgbClr>
                </a:solidFill>
                <a:latin typeface="微软雅黑" panose="020B0503020204020204" charset="-122"/>
                <a:ea typeface="微软雅黑" panose="020B0503020204020204" charset="-122"/>
                <a:hlinkClick r:id="rId6"/>
              </a:rPr>
              <a:t>/</a:t>
            </a:r>
            <a:endParaRPr lang="en-US" altLang="zh-CN" sz="1200" kern="0" dirty="0" smtClean="0">
              <a:solidFill>
                <a:srgbClr val="EEECE1">
                  <a:lumMod val="25000"/>
                </a:srgbClr>
              </a:solidFill>
              <a:latin typeface="微软雅黑" panose="020B0503020204020204" charset="-122"/>
              <a:ea typeface="微软雅黑" panose="020B0503020204020204" charset="-122"/>
            </a:endParaRPr>
          </a:p>
          <a:p>
            <a:pPr>
              <a:lnSpc>
                <a:spcPts val="2400"/>
              </a:lnSpc>
            </a:pPr>
            <a:r>
              <a:rPr lang="zh-CN" altLang="en-US" sz="1200" kern="0" dirty="0">
                <a:solidFill>
                  <a:srgbClr val="EEECE1">
                    <a:lumMod val="25000"/>
                  </a:srgbClr>
                </a:solidFill>
                <a:latin typeface="微软雅黑" panose="020B0503020204020204" charset="-122"/>
                <a:ea typeface="微软雅黑" panose="020B0503020204020204" charset="-122"/>
              </a:rPr>
              <a:t>字</a:t>
            </a:r>
            <a:r>
              <a:rPr lang="zh-CN" altLang="en-US" sz="1200" kern="0" dirty="0" smtClean="0">
                <a:solidFill>
                  <a:srgbClr val="EEECE1">
                    <a:lumMod val="25000"/>
                  </a:srgbClr>
                </a:solidFill>
                <a:latin typeface="微软雅黑" panose="020B0503020204020204" charset="-122"/>
                <a:ea typeface="微软雅黑" panose="020B0503020204020204" charset="-122"/>
              </a:rPr>
              <a:t>体下载：</a:t>
            </a:r>
            <a:r>
              <a:rPr lang="en-US" altLang="zh-CN" sz="1200" kern="0" dirty="0">
                <a:solidFill>
                  <a:srgbClr val="EEECE1">
                    <a:lumMod val="25000"/>
                  </a:srgbClr>
                </a:solidFill>
                <a:latin typeface="微软雅黑" panose="020B0503020204020204" charset="-122"/>
                <a:ea typeface="微软雅黑" panose="020B0503020204020204" charset="-122"/>
                <a:hlinkClick r:id="rId7"/>
              </a:rPr>
              <a:t>http://www.ypppt.com/ziti/</a:t>
            </a:r>
            <a:r>
              <a:rPr lang="en-US" altLang="zh-CN" sz="1200" kern="0" dirty="0" smtClean="0">
                <a:solidFill>
                  <a:srgbClr val="EEECE1">
                    <a:lumMod val="25000"/>
                  </a:srgbClr>
                </a:solidFill>
                <a:latin typeface="微软雅黑" panose="020B0503020204020204" charset="-122"/>
                <a:ea typeface="微软雅黑" panose="020B0503020204020204" charset="-122"/>
              </a:rPr>
              <a:t>            </a:t>
            </a:r>
            <a:r>
              <a:rPr lang="zh-CN" altLang="en-US" sz="1200" kern="0" dirty="0" smtClean="0">
                <a:solidFill>
                  <a:srgbClr val="EEECE1">
                    <a:lumMod val="25000"/>
                  </a:srgbClr>
                </a:solidFill>
                <a:latin typeface="微软雅黑" panose="020B0503020204020204" charset="-122"/>
                <a:ea typeface="微软雅黑" panose="020B0503020204020204" charset="-122"/>
              </a:rPr>
              <a:t>绘本故事</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smtClean="0">
                <a:solidFill>
                  <a:srgbClr val="EEECE1">
                    <a:lumMod val="25000"/>
                  </a:srgbClr>
                </a:solidFill>
                <a:latin typeface="微软雅黑" panose="020B0503020204020204" charset="-122"/>
                <a:ea typeface="微软雅黑" panose="020B0503020204020204" charset="-122"/>
              </a:rPr>
              <a:t>：</a:t>
            </a:r>
            <a:r>
              <a:rPr lang="en-US" altLang="zh-CN" sz="1200" kern="0" dirty="0">
                <a:solidFill>
                  <a:srgbClr val="EEECE1">
                    <a:lumMod val="25000"/>
                  </a:srgbClr>
                </a:solidFill>
                <a:latin typeface="微软雅黑" panose="020B0503020204020204" charset="-122"/>
                <a:ea typeface="微软雅黑" panose="020B0503020204020204" charset="-122"/>
                <a:hlinkClick r:id="rId8"/>
              </a:rPr>
              <a:t>http://www.ypppt.com/gushi/</a:t>
            </a:r>
            <a:endParaRPr lang="en-US" altLang="zh-CN" sz="1200" kern="0" dirty="0">
              <a:solidFill>
                <a:srgbClr val="EEECE1">
                  <a:lumMod val="25000"/>
                </a:srgb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415234" y="-199604"/>
            <a:ext cx="3140765" cy="1299680"/>
            <a:chOff x="415234" y="-199604"/>
            <a:chExt cx="3140765" cy="1299680"/>
          </a:xfrm>
        </p:grpSpPr>
        <p:sp>
          <p:nvSpPr>
            <p:cNvPr id="34"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269561" y="360163"/>
              <a:ext cx="1946966" cy="52197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舌质</a:t>
              </a:r>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识别</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40" name="文本框 19"/>
            <p:cNvSpPr txBox="1"/>
            <p:nvPr/>
          </p:nvSpPr>
          <p:spPr>
            <a:xfrm>
              <a:off x="1291314" y="731776"/>
              <a:ext cx="226468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200" i="1" spc="200" dirty="0">
                <a:solidFill>
                  <a:schemeClr val="bg1">
                    <a:lumMod val="65000"/>
                  </a:schemeClr>
                </a:solidFill>
              </a:endParaRPr>
            </a:p>
          </p:txBody>
        </p:sp>
      </p:grpSp>
      <p:sp>
        <p:nvSpPr>
          <p:cNvPr id="3" name="文本框 12"/>
          <p:cNvSpPr txBox="1"/>
          <p:nvPr>
            <p:custDataLst>
              <p:tags r:id="rId1"/>
            </p:custDataLst>
          </p:nvPr>
        </p:nvSpPr>
        <p:spPr>
          <a:xfrm>
            <a:off x="415290" y="1258570"/>
            <a:ext cx="7806690" cy="40576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进度：</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algn="l"/>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7" name="文本框 12"/>
          <p:cNvSpPr txBox="1"/>
          <p:nvPr>
            <p:custDataLst>
              <p:tags r:id="rId2"/>
            </p:custDataLst>
          </p:nvPr>
        </p:nvSpPr>
        <p:spPr>
          <a:xfrm>
            <a:off x="546100" y="1858010"/>
            <a:ext cx="5400040"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1.</a:t>
            </a: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舌</a:t>
            </a: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质图像</a:t>
            </a: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分割</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1" name="文本框 20"/>
          <p:cNvSpPr txBox="1"/>
          <p:nvPr>
            <p:custDataLst>
              <p:tags r:id="rId3"/>
            </p:custDataLst>
          </p:nvPr>
        </p:nvSpPr>
        <p:spPr>
          <a:xfrm>
            <a:off x="948690" y="2384425"/>
            <a:ext cx="4594860" cy="368300"/>
          </a:xfrm>
          <a:prstGeom prst="rect">
            <a:avLst/>
          </a:prstGeom>
          <a:noFill/>
        </p:spPr>
        <p:txBody>
          <a:bodyPr wrap="square" rtlCol="0">
            <a:spAutoFit/>
          </a:bodyPr>
          <a:p>
            <a:pPr algn="l">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找到了图像分割处理的基本流程以及处理的脚本，基本流程</a:t>
            </a: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如下：</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2" name="圆角矩形 21"/>
          <p:cNvSpPr/>
          <p:nvPr>
            <p:custDataLst>
              <p:tags r:id="rId4"/>
            </p:custDataLst>
          </p:nvPr>
        </p:nvSpPr>
        <p:spPr>
          <a:xfrm>
            <a:off x="695960" y="3341370"/>
            <a:ext cx="1402080" cy="674370"/>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dirty="0">
                <a:solidFill>
                  <a:schemeClr val="accent5"/>
                </a:solidFill>
              </a:rPr>
              <a:t>xls</a:t>
            </a:r>
            <a:r>
              <a:rPr lang="zh-CN" altLang="en-US" sz="1000" dirty="0">
                <a:solidFill>
                  <a:schemeClr val="accent5"/>
                </a:solidFill>
              </a:rPr>
              <a:t>图像信息的</a:t>
            </a:r>
            <a:r>
              <a:rPr lang="zh-CN" altLang="en-US" sz="1000" dirty="0">
                <a:solidFill>
                  <a:schemeClr val="accent5"/>
                </a:solidFill>
              </a:rPr>
              <a:t>提取</a:t>
            </a:r>
            <a:endParaRPr lang="zh-CN" altLang="en-US" sz="1000" dirty="0">
              <a:solidFill>
                <a:schemeClr val="accent5"/>
              </a:solidFill>
            </a:endParaRPr>
          </a:p>
        </p:txBody>
      </p:sp>
      <p:sp>
        <p:nvSpPr>
          <p:cNvPr id="23" name="文本框 22"/>
          <p:cNvSpPr txBox="1"/>
          <p:nvPr>
            <p:custDataLst>
              <p:tags r:id="rId5"/>
            </p:custDataLst>
          </p:nvPr>
        </p:nvSpPr>
        <p:spPr>
          <a:xfrm>
            <a:off x="102870" y="4255135"/>
            <a:ext cx="2588895" cy="676910"/>
          </a:xfrm>
          <a:prstGeom prst="rect">
            <a:avLst/>
          </a:prstGeom>
          <a:noFill/>
        </p:spPr>
        <p:txBody>
          <a:bodyPr wrap="square" rtlCol="0">
            <a:noAutofit/>
          </a:bodyPr>
          <a:p>
            <a:pPr algn="ctr"/>
            <a:r>
              <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rPr>
              <a:t>getImgeAndTabs.py</a:t>
            </a:r>
            <a:endPar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a:p>
            <a:pPr algn="ct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提取图片并进行自动</a:t>
            </a: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编号</a:t>
            </a:r>
            <a:endPar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a:p>
            <a:pPr algn="ct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统一存储在</a:t>
            </a:r>
            <a:r>
              <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rPr>
              <a:t>img</a:t>
            </a: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文件夹</a:t>
            </a: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中</a:t>
            </a:r>
            <a:endPar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sp>
        <p:nvSpPr>
          <p:cNvPr id="37" name="圆角矩形 36"/>
          <p:cNvSpPr/>
          <p:nvPr>
            <p:custDataLst>
              <p:tags r:id="rId6"/>
            </p:custDataLst>
          </p:nvPr>
        </p:nvSpPr>
        <p:spPr>
          <a:xfrm>
            <a:off x="2990215" y="3341370"/>
            <a:ext cx="1402080" cy="674370"/>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solidFill>
                  <a:schemeClr val="accent5"/>
                </a:solidFill>
              </a:rPr>
              <a:t>使用</a:t>
            </a:r>
            <a:r>
              <a:rPr lang="en-US" altLang="zh-CN" sz="1000" dirty="0">
                <a:solidFill>
                  <a:schemeClr val="accent5"/>
                </a:solidFill>
              </a:rPr>
              <a:t>ableme</a:t>
            </a:r>
            <a:r>
              <a:rPr lang="zh-CN" altLang="en-US" sz="1000" dirty="0">
                <a:solidFill>
                  <a:schemeClr val="accent5"/>
                </a:solidFill>
              </a:rPr>
              <a:t>对图片进行</a:t>
            </a:r>
            <a:r>
              <a:rPr lang="zh-CN" altLang="en-US" sz="1000" dirty="0">
                <a:solidFill>
                  <a:schemeClr val="accent5"/>
                </a:solidFill>
              </a:rPr>
              <a:t>标签</a:t>
            </a:r>
            <a:endParaRPr lang="zh-CN" altLang="en-US" sz="1000" dirty="0">
              <a:solidFill>
                <a:schemeClr val="accent5"/>
              </a:solidFill>
            </a:endParaRPr>
          </a:p>
        </p:txBody>
      </p:sp>
      <p:cxnSp>
        <p:nvCxnSpPr>
          <p:cNvPr id="41" name="直接箭头连接符 40"/>
          <p:cNvCxnSpPr>
            <a:stCxn id="22" idx="3"/>
            <a:endCxn id="37" idx="1"/>
          </p:cNvCxnSpPr>
          <p:nvPr/>
        </p:nvCxnSpPr>
        <p:spPr>
          <a:xfrm>
            <a:off x="2098040" y="3678555"/>
            <a:ext cx="8921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43" name="文本框 42"/>
          <p:cNvSpPr txBox="1"/>
          <p:nvPr>
            <p:custDataLst>
              <p:tags r:id="rId7"/>
            </p:custDataLst>
          </p:nvPr>
        </p:nvSpPr>
        <p:spPr>
          <a:xfrm>
            <a:off x="2750820" y="4255135"/>
            <a:ext cx="2072005" cy="541020"/>
          </a:xfrm>
          <a:prstGeom prst="rect">
            <a:avLst/>
          </a:prstGeom>
          <a:noFill/>
        </p:spPr>
        <p:txBody>
          <a:bodyPr wrap="square" rtlCol="0">
            <a:noAutofit/>
          </a:bodyPr>
          <a:p>
            <a:pPr algn="ct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将标号的</a:t>
            </a:r>
            <a:r>
              <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rPr>
              <a:t>josn</a:t>
            </a: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文件与图片存储在原来的</a:t>
            </a:r>
            <a:r>
              <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rPr>
              <a:t>img</a:t>
            </a: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文件</a:t>
            </a:r>
            <a:endPar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a:p>
            <a:pPr algn="ctr"/>
            <a:endPar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sp>
        <p:nvSpPr>
          <p:cNvPr id="44" name="圆角矩形 43"/>
          <p:cNvSpPr/>
          <p:nvPr>
            <p:custDataLst>
              <p:tags r:id="rId8"/>
            </p:custDataLst>
          </p:nvPr>
        </p:nvSpPr>
        <p:spPr>
          <a:xfrm>
            <a:off x="5284470" y="3341370"/>
            <a:ext cx="1402080" cy="674370"/>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solidFill>
                  <a:schemeClr val="accent5"/>
                </a:solidFill>
              </a:rPr>
              <a:t>生成相应的掩码</a:t>
            </a:r>
            <a:r>
              <a:rPr lang="zh-CN" altLang="en-US" sz="1000" dirty="0">
                <a:solidFill>
                  <a:schemeClr val="accent5"/>
                </a:solidFill>
              </a:rPr>
              <a:t>图片</a:t>
            </a:r>
            <a:endParaRPr lang="zh-CN" altLang="en-US" sz="1000" dirty="0">
              <a:solidFill>
                <a:schemeClr val="accent5"/>
              </a:solidFill>
            </a:endParaRPr>
          </a:p>
        </p:txBody>
      </p:sp>
      <p:cxnSp>
        <p:nvCxnSpPr>
          <p:cNvPr id="45" name="直接箭头连接符 44"/>
          <p:cNvCxnSpPr>
            <a:stCxn id="37" idx="3"/>
            <a:endCxn id="44" idx="1"/>
          </p:cNvCxnSpPr>
          <p:nvPr/>
        </p:nvCxnSpPr>
        <p:spPr>
          <a:xfrm>
            <a:off x="4392295" y="3678555"/>
            <a:ext cx="8921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46" name="文本框 45"/>
          <p:cNvSpPr txBox="1"/>
          <p:nvPr>
            <p:custDataLst>
              <p:tags r:id="rId9"/>
            </p:custDataLst>
          </p:nvPr>
        </p:nvSpPr>
        <p:spPr>
          <a:xfrm>
            <a:off x="5060315" y="4323080"/>
            <a:ext cx="2072005" cy="820420"/>
          </a:xfrm>
          <a:prstGeom prst="rect">
            <a:avLst/>
          </a:prstGeom>
          <a:noFill/>
        </p:spPr>
        <p:txBody>
          <a:bodyPr wrap="square" rtlCol="0">
            <a:noAutofit/>
          </a:bodyPr>
          <a:p>
            <a:pPr algn="ctr"/>
            <a:r>
              <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rPr>
              <a:t>Handle.py</a:t>
            </a:r>
            <a:endPar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a:p>
            <a:pPr algn="ct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将</a:t>
            </a:r>
            <a:r>
              <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rPr>
              <a:t>json</a:t>
            </a: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文件存储在SegmentationClass文件中，原图片文件存储在JPEGImages</a:t>
            </a: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中</a:t>
            </a:r>
            <a:endPar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a:p>
            <a:pPr algn="ctr"/>
            <a:endPar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sp>
        <p:nvSpPr>
          <p:cNvPr id="48" name="圆角矩形 47"/>
          <p:cNvSpPr/>
          <p:nvPr>
            <p:custDataLst>
              <p:tags r:id="rId10"/>
            </p:custDataLst>
          </p:nvPr>
        </p:nvSpPr>
        <p:spPr>
          <a:xfrm>
            <a:off x="7527925" y="3341370"/>
            <a:ext cx="1402080" cy="674370"/>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solidFill>
                  <a:schemeClr val="accent5"/>
                </a:solidFill>
              </a:rPr>
              <a:t>进行切割</a:t>
            </a:r>
            <a:r>
              <a:rPr lang="zh-CN" altLang="en-US" sz="1000" dirty="0">
                <a:solidFill>
                  <a:schemeClr val="accent5"/>
                </a:solidFill>
              </a:rPr>
              <a:t>训练</a:t>
            </a:r>
            <a:endParaRPr lang="zh-CN" altLang="en-US" sz="1000" dirty="0">
              <a:solidFill>
                <a:schemeClr val="accent5"/>
              </a:solidFill>
            </a:endParaRPr>
          </a:p>
        </p:txBody>
      </p:sp>
      <p:cxnSp>
        <p:nvCxnSpPr>
          <p:cNvPr id="49" name="直接箭头连接符 48"/>
          <p:cNvCxnSpPr>
            <a:stCxn id="44" idx="3"/>
            <a:endCxn id="48" idx="1"/>
          </p:cNvCxnSpPr>
          <p:nvPr/>
        </p:nvCxnSpPr>
        <p:spPr>
          <a:xfrm>
            <a:off x="6686550" y="3678555"/>
            <a:ext cx="8413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0" name="圆角矩形 49"/>
          <p:cNvSpPr/>
          <p:nvPr>
            <p:custDataLst>
              <p:tags r:id="rId11"/>
            </p:custDataLst>
          </p:nvPr>
        </p:nvSpPr>
        <p:spPr>
          <a:xfrm>
            <a:off x="9678035" y="3341370"/>
            <a:ext cx="1402080" cy="674370"/>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solidFill>
                  <a:schemeClr val="accent5"/>
                </a:solidFill>
              </a:rPr>
              <a:t>进行图片</a:t>
            </a:r>
            <a:r>
              <a:rPr lang="zh-CN" altLang="en-US" sz="1000" dirty="0">
                <a:solidFill>
                  <a:schemeClr val="accent5"/>
                </a:solidFill>
              </a:rPr>
              <a:t>切割</a:t>
            </a:r>
            <a:endParaRPr lang="zh-CN" altLang="en-US" sz="1000" dirty="0">
              <a:solidFill>
                <a:schemeClr val="accent5"/>
              </a:solidFill>
            </a:endParaRPr>
          </a:p>
        </p:txBody>
      </p:sp>
      <p:cxnSp>
        <p:nvCxnSpPr>
          <p:cNvPr id="51" name="直接箭头连接符 50"/>
          <p:cNvCxnSpPr>
            <a:stCxn id="48" idx="3"/>
            <a:endCxn id="50" idx="1"/>
          </p:cNvCxnSpPr>
          <p:nvPr/>
        </p:nvCxnSpPr>
        <p:spPr>
          <a:xfrm>
            <a:off x="8930005" y="3678555"/>
            <a:ext cx="74803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custDataLst>
              <p:tags r:id="rId12"/>
            </p:custDataLst>
          </p:nvPr>
        </p:nvSpPr>
        <p:spPr>
          <a:xfrm>
            <a:off x="7223125" y="4323080"/>
            <a:ext cx="2223770" cy="372110"/>
          </a:xfrm>
          <a:prstGeom prst="rect">
            <a:avLst/>
          </a:prstGeom>
          <a:noFill/>
        </p:spPr>
        <p:txBody>
          <a:bodyPr wrap="square" rtlCol="0">
            <a:noAutofit/>
          </a:bodyPr>
          <a:p>
            <a:pPr algn="ct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onlineTrainsCode.py</a:t>
            </a:r>
            <a:endPar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a:p>
            <a:pPr algn="ctr"/>
            <a:endPar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sp>
        <p:nvSpPr>
          <p:cNvPr id="54" name="文本框 53"/>
          <p:cNvSpPr txBox="1"/>
          <p:nvPr>
            <p:custDataLst>
              <p:tags r:id="rId13"/>
            </p:custDataLst>
          </p:nvPr>
        </p:nvSpPr>
        <p:spPr>
          <a:xfrm>
            <a:off x="9500870" y="4323080"/>
            <a:ext cx="2400935" cy="372110"/>
          </a:xfrm>
          <a:prstGeom prst="rect">
            <a:avLst/>
          </a:prstGeom>
          <a:noFill/>
        </p:spPr>
        <p:txBody>
          <a:bodyPr wrap="square" rtlCol="0">
            <a:noAutofit/>
          </a:bodyPr>
          <a:p>
            <a:pPr algn="ct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onlineHandleImages.py</a:t>
            </a:r>
            <a:endPar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415234" y="-199604"/>
            <a:ext cx="3140765" cy="1299680"/>
            <a:chOff x="415234" y="-199604"/>
            <a:chExt cx="3140765" cy="1299680"/>
          </a:xfrm>
        </p:grpSpPr>
        <p:sp>
          <p:nvSpPr>
            <p:cNvPr id="34"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269561" y="360163"/>
              <a:ext cx="1946966" cy="52197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舌质</a:t>
              </a:r>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识别</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40" name="文本框 19"/>
            <p:cNvSpPr txBox="1"/>
            <p:nvPr/>
          </p:nvSpPr>
          <p:spPr>
            <a:xfrm>
              <a:off x="1291314" y="731776"/>
              <a:ext cx="226468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200" i="1" spc="200" dirty="0">
                <a:solidFill>
                  <a:schemeClr val="bg1">
                    <a:lumMod val="65000"/>
                  </a:schemeClr>
                </a:solidFill>
              </a:endParaRPr>
            </a:p>
          </p:txBody>
        </p:sp>
      </p:grpSp>
      <p:sp>
        <p:nvSpPr>
          <p:cNvPr id="3" name="文本框 12"/>
          <p:cNvSpPr txBox="1"/>
          <p:nvPr>
            <p:custDataLst>
              <p:tags r:id="rId1"/>
            </p:custDataLst>
          </p:nvPr>
        </p:nvSpPr>
        <p:spPr>
          <a:xfrm>
            <a:off x="415290" y="1258570"/>
            <a:ext cx="7806690" cy="40576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进度：</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algn="l"/>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7" name="文本框 12"/>
          <p:cNvSpPr txBox="1"/>
          <p:nvPr>
            <p:custDataLst>
              <p:tags r:id="rId2"/>
            </p:custDataLst>
          </p:nvPr>
        </p:nvSpPr>
        <p:spPr>
          <a:xfrm>
            <a:off x="546100" y="1858010"/>
            <a:ext cx="5400040"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 </a:t>
            </a: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切割</a:t>
            </a: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效果</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4" name="图片 3" descr="1"/>
          <p:cNvPicPr>
            <a:picLocks noChangeAspect="1"/>
          </p:cNvPicPr>
          <p:nvPr/>
        </p:nvPicPr>
        <p:blipFill>
          <a:blip r:embed="rId3"/>
          <a:stretch>
            <a:fillRect/>
          </a:stretch>
        </p:blipFill>
        <p:spPr>
          <a:xfrm>
            <a:off x="695960" y="2761615"/>
            <a:ext cx="2841625" cy="2137410"/>
          </a:xfrm>
          <a:prstGeom prst="rect">
            <a:avLst/>
          </a:prstGeom>
        </p:spPr>
      </p:pic>
      <p:sp>
        <p:nvSpPr>
          <p:cNvPr id="5" name="任意多边形 4"/>
          <p:cNvSpPr/>
          <p:nvPr/>
        </p:nvSpPr>
        <p:spPr>
          <a:xfrm>
            <a:off x="596900" y="4302125"/>
            <a:ext cx="773430" cy="706755"/>
          </a:xfrm>
          <a:custGeom>
            <a:avLst/>
            <a:gdLst>
              <a:gd name="connsiteX0" fmla="*/ 0 w 705934"/>
              <a:gd name="connsiteY0" fmla="*/ 0 h 705934"/>
              <a:gd name="connsiteX1" fmla="*/ 705934 w 705934"/>
              <a:gd name="connsiteY1" fmla="*/ 705934 h 705934"/>
              <a:gd name="connsiteX2" fmla="*/ 133577 w 705934"/>
              <a:gd name="connsiteY2" fmla="*/ 705934 h 705934"/>
              <a:gd name="connsiteX3" fmla="*/ 10496 w 705934"/>
              <a:gd name="connsiteY3" fmla="*/ 624351 h 705934"/>
              <a:gd name="connsiteX4" fmla="*/ 0 w 705934"/>
              <a:gd name="connsiteY4" fmla="*/ 572361 h 705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934" h="705934">
                <a:moveTo>
                  <a:pt x="0" y="0"/>
                </a:moveTo>
                <a:lnTo>
                  <a:pt x="705934" y="705934"/>
                </a:lnTo>
                <a:lnTo>
                  <a:pt x="133577" y="705934"/>
                </a:lnTo>
                <a:cubicBezTo>
                  <a:pt x="78247" y="705934"/>
                  <a:pt x="30775" y="672294"/>
                  <a:pt x="10496" y="624351"/>
                </a:cubicBezTo>
                <a:lnTo>
                  <a:pt x="0" y="572361"/>
                </a:lnTo>
                <a:close/>
              </a:path>
            </a:pathLst>
          </a:custGeom>
          <a:solidFill>
            <a:schemeClr val="bg1">
              <a:lumMod val="95000"/>
            </a:schemeClr>
          </a:solidFill>
          <a:ln>
            <a:noFill/>
          </a:ln>
          <a:effectLst>
            <a:outerShdw blurRad="3175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1"/>
          <p:cNvPicPr>
            <a:picLocks noChangeAspect="1"/>
          </p:cNvPicPr>
          <p:nvPr/>
        </p:nvPicPr>
        <p:blipFill>
          <a:blip r:embed="rId4"/>
          <a:stretch>
            <a:fillRect/>
          </a:stretch>
        </p:blipFill>
        <p:spPr>
          <a:xfrm>
            <a:off x="4658360" y="2776220"/>
            <a:ext cx="2705100" cy="2138045"/>
          </a:xfrm>
          <a:prstGeom prst="rect">
            <a:avLst/>
          </a:prstGeom>
        </p:spPr>
      </p:pic>
      <p:sp>
        <p:nvSpPr>
          <p:cNvPr id="8" name="任意多边形 7"/>
          <p:cNvSpPr/>
          <p:nvPr/>
        </p:nvSpPr>
        <p:spPr>
          <a:xfrm>
            <a:off x="4607560" y="4302125"/>
            <a:ext cx="773430" cy="706755"/>
          </a:xfrm>
          <a:custGeom>
            <a:avLst/>
            <a:gdLst>
              <a:gd name="connsiteX0" fmla="*/ 0 w 705934"/>
              <a:gd name="connsiteY0" fmla="*/ 0 h 705934"/>
              <a:gd name="connsiteX1" fmla="*/ 705934 w 705934"/>
              <a:gd name="connsiteY1" fmla="*/ 705934 h 705934"/>
              <a:gd name="connsiteX2" fmla="*/ 133577 w 705934"/>
              <a:gd name="connsiteY2" fmla="*/ 705934 h 705934"/>
              <a:gd name="connsiteX3" fmla="*/ 10496 w 705934"/>
              <a:gd name="connsiteY3" fmla="*/ 624351 h 705934"/>
              <a:gd name="connsiteX4" fmla="*/ 0 w 705934"/>
              <a:gd name="connsiteY4" fmla="*/ 572361 h 705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934" h="705934">
                <a:moveTo>
                  <a:pt x="0" y="0"/>
                </a:moveTo>
                <a:lnTo>
                  <a:pt x="705934" y="705934"/>
                </a:lnTo>
                <a:lnTo>
                  <a:pt x="133577" y="705934"/>
                </a:lnTo>
                <a:cubicBezTo>
                  <a:pt x="78247" y="705934"/>
                  <a:pt x="30775" y="672294"/>
                  <a:pt x="10496" y="624351"/>
                </a:cubicBezTo>
                <a:lnTo>
                  <a:pt x="0" y="572361"/>
                </a:lnTo>
                <a:close/>
              </a:path>
            </a:pathLst>
          </a:custGeom>
          <a:solidFill>
            <a:schemeClr val="bg1">
              <a:lumMod val="95000"/>
            </a:schemeClr>
          </a:solidFill>
          <a:ln>
            <a:noFill/>
          </a:ln>
          <a:effectLst>
            <a:outerShdw blurRad="3175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加号 8"/>
          <p:cNvSpPr/>
          <p:nvPr/>
        </p:nvSpPr>
        <p:spPr>
          <a:xfrm>
            <a:off x="3712210" y="3387725"/>
            <a:ext cx="695325" cy="914400"/>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右箭头 10"/>
          <p:cNvSpPr/>
          <p:nvPr/>
        </p:nvSpPr>
        <p:spPr>
          <a:xfrm>
            <a:off x="7848600" y="3662680"/>
            <a:ext cx="838200" cy="3638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3" name="图片 12" descr="use_1"/>
          <p:cNvPicPr>
            <a:picLocks noChangeAspect="1"/>
          </p:cNvPicPr>
          <p:nvPr/>
        </p:nvPicPr>
        <p:blipFill>
          <a:blip r:embed="rId5"/>
          <a:stretch>
            <a:fillRect/>
          </a:stretch>
        </p:blipFill>
        <p:spPr>
          <a:xfrm>
            <a:off x="9171940" y="2776220"/>
            <a:ext cx="2112010" cy="21120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415234" y="-199604"/>
            <a:ext cx="3140765" cy="1299680"/>
            <a:chOff x="415234" y="-199604"/>
            <a:chExt cx="3140765" cy="1299680"/>
          </a:xfrm>
        </p:grpSpPr>
        <p:sp>
          <p:nvSpPr>
            <p:cNvPr id="34"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269561" y="360163"/>
              <a:ext cx="1946966" cy="52197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舌质</a:t>
              </a:r>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识别</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40" name="文本框 19"/>
            <p:cNvSpPr txBox="1"/>
            <p:nvPr/>
          </p:nvSpPr>
          <p:spPr>
            <a:xfrm>
              <a:off x="1291314" y="731776"/>
              <a:ext cx="226468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200" i="1" spc="200" dirty="0">
                <a:solidFill>
                  <a:schemeClr val="bg1">
                    <a:lumMod val="65000"/>
                  </a:schemeClr>
                </a:solidFill>
              </a:endParaRPr>
            </a:p>
          </p:txBody>
        </p:sp>
      </p:grpSp>
      <p:sp>
        <p:nvSpPr>
          <p:cNvPr id="3" name="文本框 12"/>
          <p:cNvSpPr txBox="1"/>
          <p:nvPr>
            <p:custDataLst>
              <p:tags r:id="rId1"/>
            </p:custDataLst>
          </p:nvPr>
        </p:nvSpPr>
        <p:spPr>
          <a:xfrm>
            <a:off x="415290" y="1258570"/>
            <a:ext cx="7806690" cy="40576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进度：</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algn="l"/>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7" name="文本框 12"/>
          <p:cNvSpPr txBox="1"/>
          <p:nvPr>
            <p:custDataLst>
              <p:tags r:id="rId2"/>
            </p:custDataLst>
          </p:nvPr>
        </p:nvSpPr>
        <p:spPr>
          <a:xfrm>
            <a:off x="546100" y="1858010"/>
            <a:ext cx="5400040"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2.</a:t>
            </a: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标签</a:t>
            </a:r>
            <a:r>
              <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rPr>
              <a:t>训练</a:t>
            </a:r>
            <a:endParaRPr lang="zh-CN" altLang="en-US" sz="2000" spc="3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1" name="文本框 20"/>
          <p:cNvSpPr txBox="1"/>
          <p:nvPr>
            <p:custDataLst>
              <p:tags r:id="rId3"/>
            </p:custDataLst>
          </p:nvPr>
        </p:nvSpPr>
        <p:spPr>
          <a:xfrm>
            <a:off x="948690" y="2384425"/>
            <a:ext cx="4594860" cy="368300"/>
          </a:xfrm>
          <a:prstGeom prst="rect">
            <a:avLst/>
          </a:prstGeom>
          <a:noFill/>
        </p:spPr>
        <p:txBody>
          <a:bodyPr wrap="square" rtlCol="0">
            <a:spAutoFit/>
          </a:bodyPr>
          <a:p>
            <a:pPr algn="l">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基本流程及相应</a:t>
            </a: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脚本如下：</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2" name="圆角矩形 21"/>
          <p:cNvSpPr/>
          <p:nvPr>
            <p:custDataLst>
              <p:tags r:id="rId4"/>
            </p:custDataLst>
          </p:nvPr>
        </p:nvSpPr>
        <p:spPr>
          <a:xfrm>
            <a:off x="1120775" y="3014980"/>
            <a:ext cx="1402080" cy="674370"/>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solidFill>
                  <a:schemeClr val="accent5"/>
                </a:solidFill>
              </a:rPr>
              <a:t>对图片进行</a:t>
            </a:r>
            <a:r>
              <a:rPr lang="zh-CN" altLang="en-US" sz="1000" dirty="0">
                <a:solidFill>
                  <a:schemeClr val="accent5"/>
                </a:solidFill>
              </a:rPr>
              <a:t>打标签</a:t>
            </a:r>
            <a:endParaRPr lang="zh-CN" altLang="en-US" sz="1000" dirty="0">
              <a:solidFill>
                <a:schemeClr val="accent5"/>
              </a:solidFill>
            </a:endParaRPr>
          </a:p>
        </p:txBody>
      </p:sp>
      <p:sp>
        <p:nvSpPr>
          <p:cNvPr id="23" name="文本框 22"/>
          <p:cNvSpPr txBox="1"/>
          <p:nvPr>
            <p:custDataLst>
              <p:tags r:id="rId5"/>
            </p:custDataLst>
          </p:nvPr>
        </p:nvSpPr>
        <p:spPr>
          <a:xfrm>
            <a:off x="546100" y="3951605"/>
            <a:ext cx="2588895" cy="676910"/>
          </a:xfrm>
          <a:prstGeom prst="rect">
            <a:avLst/>
          </a:prstGeom>
          <a:noFill/>
        </p:spPr>
        <p:txBody>
          <a:bodyPr wrap="square" rtlCol="0">
            <a:noAutofit/>
          </a:bodyPr>
          <a:p>
            <a:pPr algn="ctr"/>
            <a:r>
              <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rPr>
              <a:t>handleImges.py</a:t>
            </a:r>
            <a:endPar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a:p>
            <a:pPr algn="ct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将图片和相应的标签文本</a:t>
            </a:r>
            <a:endPar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a:p>
            <a:pPr algn="ct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对图片进行重</a:t>
            </a: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命名</a:t>
            </a:r>
            <a:endPar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sp>
        <p:nvSpPr>
          <p:cNvPr id="37" name="圆角矩形 36"/>
          <p:cNvSpPr/>
          <p:nvPr>
            <p:custDataLst>
              <p:tags r:id="rId6"/>
            </p:custDataLst>
          </p:nvPr>
        </p:nvSpPr>
        <p:spPr>
          <a:xfrm>
            <a:off x="5543550" y="3014980"/>
            <a:ext cx="1402080" cy="674370"/>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solidFill>
                  <a:schemeClr val="accent5"/>
                </a:solidFill>
              </a:rPr>
              <a:t>测试集和训练集</a:t>
            </a:r>
            <a:r>
              <a:rPr lang="zh-CN" altLang="en-US" sz="1000" dirty="0">
                <a:solidFill>
                  <a:schemeClr val="accent5"/>
                </a:solidFill>
              </a:rPr>
              <a:t>划分</a:t>
            </a:r>
            <a:endParaRPr lang="zh-CN" altLang="en-US" sz="1000" dirty="0">
              <a:solidFill>
                <a:schemeClr val="accent5"/>
              </a:solidFill>
            </a:endParaRPr>
          </a:p>
        </p:txBody>
      </p:sp>
      <p:sp>
        <p:nvSpPr>
          <p:cNvPr id="43" name="文本框 42"/>
          <p:cNvSpPr txBox="1"/>
          <p:nvPr>
            <p:custDataLst>
              <p:tags r:id="rId7"/>
            </p:custDataLst>
          </p:nvPr>
        </p:nvSpPr>
        <p:spPr>
          <a:xfrm>
            <a:off x="5276215" y="4064635"/>
            <a:ext cx="2072005" cy="541020"/>
          </a:xfrm>
          <a:prstGeom prst="rect">
            <a:avLst/>
          </a:prstGeom>
          <a:noFill/>
        </p:spPr>
        <p:txBody>
          <a:bodyPr wrap="square" rtlCol="0">
            <a:noAutofit/>
          </a:bodyPr>
          <a:p>
            <a:pPr algn="ctr"/>
            <a:r>
              <a:rPr sz="1000" spc="300" dirty="0">
                <a:solidFill>
                  <a:schemeClr val="accent1">
                    <a:lumMod val="50000"/>
                  </a:schemeClr>
                </a:solidFill>
                <a:latin typeface="思源黑体 CN Medium" panose="020B0600000000000000" pitchFamily="34" charset="-122"/>
                <a:ea typeface="思源黑体 CN Medium" panose="020B0600000000000000" pitchFamily="34" charset="-122"/>
              </a:rPr>
              <a:t>use.py</a:t>
            </a:r>
            <a:endParaRPr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a:p>
            <a:pPr algn="ctr"/>
            <a:r>
              <a:rPr 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rPr>
              <a:t>按</a:t>
            </a:r>
            <a:r>
              <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rPr>
              <a:t>8</a:t>
            </a: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a:t>
            </a:r>
            <a:r>
              <a:rPr lang="en-US" altLang="zh-CN" sz="1000" spc="300" dirty="0">
                <a:solidFill>
                  <a:schemeClr val="accent1">
                    <a:lumMod val="50000"/>
                  </a:schemeClr>
                </a:solidFill>
                <a:latin typeface="思源黑体 CN Medium" panose="020B0600000000000000" pitchFamily="34" charset="-122"/>
                <a:ea typeface="思源黑体 CN Medium" panose="020B0600000000000000" pitchFamily="34" charset="-122"/>
              </a:rPr>
              <a:t>2</a:t>
            </a: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的训练和测试的比例进行</a:t>
            </a:r>
            <a:r>
              <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rPr>
              <a:t>划分</a:t>
            </a:r>
            <a:endParaRPr lang="zh-CN" altLang="en-US" sz="10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sp>
        <p:nvSpPr>
          <p:cNvPr id="44" name="圆角矩形 43"/>
          <p:cNvSpPr/>
          <p:nvPr>
            <p:custDataLst>
              <p:tags r:id="rId8"/>
            </p:custDataLst>
          </p:nvPr>
        </p:nvSpPr>
        <p:spPr>
          <a:xfrm>
            <a:off x="3331845" y="3014980"/>
            <a:ext cx="1402080" cy="674370"/>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solidFill>
                  <a:schemeClr val="accent5"/>
                </a:solidFill>
              </a:rPr>
              <a:t>手动对标签图片构建文件</a:t>
            </a:r>
            <a:r>
              <a:rPr lang="zh-CN" altLang="en-US" sz="1000" dirty="0">
                <a:solidFill>
                  <a:schemeClr val="accent5"/>
                </a:solidFill>
              </a:rPr>
              <a:t>夹</a:t>
            </a:r>
            <a:endParaRPr lang="zh-CN" altLang="en-US" sz="1000" dirty="0">
              <a:solidFill>
                <a:schemeClr val="accent5"/>
              </a:solidFill>
            </a:endParaRPr>
          </a:p>
        </p:txBody>
      </p:sp>
      <p:sp>
        <p:nvSpPr>
          <p:cNvPr id="48" name="圆角矩形 47"/>
          <p:cNvSpPr/>
          <p:nvPr>
            <p:custDataLst>
              <p:tags r:id="rId9"/>
            </p:custDataLst>
          </p:nvPr>
        </p:nvSpPr>
        <p:spPr>
          <a:xfrm>
            <a:off x="7885430" y="3014980"/>
            <a:ext cx="1402080" cy="674370"/>
          </a:xfrm>
          <a:prstGeom prst="round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solidFill>
                  <a:schemeClr val="accent5"/>
                </a:solidFill>
              </a:rPr>
              <a:t>进行</a:t>
            </a:r>
            <a:r>
              <a:rPr lang="zh-CN" altLang="en-US" sz="1000" dirty="0">
                <a:solidFill>
                  <a:schemeClr val="accent5"/>
                </a:solidFill>
              </a:rPr>
              <a:t>模型训练</a:t>
            </a:r>
            <a:endParaRPr lang="zh-CN" altLang="en-US" sz="1000" dirty="0">
              <a:solidFill>
                <a:schemeClr val="accent5"/>
              </a:solidFill>
            </a:endParaRPr>
          </a:p>
        </p:txBody>
      </p:sp>
      <p:cxnSp>
        <p:nvCxnSpPr>
          <p:cNvPr id="2" name="直接箭头连接符 1"/>
          <p:cNvCxnSpPr>
            <a:stCxn id="22" idx="3"/>
            <a:endCxn id="44" idx="1"/>
          </p:cNvCxnSpPr>
          <p:nvPr/>
        </p:nvCxnSpPr>
        <p:spPr>
          <a:xfrm>
            <a:off x="2522855" y="3352165"/>
            <a:ext cx="80899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 name="直接箭头连接符 3"/>
          <p:cNvCxnSpPr>
            <a:stCxn id="44" idx="3"/>
            <a:endCxn id="37" idx="1"/>
          </p:cNvCxnSpPr>
          <p:nvPr/>
        </p:nvCxnSpPr>
        <p:spPr>
          <a:xfrm>
            <a:off x="4733925" y="3352165"/>
            <a:ext cx="80962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 name="直接箭头连接符 4"/>
          <p:cNvCxnSpPr>
            <a:stCxn id="37" idx="3"/>
            <a:endCxn id="48" idx="1"/>
          </p:cNvCxnSpPr>
          <p:nvPr/>
        </p:nvCxnSpPr>
        <p:spPr>
          <a:xfrm>
            <a:off x="6945630" y="3352165"/>
            <a:ext cx="9398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6" name="图片 5" descr="数据集情况"/>
          <p:cNvPicPr>
            <a:picLocks noChangeAspect="1"/>
          </p:cNvPicPr>
          <p:nvPr/>
        </p:nvPicPr>
        <p:blipFill>
          <a:blip r:embed="rId10"/>
          <a:stretch>
            <a:fillRect/>
          </a:stretch>
        </p:blipFill>
        <p:spPr>
          <a:xfrm>
            <a:off x="348615" y="5761355"/>
            <a:ext cx="7126605" cy="594995"/>
          </a:xfrm>
          <a:prstGeom prst="rect">
            <a:avLst/>
          </a:prstGeom>
        </p:spPr>
      </p:pic>
      <p:sp>
        <p:nvSpPr>
          <p:cNvPr id="8" name="文本框 7"/>
          <p:cNvSpPr txBox="1"/>
          <p:nvPr/>
        </p:nvSpPr>
        <p:spPr>
          <a:xfrm>
            <a:off x="348615" y="5250180"/>
            <a:ext cx="2183765" cy="368300"/>
          </a:xfrm>
          <a:prstGeom prst="rect">
            <a:avLst/>
          </a:prstGeom>
          <a:noFill/>
        </p:spPr>
        <p:txBody>
          <a:bodyPr wrap="square" rtlCol="0">
            <a:spAutoFit/>
          </a:bodyPr>
          <a:p>
            <a:pPr>
              <a:lnSpc>
                <a:spcPct val="150000"/>
              </a:lnSpc>
            </a:pPr>
            <a:r>
              <a:rPr lang="zh-CN" altLang="en-US" sz="1200" i="1" dirty="0">
                <a:solidFill>
                  <a:schemeClr val="bg1">
                    <a:lumMod val="50000"/>
                  </a:schemeClr>
                </a:solidFill>
              </a:rPr>
              <a:t>数据集整理以及训练</a:t>
            </a:r>
            <a:r>
              <a:rPr lang="zh-CN" altLang="en-US" sz="1200" i="1" dirty="0">
                <a:solidFill>
                  <a:schemeClr val="bg1">
                    <a:lumMod val="50000"/>
                  </a:schemeClr>
                </a:solidFill>
              </a:rPr>
              <a:t>结果</a:t>
            </a:r>
            <a:endParaRPr lang="zh-CN" altLang="en-US" sz="1200" i="1" dirty="0">
              <a:solidFill>
                <a:schemeClr val="bg1">
                  <a:lumMod val="50000"/>
                </a:schemeClr>
              </a:solidFill>
            </a:endParaRPr>
          </a:p>
        </p:txBody>
      </p:sp>
      <p:pic>
        <p:nvPicPr>
          <p:cNvPr id="9" name="图片 8" descr="训练效果"/>
          <p:cNvPicPr>
            <a:picLocks noChangeAspect="1"/>
          </p:cNvPicPr>
          <p:nvPr/>
        </p:nvPicPr>
        <p:blipFill>
          <a:blip r:embed="rId11"/>
          <a:stretch>
            <a:fillRect/>
          </a:stretch>
        </p:blipFill>
        <p:spPr>
          <a:xfrm>
            <a:off x="8221980" y="4417695"/>
            <a:ext cx="3079750" cy="1938655"/>
          </a:xfrm>
          <a:prstGeom prst="rect">
            <a:avLst/>
          </a:prstGeom>
        </p:spPr>
      </p:pic>
      <p:sp>
        <p:nvSpPr>
          <p:cNvPr id="10" name="文本框 9"/>
          <p:cNvSpPr txBox="1"/>
          <p:nvPr/>
        </p:nvSpPr>
        <p:spPr>
          <a:xfrm>
            <a:off x="2607051" y="6413500"/>
            <a:ext cx="3664828" cy="368300"/>
          </a:xfrm>
          <a:prstGeom prst="rect">
            <a:avLst/>
          </a:prstGeom>
          <a:noFill/>
        </p:spPr>
        <p:txBody>
          <a:bodyPr wrap="square" rtlCol="0">
            <a:spAutoFit/>
          </a:bodyPr>
          <a:lstStyle/>
          <a:p>
            <a:pPr>
              <a:lnSpc>
                <a:spcPct val="150000"/>
              </a:lnSpc>
            </a:pPr>
            <a:r>
              <a:rPr lang="zh-CN" altLang="en-US" sz="1200" i="1" dirty="0">
                <a:solidFill>
                  <a:schemeClr val="bg1">
                    <a:lumMod val="50000"/>
                  </a:schemeClr>
                </a:solidFill>
              </a:rPr>
              <a:t>数据集</a:t>
            </a:r>
            <a:r>
              <a:rPr lang="zh-CN" altLang="en-US" sz="1200" i="1" dirty="0">
                <a:solidFill>
                  <a:schemeClr val="bg1">
                    <a:lumMod val="50000"/>
                  </a:schemeClr>
                </a:solidFill>
              </a:rPr>
              <a:t>划分</a:t>
            </a:r>
            <a:endParaRPr lang="zh-CN" altLang="en-US" sz="1200" i="1" dirty="0">
              <a:solidFill>
                <a:schemeClr val="bg1">
                  <a:lumMod val="50000"/>
                </a:schemeClr>
              </a:solidFill>
            </a:endParaRPr>
          </a:p>
        </p:txBody>
      </p:sp>
      <p:sp>
        <p:nvSpPr>
          <p:cNvPr id="11" name="文本框 10"/>
          <p:cNvSpPr txBox="1"/>
          <p:nvPr/>
        </p:nvSpPr>
        <p:spPr>
          <a:xfrm>
            <a:off x="8962390" y="6413500"/>
            <a:ext cx="1599565" cy="368300"/>
          </a:xfrm>
          <a:prstGeom prst="rect">
            <a:avLst/>
          </a:prstGeom>
          <a:noFill/>
        </p:spPr>
        <p:txBody>
          <a:bodyPr wrap="square" rtlCol="0">
            <a:spAutoFit/>
          </a:bodyPr>
          <a:p>
            <a:pPr>
              <a:lnSpc>
                <a:spcPct val="150000"/>
              </a:lnSpc>
            </a:pPr>
            <a:r>
              <a:rPr lang="zh-CN" altLang="en-US" sz="1200" i="1" dirty="0">
                <a:solidFill>
                  <a:schemeClr val="bg1">
                    <a:lumMod val="50000"/>
                  </a:schemeClr>
                </a:solidFill>
              </a:rPr>
              <a:t>训练</a:t>
            </a:r>
            <a:r>
              <a:rPr lang="zh-CN" altLang="en-US" sz="1200" i="1" dirty="0">
                <a:solidFill>
                  <a:schemeClr val="bg1">
                    <a:lumMod val="50000"/>
                  </a:schemeClr>
                </a:solidFill>
              </a:rPr>
              <a:t>效果</a:t>
            </a:r>
            <a:endParaRPr lang="zh-CN" altLang="en-US" sz="1200" i="1" dirty="0">
              <a:solidFill>
                <a:schemeClr val="bg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8000000">
            <a:off x="-510994" y="-624161"/>
            <a:ext cx="2766480" cy="2825746"/>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 name="connsiteX0-181" fmla="*/ 110247 w 1807143"/>
              <a:gd name="connsiteY0-182" fmla="*/ 283275 h 1874848"/>
              <a:gd name="connsiteX1-183" fmla="*/ 862722 w 1807143"/>
              <a:gd name="connsiteY1-184" fmla="*/ 1873950 h 1874848"/>
              <a:gd name="connsiteX2-185" fmla="*/ 1786647 w 1807143"/>
              <a:gd name="connsiteY2-186" fmla="*/ 445200 h 1874848"/>
              <a:gd name="connsiteX3-187" fmla="*/ 110247 w 1807143"/>
              <a:gd name="connsiteY3-188" fmla="*/ 283275 h 1874848"/>
              <a:gd name="connsiteX0-189" fmla="*/ 110247 w 1816444"/>
              <a:gd name="connsiteY0-190" fmla="*/ 273208 h 1864752"/>
              <a:gd name="connsiteX1-191" fmla="*/ 862722 w 1816444"/>
              <a:gd name="connsiteY1-192" fmla="*/ 1863883 h 1864752"/>
              <a:gd name="connsiteX2-193" fmla="*/ 1786647 w 1816444"/>
              <a:gd name="connsiteY2-194" fmla="*/ 435133 h 1864752"/>
              <a:gd name="connsiteX3-195" fmla="*/ 110247 w 1816444"/>
              <a:gd name="connsiteY3-196" fmla="*/ 273208 h 1864752"/>
            </a:gdLst>
            <a:ahLst/>
            <a:cxnLst>
              <a:cxn ang="0">
                <a:pos x="connsiteX0-1" y="connsiteY0-2"/>
              </a:cxn>
              <a:cxn ang="0">
                <a:pos x="connsiteX1-3" y="connsiteY1-4"/>
              </a:cxn>
              <a:cxn ang="0">
                <a:pos x="connsiteX2-5" y="connsiteY2-6"/>
              </a:cxn>
              <a:cxn ang="0">
                <a:pos x="connsiteX3-7" y="connsiteY3-8"/>
              </a:cxn>
            </a:cxnLst>
            <a:rect l="l" t="t" r="r" b="b"/>
            <a:pathLst>
              <a:path w="1816444" h="1864752">
                <a:moveTo>
                  <a:pt x="110247" y="273208"/>
                </a:moveTo>
                <a:cubicBezTo>
                  <a:pt x="-291391" y="806608"/>
                  <a:pt x="507122" y="1827371"/>
                  <a:pt x="862722" y="1863883"/>
                </a:cubicBezTo>
                <a:cubicBezTo>
                  <a:pt x="1218322" y="1900395"/>
                  <a:pt x="1975560" y="776446"/>
                  <a:pt x="1786647" y="435133"/>
                </a:cubicBezTo>
                <a:cubicBezTo>
                  <a:pt x="1597734" y="93820"/>
                  <a:pt x="511885" y="-260192"/>
                  <a:pt x="110247" y="273208"/>
                </a:cubicBezTo>
                <a:close/>
              </a:path>
            </a:pathLst>
          </a:custGeom>
          <a:solidFill>
            <a:schemeClr val="accent1">
              <a:lumMod val="50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162050" y="990601"/>
            <a:ext cx="4210050" cy="5222851"/>
            <a:chOff x="1162050" y="990601"/>
            <a:chExt cx="4210050" cy="5222851"/>
          </a:xfrm>
        </p:grpSpPr>
        <p:grpSp>
          <p:nvGrpSpPr>
            <p:cNvPr id="14" name="组合 13"/>
            <p:cNvGrpSpPr/>
            <p:nvPr/>
          </p:nvGrpSpPr>
          <p:grpSpPr>
            <a:xfrm>
              <a:off x="1162050" y="990601"/>
              <a:ext cx="4210050" cy="5222851"/>
              <a:chOff x="1162050" y="1428176"/>
              <a:chExt cx="4210050" cy="4785276"/>
            </a:xfrm>
          </p:grpSpPr>
          <p:sp>
            <p:nvSpPr>
              <p:cNvPr id="11" name="同侧圆角矩形 10"/>
              <p:cNvSpPr/>
              <p:nvPr/>
            </p:nvSpPr>
            <p:spPr>
              <a:xfrm>
                <a:off x="1162050" y="1428176"/>
                <a:ext cx="4210050" cy="1972299"/>
              </a:xfrm>
              <a:prstGeom prst="round2SameRect">
                <a:avLst>
                  <a:gd name="adj1" fmla="val 12290"/>
                  <a:gd name="adj2" fmla="val 0"/>
                </a:avLst>
              </a:prstGeom>
              <a:blipFill>
                <a:blip r:embed="rId1"/>
                <a:srcRect/>
                <a:stretch>
                  <a:fillRect t="-14872" b="-1469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同侧圆角矩形 12"/>
              <p:cNvSpPr/>
              <p:nvPr/>
            </p:nvSpPr>
            <p:spPr>
              <a:xfrm rot="10800000">
                <a:off x="1162050" y="3400474"/>
                <a:ext cx="4210050" cy="2812978"/>
              </a:xfrm>
              <a:prstGeom prst="round2SameRect">
                <a:avLst>
                  <a:gd name="adj1" fmla="val 8643"/>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698171" y="5336849"/>
              <a:ext cx="3225082" cy="486242"/>
              <a:chOff x="1698171" y="5181601"/>
              <a:chExt cx="3225082" cy="486242"/>
            </a:xfrm>
          </p:grpSpPr>
          <p:sp>
            <p:nvSpPr>
              <p:cNvPr id="15" name="圆角矩形 14"/>
              <p:cNvSpPr/>
              <p:nvPr/>
            </p:nvSpPr>
            <p:spPr>
              <a:xfrm>
                <a:off x="1698171" y="5181601"/>
                <a:ext cx="3225082" cy="48624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41592" y="5268951"/>
                <a:ext cx="2738238" cy="307777"/>
              </a:xfrm>
              <a:prstGeom prst="rect">
                <a:avLst/>
              </a:prstGeom>
              <a:solidFill>
                <a:schemeClr val="accent1">
                  <a:lumMod val="50000"/>
                </a:schemeClr>
              </a:solidFill>
            </p:spPr>
            <p:txBody>
              <a:bodyPr wrap="square" rtlCol="0">
                <a:spAutoFit/>
              </a:bodyPr>
              <a:lstStyle/>
              <a:p>
                <a:pPr algn="ctr"/>
                <a:r>
                  <a:rPr lang="en-US" altLang="zh-CN" sz="1400" spc="300" dirty="0">
                    <a:solidFill>
                      <a:schemeClr val="bg1"/>
                    </a:solidFill>
                    <a:latin typeface="思源黑体 CN Light" panose="020B0300000000000000" pitchFamily="34" charset="-122"/>
                    <a:ea typeface="思源黑体 CN Light" panose="020B0300000000000000" pitchFamily="34" charset="-122"/>
                  </a:rPr>
                  <a:t>TECNOLOGY CONPAMY</a:t>
                </a:r>
                <a:endParaRPr lang="zh-CN" altLang="en-US" sz="1400" spc="300" dirty="0">
                  <a:solidFill>
                    <a:schemeClr val="bg1"/>
                  </a:solidFill>
                  <a:latin typeface="思源黑体 CN Light" panose="020B0300000000000000" pitchFamily="34" charset="-122"/>
                  <a:ea typeface="思源黑体 CN Light" panose="020B0300000000000000" pitchFamily="34" charset="-122"/>
                </a:endParaRPr>
              </a:p>
            </p:txBody>
          </p:sp>
        </p:grpSp>
        <p:sp>
          <p:nvSpPr>
            <p:cNvPr id="17" name="文本框 16"/>
            <p:cNvSpPr txBox="1"/>
            <p:nvPr/>
          </p:nvSpPr>
          <p:spPr>
            <a:xfrm>
              <a:off x="1415849" y="3483717"/>
              <a:ext cx="2394858" cy="707886"/>
            </a:xfrm>
            <a:prstGeom prst="rect">
              <a:avLst/>
            </a:prstGeom>
            <a:noFill/>
          </p:spPr>
          <p:txBody>
            <a:bodyPr wrap="square" rtlCol="0">
              <a:spAutoFit/>
            </a:bodyPr>
            <a:lstStyle/>
            <a:p>
              <a:r>
                <a:rPr lang="en-US" altLang="zh-CN" sz="4000" spc="300" dirty="0">
                  <a:solidFill>
                    <a:schemeClr val="tx1">
                      <a:lumMod val="85000"/>
                      <a:lumOff val="15000"/>
                    </a:schemeClr>
                  </a:solidFill>
                  <a:latin typeface="思源黑体 CN Normal" panose="020B0400000000000000" pitchFamily="34" charset="-122"/>
                  <a:ea typeface="思源黑体 CN Normal" panose="020B0400000000000000" pitchFamily="34" charset="-122"/>
                </a:rPr>
                <a:t>PART 02</a:t>
              </a:r>
              <a:endParaRPr lang="zh-CN" altLang="en-US" sz="4000" spc="3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9" name="文本框 18"/>
            <p:cNvSpPr txBox="1"/>
            <p:nvPr/>
          </p:nvSpPr>
          <p:spPr>
            <a:xfrm>
              <a:off x="1434660" y="4119970"/>
              <a:ext cx="3664828" cy="923330"/>
            </a:xfrm>
            <a:prstGeom prst="rect">
              <a:avLst/>
            </a:prstGeom>
            <a:noFill/>
          </p:spPr>
          <p:txBody>
            <a:bodyPr wrap="square" rtlCol="0">
              <a:spAutoFit/>
            </a:bodyPr>
            <a:lstStyle/>
            <a:p>
              <a:pPr>
                <a:lnSpc>
                  <a:spcPct val="150000"/>
                </a:lnSpc>
              </a:pPr>
              <a:r>
                <a:rPr lang="en-US" altLang="zh-CN" sz="1200" dirty="0">
                  <a:solidFill>
                    <a:schemeClr val="tx1">
                      <a:lumMod val="85000"/>
                      <a:lumOff val="15000"/>
                    </a:schemeClr>
                  </a:solidFill>
                </a:rPr>
                <a:t>Lorem ipsum dolor sit amet, consectetur adipisicing elit, sed do eiusmod tempor incididunt ut labore et dolore magna aliqua. Ut enim ad minim veniam,</a:t>
              </a:r>
              <a:endParaRPr lang="zh-CN" altLang="en-US" sz="1200" dirty="0">
                <a:solidFill>
                  <a:schemeClr val="tx1">
                    <a:lumMod val="85000"/>
                    <a:lumOff val="15000"/>
                  </a:schemeClr>
                </a:solidFill>
              </a:endParaRPr>
            </a:p>
          </p:txBody>
        </p:sp>
      </p:grpSp>
      <p:grpSp>
        <p:nvGrpSpPr>
          <p:cNvPr id="25" name="组合 24"/>
          <p:cNvGrpSpPr/>
          <p:nvPr/>
        </p:nvGrpSpPr>
        <p:grpSpPr>
          <a:xfrm>
            <a:off x="6271636" y="1359040"/>
            <a:ext cx="3664828" cy="4369533"/>
            <a:chOff x="6271636" y="1359040"/>
            <a:chExt cx="3664828" cy="4369533"/>
          </a:xfrm>
        </p:grpSpPr>
        <p:sp>
          <p:nvSpPr>
            <p:cNvPr id="20" name="文本框 19"/>
            <p:cNvSpPr txBox="1"/>
            <p:nvPr/>
          </p:nvSpPr>
          <p:spPr>
            <a:xfrm>
              <a:off x="6271636" y="2440707"/>
              <a:ext cx="3664828" cy="618183"/>
            </a:xfrm>
            <a:prstGeom prst="rect">
              <a:avLst/>
            </a:prstGeom>
            <a:noFill/>
          </p:spPr>
          <p:txBody>
            <a:bodyPr wrap="square" rtlCol="0">
              <a:spAutoFit/>
            </a:bodyPr>
            <a:lstStyle/>
            <a:p>
              <a:pPr>
                <a:lnSpc>
                  <a:spcPct val="150000"/>
                </a:lnSpc>
              </a:pPr>
              <a:r>
                <a:rPr lang="en-US" altLang="zh-CN" sz="1200" i="1" dirty="0">
                  <a:solidFill>
                    <a:schemeClr val="tx1">
                      <a:lumMod val="75000"/>
                      <a:lumOff val="25000"/>
                    </a:schemeClr>
                  </a:solidFill>
                </a:rPr>
                <a:t>Lorem ipsum dolor sit amet, consectetur adipisicing elit, sed do eiusmod </a:t>
              </a:r>
              <a:r>
                <a:rPr lang="en-US" altLang="zh-CN" sz="1200" i="1" dirty="0" err="1">
                  <a:solidFill>
                    <a:schemeClr val="tx1">
                      <a:lumMod val="75000"/>
                      <a:lumOff val="25000"/>
                    </a:schemeClr>
                  </a:solidFill>
                </a:rPr>
                <a:t>tempor</a:t>
              </a:r>
              <a:r>
                <a:rPr lang="en-US" altLang="zh-CN" sz="1200" i="1" dirty="0">
                  <a:solidFill>
                    <a:schemeClr val="tx1">
                      <a:lumMod val="75000"/>
                      <a:lumOff val="25000"/>
                    </a:schemeClr>
                  </a:solidFill>
                </a:rPr>
                <a:t> </a:t>
              </a:r>
              <a:r>
                <a:rPr lang="en-US" altLang="zh-CN" sz="1200" i="1" dirty="0" err="1">
                  <a:solidFill>
                    <a:schemeClr val="tx1">
                      <a:lumMod val="75000"/>
                      <a:lumOff val="25000"/>
                    </a:schemeClr>
                  </a:solidFill>
                </a:rPr>
                <a:t>incididunt</a:t>
              </a:r>
              <a:r>
                <a:rPr lang="en-US" altLang="zh-CN" sz="1200" i="1" dirty="0">
                  <a:solidFill>
                    <a:schemeClr val="tx1">
                      <a:lumMod val="75000"/>
                      <a:lumOff val="25000"/>
                    </a:schemeClr>
                  </a:solidFill>
                </a:rPr>
                <a:t> </a:t>
              </a:r>
              <a:endParaRPr lang="zh-CN" altLang="en-US" sz="1200" i="1" dirty="0">
                <a:solidFill>
                  <a:schemeClr val="tx1">
                    <a:lumMod val="75000"/>
                    <a:lumOff val="25000"/>
                  </a:schemeClr>
                </a:solidFill>
              </a:endParaRPr>
            </a:p>
          </p:txBody>
        </p:sp>
        <p:sp>
          <p:nvSpPr>
            <p:cNvPr id="21" name="矩形 20"/>
            <p:cNvSpPr/>
            <p:nvPr/>
          </p:nvSpPr>
          <p:spPr>
            <a:xfrm>
              <a:off x="6346152" y="2184856"/>
              <a:ext cx="650929" cy="458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p:nvSpPr>
          <p:spPr>
            <a:xfrm>
              <a:off x="6271636" y="1359040"/>
              <a:ext cx="2394858" cy="707886"/>
            </a:xfrm>
            <a:prstGeom prst="rect">
              <a:avLst/>
            </a:prstGeom>
            <a:noFill/>
          </p:spPr>
          <p:txBody>
            <a:bodyPr wrap="square" rtlCol="0">
              <a:spAutoFit/>
            </a:bodyPr>
            <a:lstStyle/>
            <a:p>
              <a:r>
                <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3" name="文本框 22"/>
            <p:cNvSpPr txBox="1"/>
            <p:nvPr/>
          </p:nvSpPr>
          <p:spPr>
            <a:xfrm>
              <a:off x="6271636" y="3143250"/>
              <a:ext cx="3664828" cy="2585323"/>
            </a:xfrm>
            <a:prstGeom prst="rect">
              <a:avLst/>
            </a:prstGeom>
            <a:noFill/>
          </p:spPr>
          <p:txBody>
            <a:bodyPr wrap="square" rtlCol="0">
              <a:spAutoFit/>
            </a:bodyPr>
            <a:lstStyle/>
            <a:p>
              <a:pPr>
                <a:lnSpc>
                  <a:spcPct val="150000"/>
                </a:lnSpc>
              </a:pPr>
              <a:r>
                <a:rPr lang="en-US" altLang="zh-CN" sz="1200" i="1" dirty="0">
                  <a:solidFill>
                    <a:schemeClr val="bg1">
                      <a:lumMod val="50000"/>
                    </a:schemeClr>
                  </a:solidFill>
                </a:rPr>
                <a:t>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enim</a:t>
              </a:r>
              <a:r>
                <a:rPr lang="en-US" altLang="zh-CN" sz="1200" i="1" dirty="0">
                  <a:solidFill>
                    <a:schemeClr val="bg1">
                      <a:lumMod val="50000"/>
                    </a:schemeClr>
                  </a:solidFill>
                </a:rPr>
                <a:t> ad minim </a:t>
              </a:r>
              <a:r>
                <a:rPr lang="en-US" altLang="zh-CN" sz="1200" i="1" dirty="0" err="1">
                  <a:solidFill>
                    <a:schemeClr val="bg1">
                      <a:lumMod val="50000"/>
                    </a:schemeClr>
                  </a:solidFill>
                </a:rPr>
                <a:t>veniam</a:t>
              </a:r>
              <a:r>
                <a:rPr lang="en-US" altLang="zh-CN" sz="1200" i="1" dirty="0">
                  <a:solidFill>
                    <a:schemeClr val="bg1">
                      <a:lumMod val="50000"/>
                    </a:schemeClr>
                  </a:solidFill>
                </a:rPr>
                <a:t>, 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enim</a:t>
              </a:r>
              <a:r>
                <a:rPr lang="en-US" altLang="zh-CN" sz="1200" i="1" dirty="0">
                  <a:solidFill>
                    <a:schemeClr val="bg1">
                      <a:lumMod val="50000"/>
                    </a:schemeClr>
                  </a:solidFill>
                </a:rPr>
                <a:t> ad minim </a:t>
              </a:r>
              <a:r>
                <a:rPr lang="en-US" altLang="zh-CN" sz="1200" i="1" dirty="0" err="1">
                  <a:solidFill>
                    <a:schemeClr val="bg1">
                      <a:lumMod val="50000"/>
                    </a:schemeClr>
                  </a:solidFill>
                </a:rPr>
                <a:t>veniam</a:t>
              </a:r>
              <a:r>
                <a:rPr lang="en-US" altLang="zh-CN" sz="1200" i="1" dirty="0">
                  <a:solidFill>
                    <a:schemeClr val="bg1">
                      <a:lumMod val="50000"/>
                    </a:schemeClr>
                  </a:solidFill>
                </a:rPr>
                <a:t>, Lorem ipsum dolor sit </a:t>
              </a:r>
              <a:r>
                <a:rPr lang="en-US" altLang="zh-CN" sz="1200" i="1" dirty="0" err="1">
                  <a:solidFill>
                    <a:schemeClr val="bg1">
                      <a:lumMod val="50000"/>
                    </a:schemeClr>
                  </a:solidFill>
                </a:rPr>
                <a:t>amet</a:t>
              </a:r>
              <a:r>
                <a:rPr lang="en-US" altLang="zh-CN" sz="1200" i="1" dirty="0">
                  <a:solidFill>
                    <a:schemeClr val="bg1">
                      <a:lumMod val="50000"/>
                    </a:schemeClr>
                  </a:solidFill>
                </a:rPr>
                <a:t>, </a:t>
              </a:r>
              <a:r>
                <a:rPr lang="en-US" altLang="zh-CN" sz="1200" i="1" dirty="0" err="1">
                  <a:solidFill>
                    <a:schemeClr val="bg1">
                      <a:lumMod val="50000"/>
                    </a:schemeClr>
                  </a:solidFill>
                </a:rPr>
                <a:t>consectetur</a:t>
              </a:r>
              <a:r>
                <a:rPr lang="en-US" altLang="zh-CN" sz="1200" i="1" dirty="0">
                  <a:solidFill>
                    <a:schemeClr val="bg1">
                      <a:lumMod val="50000"/>
                    </a:schemeClr>
                  </a:solidFill>
                </a:rPr>
                <a:t> </a:t>
              </a:r>
              <a:r>
                <a:rPr lang="en-US" altLang="zh-CN" sz="1200" i="1" dirty="0" err="1">
                  <a:solidFill>
                    <a:schemeClr val="bg1">
                      <a:lumMod val="50000"/>
                    </a:schemeClr>
                  </a:solidFill>
                </a:rPr>
                <a:t>adipisicing</a:t>
              </a:r>
              <a:r>
                <a:rPr lang="en-US" altLang="zh-CN" sz="1200" i="1" dirty="0">
                  <a:solidFill>
                    <a:schemeClr val="bg1">
                      <a:lumMod val="50000"/>
                    </a:schemeClr>
                  </a:solidFill>
                </a:rPr>
                <a:t> </a:t>
              </a:r>
              <a:r>
                <a:rPr lang="en-US" altLang="zh-CN" sz="1200" i="1" dirty="0" err="1">
                  <a:solidFill>
                    <a:schemeClr val="bg1">
                      <a:lumMod val="50000"/>
                    </a:schemeClr>
                  </a:solidFill>
                </a:rPr>
                <a:t>elit</a:t>
              </a:r>
              <a:r>
                <a:rPr lang="en-US" altLang="zh-CN" sz="1200" i="1" dirty="0">
                  <a:solidFill>
                    <a:schemeClr val="bg1">
                      <a:lumMod val="50000"/>
                    </a:schemeClr>
                  </a:solidFill>
                </a:rPr>
                <a:t>, </a:t>
              </a:r>
              <a:r>
                <a:rPr lang="en-US" altLang="zh-CN" sz="1200" i="1" dirty="0" err="1">
                  <a:solidFill>
                    <a:schemeClr val="bg1">
                      <a:lumMod val="50000"/>
                    </a:schemeClr>
                  </a:solidFill>
                </a:rPr>
                <a:t>sed</a:t>
              </a:r>
              <a:r>
                <a:rPr lang="en-US" altLang="zh-CN" sz="1200" i="1" dirty="0">
                  <a:solidFill>
                    <a:schemeClr val="bg1">
                      <a:lumMod val="50000"/>
                    </a:schemeClr>
                  </a:solidFill>
                </a:rPr>
                <a:t> do </a:t>
              </a:r>
              <a:r>
                <a:rPr lang="en-US" altLang="zh-CN" sz="1200" i="1" dirty="0" err="1">
                  <a:solidFill>
                    <a:schemeClr val="bg1">
                      <a:lumMod val="50000"/>
                    </a:schemeClr>
                  </a:solidFill>
                </a:rPr>
                <a:t>eiusmod</a:t>
              </a:r>
              <a:r>
                <a:rPr lang="en-US" altLang="zh-CN" sz="1200" i="1" dirty="0">
                  <a:solidFill>
                    <a:schemeClr val="bg1">
                      <a:lumMod val="50000"/>
                    </a:schemeClr>
                  </a:solidFill>
                </a:rPr>
                <a:t> </a:t>
              </a:r>
              <a:r>
                <a:rPr lang="en-US" altLang="zh-CN" sz="1200" i="1" dirty="0" err="1">
                  <a:solidFill>
                    <a:schemeClr val="bg1">
                      <a:lumMod val="50000"/>
                    </a:schemeClr>
                  </a:solidFill>
                </a:rPr>
                <a:t>tempor</a:t>
              </a:r>
              <a:r>
                <a:rPr lang="en-US" altLang="zh-CN" sz="1200" i="1" dirty="0">
                  <a:solidFill>
                    <a:schemeClr val="bg1">
                      <a:lumMod val="50000"/>
                    </a:schemeClr>
                  </a:solidFill>
                </a:rPr>
                <a:t> </a:t>
              </a:r>
              <a:r>
                <a:rPr lang="en-US" altLang="zh-CN" sz="1200" i="1" dirty="0" err="1">
                  <a:solidFill>
                    <a:schemeClr val="bg1">
                      <a:lumMod val="50000"/>
                    </a:schemeClr>
                  </a:solidFill>
                </a:rPr>
                <a:t>incididunt</a:t>
              </a:r>
              <a:r>
                <a:rPr lang="en-US" altLang="zh-CN" sz="1200" i="1" dirty="0">
                  <a:solidFill>
                    <a:schemeClr val="bg1">
                      <a:lumMod val="50000"/>
                    </a:schemeClr>
                  </a:solidFill>
                </a:rPr>
                <a:t> </a:t>
              </a:r>
              <a:r>
                <a:rPr lang="en-US" altLang="zh-CN" sz="1200" i="1" dirty="0" err="1">
                  <a:solidFill>
                    <a:schemeClr val="bg1">
                      <a:lumMod val="50000"/>
                    </a:schemeClr>
                  </a:solidFill>
                </a:rPr>
                <a:t>ut</a:t>
              </a:r>
              <a:r>
                <a:rPr lang="en-US" altLang="zh-CN" sz="1200" i="1" dirty="0">
                  <a:solidFill>
                    <a:schemeClr val="bg1">
                      <a:lumMod val="50000"/>
                    </a:schemeClr>
                  </a:solidFill>
                </a:rPr>
                <a:t> </a:t>
              </a:r>
              <a:r>
                <a:rPr lang="en-US" altLang="zh-CN" sz="1200" i="1" dirty="0" err="1">
                  <a:solidFill>
                    <a:schemeClr val="bg1">
                      <a:lumMod val="50000"/>
                    </a:schemeClr>
                  </a:solidFill>
                </a:rPr>
                <a:t>labore</a:t>
              </a:r>
              <a:r>
                <a:rPr lang="en-US" altLang="zh-CN" sz="1200" i="1" dirty="0">
                  <a:solidFill>
                    <a:schemeClr val="bg1">
                      <a:lumMod val="50000"/>
                    </a:schemeClr>
                  </a:solidFill>
                </a:rPr>
                <a:t> et </a:t>
              </a:r>
              <a:r>
                <a:rPr lang="en-US" altLang="zh-CN" sz="1200" i="1" dirty="0" err="1">
                  <a:solidFill>
                    <a:schemeClr val="bg1">
                      <a:lumMod val="50000"/>
                    </a:schemeClr>
                  </a:solidFill>
                </a:rPr>
                <a:t>dolore</a:t>
              </a:r>
              <a:r>
                <a:rPr lang="en-US" altLang="zh-CN" sz="1200" i="1" dirty="0">
                  <a:solidFill>
                    <a:schemeClr val="bg1">
                      <a:lumMod val="50000"/>
                    </a:schemeClr>
                  </a:solidFill>
                </a:rPr>
                <a:t> magna </a:t>
              </a:r>
              <a:r>
                <a:rPr lang="en-US" altLang="zh-CN" sz="1200" i="1" dirty="0" err="1">
                  <a:solidFill>
                    <a:schemeClr val="bg1">
                      <a:lumMod val="50000"/>
                    </a:schemeClr>
                  </a:solidFill>
                </a:rPr>
                <a:t>aliqua</a:t>
              </a:r>
              <a:r>
                <a:rPr lang="en-US" altLang="zh-CN" sz="1200" i="1" dirty="0">
                  <a:solidFill>
                    <a:schemeClr val="bg1">
                      <a:lumMod val="50000"/>
                    </a:schemeClr>
                  </a:solidFill>
                </a:rPr>
                <a:t>. </a:t>
              </a:r>
              <a:endParaRPr lang="en-US" altLang="zh-CN" sz="1200" i="1" dirty="0">
                <a:solidFill>
                  <a:schemeClr val="bg1">
                    <a:lumMod val="50000"/>
                  </a:schemeClr>
                </a:solidFill>
              </a:endParaRPr>
            </a:p>
          </p:txBody>
        </p:sp>
      </p:grpSp>
      <p:sp>
        <p:nvSpPr>
          <p:cNvPr id="26" name="梯形 11"/>
          <p:cNvSpPr/>
          <p:nvPr/>
        </p:nvSpPr>
        <p:spPr>
          <a:xfrm rot="13500000">
            <a:off x="9877370" y="-599766"/>
            <a:ext cx="2085441" cy="1512062"/>
          </a:xfrm>
          <a:custGeom>
            <a:avLst/>
            <a:gdLst>
              <a:gd name="connsiteX0" fmla="*/ 0 w 3339385"/>
              <a:gd name="connsiteY0" fmla="*/ 2647336 h 2647336"/>
              <a:gd name="connsiteX1" fmla="*/ 661834 w 3339385"/>
              <a:gd name="connsiteY1" fmla="*/ 0 h 2647336"/>
              <a:gd name="connsiteX2" fmla="*/ 2677551 w 3339385"/>
              <a:gd name="connsiteY2" fmla="*/ 0 h 2647336"/>
              <a:gd name="connsiteX3" fmla="*/ 3339385 w 3339385"/>
              <a:gd name="connsiteY3" fmla="*/ 2647336 h 2647336"/>
              <a:gd name="connsiteX4" fmla="*/ 0 w 3339385"/>
              <a:gd name="connsiteY4" fmla="*/ 2647336 h 2647336"/>
              <a:gd name="connsiteX0-1" fmla="*/ 0 w 3487594"/>
              <a:gd name="connsiteY0-2" fmla="*/ 2978253 h 2978253"/>
              <a:gd name="connsiteX1-3" fmla="*/ 661834 w 3487594"/>
              <a:gd name="connsiteY1-4" fmla="*/ 330917 h 2978253"/>
              <a:gd name="connsiteX2-5" fmla="*/ 2677551 w 3487594"/>
              <a:gd name="connsiteY2-6" fmla="*/ 330917 h 2978253"/>
              <a:gd name="connsiteX3-7" fmla="*/ 3339385 w 3487594"/>
              <a:gd name="connsiteY3-8" fmla="*/ 2978253 h 2978253"/>
              <a:gd name="connsiteX4-9" fmla="*/ 0 w 3487594"/>
              <a:gd name="connsiteY4-10" fmla="*/ 2978253 h 2978253"/>
              <a:gd name="connsiteX0-11" fmla="*/ 0 w 3487594"/>
              <a:gd name="connsiteY0-12" fmla="*/ 2978253 h 2978253"/>
              <a:gd name="connsiteX1-13" fmla="*/ 661834 w 3487594"/>
              <a:gd name="connsiteY1-14" fmla="*/ 330917 h 2978253"/>
              <a:gd name="connsiteX2-15" fmla="*/ 2677551 w 3487594"/>
              <a:gd name="connsiteY2-16" fmla="*/ 330917 h 2978253"/>
              <a:gd name="connsiteX3-17" fmla="*/ 3339385 w 3487594"/>
              <a:gd name="connsiteY3-18" fmla="*/ 2978253 h 2978253"/>
              <a:gd name="connsiteX4-19" fmla="*/ 0 w 3487594"/>
              <a:gd name="connsiteY4-20" fmla="*/ 2978253 h 2978253"/>
              <a:gd name="connsiteX0-21" fmla="*/ 0 w 3339385"/>
              <a:gd name="connsiteY0-22" fmla="*/ 2978253 h 2978253"/>
              <a:gd name="connsiteX1-23" fmla="*/ 661834 w 3339385"/>
              <a:gd name="connsiteY1-24" fmla="*/ 330917 h 2978253"/>
              <a:gd name="connsiteX2-25" fmla="*/ 2677551 w 3339385"/>
              <a:gd name="connsiteY2-26" fmla="*/ 330917 h 2978253"/>
              <a:gd name="connsiteX3-27" fmla="*/ 3339385 w 3339385"/>
              <a:gd name="connsiteY3-28" fmla="*/ 2978253 h 2978253"/>
              <a:gd name="connsiteX4-29" fmla="*/ 0 w 3339385"/>
              <a:gd name="connsiteY4-30" fmla="*/ 2978253 h 2978253"/>
              <a:gd name="connsiteX0-31" fmla="*/ 0 w 3339385"/>
              <a:gd name="connsiteY0-32" fmla="*/ 2978253 h 2978253"/>
              <a:gd name="connsiteX1-33" fmla="*/ 661834 w 3339385"/>
              <a:gd name="connsiteY1-34" fmla="*/ 330917 h 2978253"/>
              <a:gd name="connsiteX2-35" fmla="*/ 2677551 w 3339385"/>
              <a:gd name="connsiteY2-36" fmla="*/ 330917 h 2978253"/>
              <a:gd name="connsiteX3-37" fmla="*/ 3339385 w 3339385"/>
              <a:gd name="connsiteY3-38" fmla="*/ 2978253 h 2978253"/>
              <a:gd name="connsiteX4-39" fmla="*/ 0 w 3339385"/>
              <a:gd name="connsiteY4-40" fmla="*/ 2978253 h 2978253"/>
              <a:gd name="connsiteX0-41" fmla="*/ 0 w 3339385"/>
              <a:gd name="connsiteY0-42" fmla="*/ 2996159 h 2996159"/>
              <a:gd name="connsiteX1-43" fmla="*/ 661834 w 3339385"/>
              <a:gd name="connsiteY1-44" fmla="*/ 348823 h 2996159"/>
              <a:gd name="connsiteX2-45" fmla="*/ 2400233 w 3339385"/>
              <a:gd name="connsiteY2-46" fmla="*/ 314038 h 2996159"/>
              <a:gd name="connsiteX3-47" fmla="*/ 3339385 w 3339385"/>
              <a:gd name="connsiteY3-48" fmla="*/ 2996159 h 2996159"/>
              <a:gd name="connsiteX4-49" fmla="*/ 0 w 3339385"/>
              <a:gd name="connsiteY4-50" fmla="*/ 2996159 h 2996159"/>
              <a:gd name="connsiteX0-51" fmla="*/ 0 w 3339385"/>
              <a:gd name="connsiteY0-52" fmla="*/ 2996159 h 2996159"/>
              <a:gd name="connsiteX1-53" fmla="*/ 775282 w 3339385"/>
              <a:gd name="connsiteY1-54" fmla="*/ 348823 h 2996159"/>
              <a:gd name="connsiteX2-55" fmla="*/ 2400233 w 3339385"/>
              <a:gd name="connsiteY2-56" fmla="*/ 314038 h 2996159"/>
              <a:gd name="connsiteX3-57" fmla="*/ 3339385 w 3339385"/>
              <a:gd name="connsiteY3-58" fmla="*/ 2996159 h 2996159"/>
              <a:gd name="connsiteX4-59" fmla="*/ 0 w 3339385"/>
              <a:gd name="connsiteY4-60" fmla="*/ 2996159 h 2996159"/>
              <a:gd name="connsiteX0-61" fmla="*/ 0 w 3474973"/>
              <a:gd name="connsiteY0-62" fmla="*/ 2998122 h 3028357"/>
              <a:gd name="connsiteX1-63" fmla="*/ 775282 w 3474973"/>
              <a:gd name="connsiteY1-64" fmla="*/ 350786 h 3028357"/>
              <a:gd name="connsiteX2-65" fmla="*/ 2400233 w 3474973"/>
              <a:gd name="connsiteY2-66" fmla="*/ 316001 h 3028357"/>
              <a:gd name="connsiteX3-67" fmla="*/ 3474973 w 3474973"/>
              <a:gd name="connsiteY3-68" fmla="*/ 3028357 h 3028357"/>
              <a:gd name="connsiteX4-69" fmla="*/ 0 w 3474973"/>
              <a:gd name="connsiteY4-70" fmla="*/ 2998122 h 3028357"/>
              <a:gd name="connsiteX0-71" fmla="*/ 0 w 3746151"/>
              <a:gd name="connsiteY0-72" fmla="*/ 2967887 h 3028357"/>
              <a:gd name="connsiteX1-73" fmla="*/ 1046460 w 3746151"/>
              <a:gd name="connsiteY1-74" fmla="*/ 350786 h 3028357"/>
              <a:gd name="connsiteX2-75" fmla="*/ 2671411 w 3746151"/>
              <a:gd name="connsiteY2-76" fmla="*/ 316001 h 3028357"/>
              <a:gd name="connsiteX3-77" fmla="*/ 3746151 w 3746151"/>
              <a:gd name="connsiteY3-78" fmla="*/ 3028357 h 3028357"/>
              <a:gd name="connsiteX4-79" fmla="*/ 0 w 3746151"/>
              <a:gd name="connsiteY4-80" fmla="*/ 2967887 h 30283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46151" h="3028357">
                <a:moveTo>
                  <a:pt x="0" y="2967887"/>
                </a:moveTo>
                <a:cubicBezTo>
                  <a:pt x="220611" y="2085442"/>
                  <a:pt x="508349" y="1157031"/>
                  <a:pt x="1046460" y="350786"/>
                </a:cubicBezTo>
                <a:cubicBezTo>
                  <a:pt x="1492718" y="-90437"/>
                  <a:pt x="2221463" y="-130261"/>
                  <a:pt x="2671411" y="316001"/>
                </a:cubicBezTo>
                <a:cubicBezTo>
                  <a:pt x="3121360" y="762263"/>
                  <a:pt x="3493909" y="2180734"/>
                  <a:pt x="3746151" y="3028357"/>
                </a:cubicBezTo>
                <a:lnTo>
                  <a:pt x="0" y="2967887"/>
                </a:lnTo>
                <a:close/>
              </a:path>
            </a:pathLst>
          </a:custGeom>
          <a:gradFill>
            <a:gsLst>
              <a:gs pos="0">
                <a:schemeClr val="accent1">
                  <a:lumMod val="50000"/>
                </a:schemeClr>
              </a:gs>
              <a:gs pos="100000">
                <a:schemeClr val="accent1">
                  <a:lumMod val="50000"/>
                  <a:alpha val="0"/>
                </a:schemeClr>
              </a:gs>
            </a:gsLst>
            <a:lin ang="5400000" scaled="1"/>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695913">
            <a:off x="9459961" y="5674652"/>
            <a:ext cx="2309336" cy="2366697"/>
          </a:xfrm>
          <a:custGeom>
            <a:avLst/>
            <a:gdLst>
              <a:gd name="connsiteX0" fmla="*/ 23727 w 1761625"/>
              <a:gd name="connsiteY0" fmla="*/ 386077 h 1700705"/>
              <a:gd name="connsiteX1" fmla="*/ 747627 w 1761625"/>
              <a:gd name="connsiteY1" fmla="*/ 1700527 h 1700705"/>
              <a:gd name="connsiteX2" fmla="*/ 1757277 w 1761625"/>
              <a:gd name="connsiteY2" fmla="*/ 290827 h 1700705"/>
              <a:gd name="connsiteX3" fmla="*/ 328527 w 1761625"/>
              <a:gd name="connsiteY3" fmla="*/ 5077 h 1700705"/>
              <a:gd name="connsiteX4" fmla="*/ 23727 w 1761625"/>
              <a:gd name="connsiteY4" fmla="*/ 386077 h 1700705"/>
              <a:gd name="connsiteX0-1" fmla="*/ 23727 w 1763559"/>
              <a:gd name="connsiteY0-2" fmla="*/ 386077 h 1701593"/>
              <a:gd name="connsiteX1-3" fmla="*/ 747627 w 1763559"/>
              <a:gd name="connsiteY1-4" fmla="*/ 1700527 h 1701593"/>
              <a:gd name="connsiteX2-5" fmla="*/ 1757277 w 1763559"/>
              <a:gd name="connsiteY2-6" fmla="*/ 290827 h 1701593"/>
              <a:gd name="connsiteX3-7" fmla="*/ 328527 w 1763559"/>
              <a:gd name="connsiteY3-8" fmla="*/ 5077 h 1701593"/>
              <a:gd name="connsiteX4-9" fmla="*/ 23727 w 1763559"/>
              <a:gd name="connsiteY4-10" fmla="*/ 386077 h 1701593"/>
              <a:gd name="connsiteX0-11" fmla="*/ 23009 w 1760907"/>
              <a:gd name="connsiteY0-12" fmla="*/ 668528 h 1719417"/>
              <a:gd name="connsiteX1-13" fmla="*/ 746909 w 1760907"/>
              <a:gd name="connsiteY1-14" fmla="*/ 1716278 h 1719417"/>
              <a:gd name="connsiteX2-15" fmla="*/ 1756559 w 1760907"/>
              <a:gd name="connsiteY2-16" fmla="*/ 306578 h 1719417"/>
              <a:gd name="connsiteX3-17" fmla="*/ 327809 w 1760907"/>
              <a:gd name="connsiteY3-18" fmla="*/ 20828 h 1719417"/>
              <a:gd name="connsiteX4-19" fmla="*/ 23009 w 1760907"/>
              <a:gd name="connsiteY4-20" fmla="*/ 668528 h 1719417"/>
              <a:gd name="connsiteX0-21" fmla="*/ 5885 w 1743783"/>
              <a:gd name="connsiteY0-22" fmla="*/ 764690 h 1815643"/>
              <a:gd name="connsiteX1-23" fmla="*/ 729785 w 1743783"/>
              <a:gd name="connsiteY1-24" fmla="*/ 1812440 h 1815643"/>
              <a:gd name="connsiteX2-25" fmla="*/ 1739435 w 1743783"/>
              <a:gd name="connsiteY2-26" fmla="*/ 402740 h 1815643"/>
              <a:gd name="connsiteX3-27" fmla="*/ 463085 w 1743783"/>
              <a:gd name="connsiteY3-28" fmla="*/ 12215 h 1815643"/>
              <a:gd name="connsiteX4-29" fmla="*/ 5885 w 1743783"/>
              <a:gd name="connsiteY4-30" fmla="*/ 764690 h 1815643"/>
              <a:gd name="connsiteX0-31" fmla="*/ 5885 w 1744149"/>
              <a:gd name="connsiteY0-32" fmla="*/ 764690 h 1812466"/>
              <a:gd name="connsiteX1-33" fmla="*/ 729785 w 1744149"/>
              <a:gd name="connsiteY1-34" fmla="*/ 1812440 h 1812466"/>
              <a:gd name="connsiteX2-35" fmla="*/ 1739435 w 1744149"/>
              <a:gd name="connsiteY2-36" fmla="*/ 402740 h 1812466"/>
              <a:gd name="connsiteX3-37" fmla="*/ 463085 w 1744149"/>
              <a:gd name="connsiteY3-38" fmla="*/ 12215 h 1812466"/>
              <a:gd name="connsiteX4-39" fmla="*/ 5885 w 1744149"/>
              <a:gd name="connsiteY4-40" fmla="*/ 764690 h 1812466"/>
              <a:gd name="connsiteX0-41" fmla="*/ 5885 w 1744149"/>
              <a:gd name="connsiteY0-42" fmla="*/ 779479 h 1827255"/>
              <a:gd name="connsiteX1-43" fmla="*/ 729785 w 1744149"/>
              <a:gd name="connsiteY1-44" fmla="*/ 1827229 h 1827255"/>
              <a:gd name="connsiteX2-45" fmla="*/ 1739435 w 1744149"/>
              <a:gd name="connsiteY2-46" fmla="*/ 417529 h 1827255"/>
              <a:gd name="connsiteX3-47" fmla="*/ 463085 w 1744149"/>
              <a:gd name="connsiteY3-48" fmla="*/ 27004 h 1827255"/>
              <a:gd name="connsiteX4-49" fmla="*/ 5885 w 1744149"/>
              <a:gd name="connsiteY4-50" fmla="*/ 779479 h 1827255"/>
              <a:gd name="connsiteX0-51" fmla="*/ 5885 w 1757044"/>
              <a:gd name="connsiteY0-52" fmla="*/ 779479 h 1827259"/>
              <a:gd name="connsiteX1-53" fmla="*/ 729785 w 1757044"/>
              <a:gd name="connsiteY1-54" fmla="*/ 1827229 h 1827259"/>
              <a:gd name="connsiteX2-55" fmla="*/ 1739435 w 1757044"/>
              <a:gd name="connsiteY2-56" fmla="*/ 417529 h 1827259"/>
              <a:gd name="connsiteX3-57" fmla="*/ 463085 w 1757044"/>
              <a:gd name="connsiteY3-58" fmla="*/ 27004 h 1827259"/>
              <a:gd name="connsiteX4-59" fmla="*/ 5885 w 1757044"/>
              <a:gd name="connsiteY4-60" fmla="*/ 779479 h 1827259"/>
              <a:gd name="connsiteX0-61" fmla="*/ 5885 w 1799344"/>
              <a:gd name="connsiteY0-62" fmla="*/ 779479 h 1827259"/>
              <a:gd name="connsiteX1-63" fmla="*/ 729785 w 1799344"/>
              <a:gd name="connsiteY1-64" fmla="*/ 1827229 h 1827259"/>
              <a:gd name="connsiteX2-65" fmla="*/ 1739435 w 1799344"/>
              <a:gd name="connsiteY2-66" fmla="*/ 417529 h 1827259"/>
              <a:gd name="connsiteX3-67" fmla="*/ 463085 w 1799344"/>
              <a:gd name="connsiteY3-68" fmla="*/ 27004 h 1827259"/>
              <a:gd name="connsiteX4-69" fmla="*/ 5885 w 1799344"/>
              <a:gd name="connsiteY4-70" fmla="*/ 779479 h 1827259"/>
              <a:gd name="connsiteX0-71" fmla="*/ 9310 w 1745619"/>
              <a:gd name="connsiteY0-72" fmla="*/ 685664 h 1733440"/>
              <a:gd name="connsiteX1-73" fmla="*/ 733210 w 1745619"/>
              <a:gd name="connsiteY1-74" fmla="*/ 1733414 h 1733440"/>
              <a:gd name="connsiteX2-75" fmla="*/ 1742860 w 1745619"/>
              <a:gd name="connsiteY2-76" fmla="*/ 323714 h 1733440"/>
              <a:gd name="connsiteX3-77" fmla="*/ 418885 w 1745619"/>
              <a:gd name="connsiteY3-78" fmla="*/ 18914 h 1733440"/>
              <a:gd name="connsiteX4-79" fmla="*/ 9310 w 1745619"/>
              <a:gd name="connsiteY4-80" fmla="*/ 685664 h 1733440"/>
              <a:gd name="connsiteX0-81" fmla="*/ 12052 w 1748850"/>
              <a:gd name="connsiteY0-82" fmla="*/ 729612 h 1777388"/>
              <a:gd name="connsiteX1-83" fmla="*/ 735952 w 1748850"/>
              <a:gd name="connsiteY1-84" fmla="*/ 1777362 h 1777388"/>
              <a:gd name="connsiteX2-85" fmla="*/ 1745602 w 1748850"/>
              <a:gd name="connsiteY2-86" fmla="*/ 367662 h 1777388"/>
              <a:gd name="connsiteX3-87" fmla="*/ 393052 w 1748850"/>
              <a:gd name="connsiteY3-88" fmla="*/ 15237 h 1777388"/>
              <a:gd name="connsiteX4-89" fmla="*/ 12052 w 1748850"/>
              <a:gd name="connsiteY4-90" fmla="*/ 729612 h 1777388"/>
              <a:gd name="connsiteX0-91" fmla="*/ 10861 w 1775992"/>
              <a:gd name="connsiteY0-92" fmla="*/ 679262 h 1776944"/>
              <a:gd name="connsiteX1-93" fmla="*/ 763336 w 1775992"/>
              <a:gd name="connsiteY1-94" fmla="*/ 1774637 h 1776944"/>
              <a:gd name="connsiteX2-95" fmla="*/ 1772986 w 1775992"/>
              <a:gd name="connsiteY2-96" fmla="*/ 364937 h 1776944"/>
              <a:gd name="connsiteX3-97" fmla="*/ 420436 w 1775992"/>
              <a:gd name="connsiteY3-98" fmla="*/ 12512 h 1776944"/>
              <a:gd name="connsiteX4-99" fmla="*/ 10861 w 1775992"/>
              <a:gd name="connsiteY4-100" fmla="*/ 679262 h 1776944"/>
              <a:gd name="connsiteX0-101" fmla="*/ 10861 w 1775992"/>
              <a:gd name="connsiteY0-102" fmla="*/ 679262 h 1776944"/>
              <a:gd name="connsiteX1-103" fmla="*/ 763336 w 1775992"/>
              <a:gd name="connsiteY1-104" fmla="*/ 1774637 h 1776944"/>
              <a:gd name="connsiteX2-105" fmla="*/ 1772986 w 1775992"/>
              <a:gd name="connsiteY2-106" fmla="*/ 364937 h 1776944"/>
              <a:gd name="connsiteX3-107" fmla="*/ 420436 w 1775992"/>
              <a:gd name="connsiteY3-108" fmla="*/ 12512 h 1776944"/>
              <a:gd name="connsiteX4-109" fmla="*/ 10861 w 1775992"/>
              <a:gd name="connsiteY4-110" fmla="*/ 679262 h 1776944"/>
              <a:gd name="connsiteX0-111" fmla="*/ 15219 w 1782417"/>
              <a:gd name="connsiteY0-112" fmla="*/ 679465 h 1796157"/>
              <a:gd name="connsiteX1-113" fmla="*/ 853419 w 1782417"/>
              <a:gd name="connsiteY1-114" fmla="*/ 1793890 h 1796157"/>
              <a:gd name="connsiteX2-115" fmla="*/ 1777344 w 1782417"/>
              <a:gd name="connsiteY2-116" fmla="*/ 365140 h 1796157"/>
              <a:gd name="connsiteX3-117" fmla="*/ 424794 w 1782417"/>
              <a:gd name="connsiteY3-118" fmla="*/ 12715 h 1796157"/>
              <a:gd name="connsiteX4-119" fmla="*/ 15219 w 1782417"/>
              <a:gd name="connsiteY4-120" fmla="*/ 679465 h 1796157"/>
              <a:gd name="connsiteX0-121" fmla="*/ 11937 w 1779135"/>
              <a:gd name="connsiteY0-122" fmla="*/ 693345 h 1810037"/>
              <a:gd name="connsiteX1-123" fmla="*/ 850137 w 1779135"/>
              <a:gd name="connsiteY1-124" fmla="*/ 1807770 h 1810037"/>
              <a:gd name="connsiteX2-125" fmla="*/ 1774062 w 1779135"/>
              <a:gd name="connsiteY2-126" fmla="*/ 379020 h 1810037"/>
              <a:gd name="connsiteX3-127" fmla="*/ 421512 w 1779135"/>
              <a:gd name="connsiteY3-128" fmla="*/ 26595 h 1810037"/>
              <a:gd name="connsiteX4-129" fmla="*/ 11937 w 1779135"/>
              <a:gd name="connsiteY4-130" fmla="*/ 693345 h 1810037"/>
              <a:gd name="connsiteX0-131" fmla="*/ 14258 w 1781456"/>
              <a:gd name="connsiteY0-132" fmla="*/ 679466 h 1796158"/>
              <a:gd name="connsiteX1-133" fmla="*/ 852458 w 1781456"/>
              <a:gd name="connsiteY1-134" fmla="*/ 1793891 h 1796158"/>
              <a:gd name="connsiteX2-135" fmla="*/ 1776383 w 1781456"/>
              <a:gd name="connsiteY2-136" fmla="*/ 365141 h 1796158"/>
              <a:gd name="connsiteX3-137" fmla="*/ 423833 w 1781456"/>
              <a:gd name="connsiteY3-138" fmla="*/ 12716 h 1796158"/>
              <a:gd name="connsiteX4-139" fmla="*/ 14258 w 1781456"/>
              <a:gd name="connsiteY4-140" fmla="*/ 679466 h 1796158"/>
              <a:gd name="connsiteX0-141" fmla="*/ 37377 w 1394588"/>
              <a:gd name="connsiteY0-142" fmla="*/ 87190 h 1870464"/>
              <a:gd name="connsiteX1-143" fmla="*/ 466002 w 1394588"/>
              <a:gd name="connsiteY1-144" fmla="*/ 1868365 h 1870464"/>
              <a:gd name="connsiteX2-145" fmla="*/ 1389927 w 1394588"/>
              <a:gd name="connsiteY2-146" fmla="*/ 439615 h 1870464"/>
              <a:gd name="connsiteX3-147" fmla="*/ 37377 w 1394588"/>
              <a:gd name="connsiteY3-148" fmla="*/ 87190 h 1870464"/>
              <a:gd name="connsiteX0-149" fmla="*/ 23985 w 1714079"/>
              <a:gd name="connsiteY0-150" fmla="*/ 123464 h 1714590"/>
              <a:gd name="connsiteX1-151" fmla="*/ 776460 w 1714079"/>
              <a:gd name="connsiteY1-152" fmla="*/ 1714139 h 1714590"/>
              <a:gd name="connsiteX2-153" fmla="*/ 1700385 w 1714079"/>
              <a:gd name="connsiteY2-154" fmla="*/ 285389 h 1714590"/>
              <a:gd name="connsiteX3-155" fmla="*/ 23985 w 1714079"/>
              <a:gd name="connsiteY3-156" fmla="*/ 123464 h 1714590"/>
              <a:gd name="connsiteX0-157" fmla="*/ 103744 w 1793838"/>
              <a:gd name="connsiteY0-158" fmla="*/ 254346 h 1845472"/>
              <a:gd name="connsiteX1-159" fmla="*/ 856219 w 1793838"/>
              <a:gd name="connsiteY1-160" fmla="*/ 1845021 h 1845472"/>
              <a:gd name="connsiteX2-161" fmla="*/ 1780144 w 1793838"/>
              <a:gd name="connsiteY2-162" fmla="*/ 416271 h 1845472"/>
              <a:gd name="connsiteX3-163" fmla="*/ 103744 w 1793838"/>
              <a:gd name="connsiteY3-164" fmla="*/ 254346 h 1845472"/>
              <a:gd name="connsiteX0-165" fmla="*/ 103744 w 1801778"/>
              <a:gd name="connsiteY0-166" fmla="*/ 263564 h 1854705"/>
              <a:gd name="connsiteX1-167" fmla="*/ 856219 w 1801778"/>
              <a:gd name="connsiteY1-168" fmla="*/ 1854239 h 1854705"/>
              <a:gd name="connsiteX2-169" fmla="*/ 1780144 w 1801778"/>
              <a:gd name="connsiteY2-170" fmla="*/ 425489 h 1854705"/>
              <a:gd name="connsiteX3-171" fmla="*/ 103744 w 1801778"/>
              <a:gd name="connsiteY3-172" fmla="*/ 263564 h 1854705"/>
              <a:gd name="connsiteX0-173" fmla="*/ 110247 w 1810119"/>
              <a:gd name="connsiteY0-174" fmla="*/ 263564 h 1855080"/>
              <a:gd name="connsiteX1-175" fmla="*/ 862722 w 1810119"/>
              <a:gd name="connsiteY1-176" fmla="*/ 1854239 h 1855080"/>
              <a:gd name="connsiteX2-177" fmla="*/ 1786647 w 1810119"/>
              <a:gd name="connsiteY2-178" fmla="*/ 425489 h 1855080"/>
              <a:gd name="connsiteX3-179" fmla="*/ 110247 w 1810119"/>
              <a:gd name="connsiteY3-180" fmla="*/ 263564 h 1855080"/>
            </a:gdLst>
            <a:ahLst/>
            <a:cxnLst>
              <a:cxn ang="0">
                <a:pos x="connsiteX0-1" y="connsiteY0-2"/>
              </a:cxn>
              <a:cxn ang="0">
                <a:pos x="connsiteX1-3" y="connsiteY1-4"/>
              </a:cxn>
              <a:cxn ang="0">
                <a:pos x="connsiteX2-5" y="connsiteY2-6"/>
              </a:cxn>
              <a:cxn ang="0">
                <a:pos x="connsiteX3-7" y="connsiteY3-8"/>
              </a:cxn>
            </a:cxnLst>
            <a:rect l="l" t="t" r="r" b="b"/>
            <a:pathLst>
              <a:path w="1810119" h="1855080">
                <a:moveTo>
                  <a:pt x="110247" y="263564"/>
                </a:moveTo>
                <a:cubicBezTo>
                  <a:pt x="-291391" y="796964"/>
                  <a:pt x="507122" y="1817727"/>
                  <a:pt x="862722" y="1854239"/>
                </a:cubicBezTo>
                <a:cubicBezTo>
                  <a:pt x="1218322" y="1890751"/>
                  <a:pt x="1950160" y="728702"/>
                  <a:pt x="1786647" y="425489"/>
                </a:cubicBezTo>
                <a:cubicBezTo>
                  <a:pt x="1623134" y="122276"/>
                  <a:pt x="511885" y="-269836"/>
                  <a:pt x="110247" y="263564"/>
                </a:cubicBezTo>
                <a:close/>
              </a:path>
            </a:pathLst>
          </a:custGeom>
          <a:gradFill flip="none" rotWithShape="1">
            <a:gsLst>
              <a:gs pos="0">
                <a:schemeClr val="accent1">
                  <a:lumMod val="50000"/>
                  <a:alpha val="40000"/>
                </a:schemeClr>
              </a:gs>
              <a:gs pos="100000">
                <a:schemeClr val="accent1">
                  <a:lumMod val="50000"/>
                </a:schemeClr>
              </a:gs>
            </a:gsLst>
            <a:lin ang="0" scaled="1"/>
            <a:tileRect/>
          </a:gra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usiness-presentation_66134"/>
          <p:cNvSpPr>
            <a:spLocks noChangeAspect="1"/>
          </p:cNvSpPr>
          <p:nvPr/>
        </p:nvSpPr>
        <p:spPr bwMode="auto">
          <a:xfrm>
            <a:off x="-791648" y="1570823"/>
            <a:ext cx="4959160" cy="4954247"/>
          </a:xfrm>
          <a:custGeom>
            <a:avLst/>
            <a:gdLst>
              <a:gd name="connsiteX0" fmla="*/ 71957 w 578004"/>
              <a:gd name="connsiteY0" fmla="*/ 173984 h 577432"/>
              <a:gd name="connsiteX1" fmla="*/ 85808 w 578004"/>
              <a:gd name="connsiteY1" fmla="*/ 186884 h 577432"/>
              <a:gd name="connsiteX2" fmla="*/ 85808 w 578004"/>
              <a:gd name="connsiteY2" fmla="*/ 298378 h 577432"/>
              <a:gd name="connsiteX3" fmla="*/ 71957 w 578004"/>
              <a:gd name="connsiteY3" fmla="*/ 311278 h 577432"/>
              <a:gd name="connsiteX4" fmla="*/ 59030 w 578004"/>
              <a:gd name="connsiteY4" fmla="*/ 298378 h 577432"/>
              <a:gd name="connsiteX5" fmla="*/ 59030 w 578004"/>
              <a:gd name="connsiteY5" fmla="*/ 186884 h 577432"/>
              <a:gd name="connsiteX6" fmla="*/ 71957 w 578004"/>
              <a:gd name="connsiteY6" fmla="*/ 173984 h 577432"/>
              <a:gd name="connsiteX7" fmla="*/ 254571 w 578004"/>
              <a:gd name="connsiteY7" fmla="*/ 171273 h 577432"/>
              <a:gd name="connsiteX8" fmla="*/ 405859 w 578004"/>
              <a:gd name="connsiteY8" fmla="*/ 203508 h 577432"/>
              <a:gd name="connsiteX9" fmla="*/ 427999 w 578004"/>
              <a:gd name="connsiteY9" fmla="*/ 203508 h 577432"/>
              <a:gd name="connsiteX10" fmla="*/ 446448 w 578004"/>
              <a:gd name="connsiteY10" fmla="*/ 210876 h 577432"/>
              <a:gd name="connsiteX11" fmla="*/ 434456 w 578004"/>
              <a:gd name="connsiteY11" fmla="*/ 301133 h 577432"/>
              <a:gd name="connsiteX12" fmla="*/ 452906 w 578004"/>
              <a:gd name="connsiteY12" fmla="*/ 316790 h 577432"/>
              <a:gd name="connsiteX13" fmla="*/ 472278 w 578004"/>
              <a:gd name="connsiteY13" fmla="*/ 301133 h 577432"/>
              <a:gd name="connsiteX14" fmla="*/ 459363 w 578004"/>
              <a:gd name="connsiteY14" fmla="*/ 210876 h 577432"/>
              <a:gd name="connsiteX15" fmla="*/ 477813 w 578004"/>
              <a:gd name="connsiteY15" fmla="*/ 203508 h 577432"/>
              <a:gd name="connsiteX16" fmla="*/ 503642 w 578004"/>
              <a:gd name="connsiteY16" fmla="*/ 203508 h 577432"/>
              <a:gd name="connsiteX17" fmla="*/ 527627 w 578004"/>
              <a:gd name="connsiteY17" fmla="*/ 220086 h 577432"/>
              <a:gd name="connsiteX18" fmla="*/ 576519 w 578004"/>
              <a:gd name="connsiteY18" fmla="*/ 344420 h 577432"/>
              <a:gd name="connsiteX19" fmla="*/ 561759 w 578004"/>
              <a:gd name="connsiteY19" fmla="*/ 378497 h 577432"/>
              <a:gd name="connsiteX20" fmla="*/ 527627 w 578004"/>
              <a:gd name="connsiteY20" fmla="*/ 363761 h 577432"/>
              <a:gd name="connsiteX21" fmla="*/ 504565 w 578004"/>
              <a:gd name="connsiteY21" fmla="*/ 303896 h 577432"/>
              <a:gd name="connsiteX22" fmla="*/ 504565 w 578004"/>
              <a:gd name="connsiteY22" fmla="*/ 376655 h 577432"/>
              <a:gd name="connsiteX23" fmla="*/ 514712 w 578004"/>
              <a:gd name="connsiteY23" fmla="*/ 548881 h 577432"/>
              <a:gd name="connsiteX24" fmla="*/ 489805 w 578004"/>
              <a:gd name="connsiteY24" fmla="*/ 576511 h 577432"/>
              <a:gd name="connsiteX25" fmla="*/ 487960 w 578004"/>
              <a:gd name="connsiteY25" fmla="*/ 577432 h 577432"/>
              <a:gd name="connsiteX26" fmla="*/ 462131 w 578004"/>
              <a:gd name="connsiteY26" fmla="*/ 552565 h 577432"/>
              <a:gd name="connsiteX27" fmla="*/ 452906 w 578004"/>
              <a:gd name="connsiteY27" fmla="*/ 404285 h 577432"/>
              <a:gd name="connsiteX28" fmla="*/ 444603 w 578004"/>
              <a:gd name="connsiteY28" fmla="*/ 552565 h 577432"/>
              <a:gd name="connsiteX29" fmla="*/ 418774 w 578004"/>
              <a:gd name="connsiteY29" fmla="*/ 577432 h 577432"/>
              <a:gd name="connsiteX30" fmla="*/ 416929 w 578004"/>
              <a:gd name="connsiteY30" fmla="*/ 576511 h 577432"/>
              <a:gd name="connsiteX31" fmla="*/ 392022 w 578004"/>
              <a:gd name="connsiteY31" fmla="*/ 548881 h 577432"/>
              <a:gd name="connsiteX32" fmla="*/ 402169 w 578004"/>
              <a:gd name="connsiteY32" fmla="*/ 376655 h 577432"/>
              <a:gd name="connsiteX33" fmla="*/ 402169 w 578004"/>
              <a:gd name="connsiteY33" fmla="*/ 256005 h 577432"/>
              <a:gd name="connsiteX34" fmla="*/ 397557 w 578004"/>
              <a:gd name="connsiteY34" fmla="*/ 255084 h 577432"/>
              <a:gd name="connsiteX35" fmla="*/ 244424 w 578004"/>
              <a:gd name="connsiteY35" fmla="*/ 222849 h 577432"/>
              <a:gd name="connsiteX36" fmla="*/ 224129 w 578004"/>
              <a:gd name="connsiteY36" fmla="*/ 191535 h 577432"/>
              <a:gd name="connsiteX37" fmla="*/ 254571 w 578004"/>
              <a:gd name="connsiteY37" fmla="*/ 171273 h 577432"/>
              <a:gd name="connsiteX38" fmla="*/ 190019 w 578004"/>
              <a:gd name="connsiteY38" fmla="*/ 134483 h 577432"/>
              <a:gd name="connsiteX39" fmla="*/ 203869 w 578004"/>
              <a:gd name="connsiteY39" fmla="*/ 147374 h 577432"/>
              <a:gd name="connsiteX40" fmla="*/ 203869 w 578004"/>
              <a:gd name="connsiteY40" fmla="*/ 298387 h 577432"/>
              <a:gd name="connsiteX41" fmla="*/ 190019 w 578004"/>
              <a:gd name="connsiteY41" fmla="*/ 311278 h 577432"/>
              <a:gd name="connsiteX42" fmla="*/ 177091 w 578004"/>
              <a:gd name="connsiteY42" fmla="*/ 298387 h 577432"/>
              <a:gd name="connsiteX43" fmla="*/ 177091 w 578004"/>
              <a:gd name="connsiteY43" fmla="*/ 147374 h 577432"/>
              <a:gd name="connsiteX44" fmla="*/ 190019 w 578004"/>
              <a:gd name="connsiteY44" fmla="*/ 134483 h 577432"/>
              <a:gd name="connsiteX45" fmla="*/ 453380 w 578004"/>
              <a:gd name="connsiteY45" fmla="*/ 97644 h 577432"/>
              <a:gd name="connsiteX46" fmla="*/ 499909 w 578004"/>
              <a:gd name="connsiteY46" fmla="*/ 144099 h 577432"/>
              <a:gd name="connsiteX47" fmla="*/ 453380 w 578004"/>
              <a:gd name="connsiteY47" fmla="*/ 190554 h 577432"/>
              <a:gd name="connsiteX48" fmla="*/ 406851 w 578004"/>
              <a:gd name="connsiteY48" fmla="*/ 144099 h 577432"/>
              <a:gd name="connsiteX49" fmla="*/ 453380 w 578004"/>
              <a:gd name="connsiteY49" fmla="*/ 97644 h 577432"/>
              <a:gd name="connsiteX50" fmla="*/ 130988 w 578004"/>
              <a:gd name="connsiteY50" fmla="*/ 81962 h 577432"/>
              <a:gd name="connsiteX51" fmla="*/ 144839 w 578004"/>
              <a:gd name="connsiteY51" fmla="*/ 94855 h 577432"/>
              <a:gd name="connsiteX52" fmla="*/ 144839 w 578004"/>
              <a:gd name="connsiteY52" fmla="*/ 298385 h 577432"/>
              <a:gd name="connsiteX53" fmla="*/ 130988 w 578004"/>
              <a:gd name="connsiteY53" fmla="*/ 311278 h 577432"/>
              <a:gd name="connsiteX54" fmla="*/ 118061 w 578004"/>
              <a:gd name="connsiteY54" fmla="*/ 298385 h 577432"/>
              <a:gd name="connsiteX55" fmla="*/ 118061 w 578004"/>
              <a:gd name="connsiteY55" fmla="*/ 94855 h 577432"/>
              <a:gd name="connsiteX56" fmla="*/ 130988 w 578004"/>
              <a:gd name="connsiteY56" fmla="*/ 81962 h 577432"/>
              <a:gd name="connsiteX57" fmla="*/ 25828 w 578004"/>
              <a:gd name="connsiteY57" fmla="*/ 0 h 577432"/>
              <a:gd name="connsiteX58" fmla="*/ 354210 w 578004"/>
              <a:gd name="connsiteY58" fmla="*/ 0 h 577432"/>
              <a:gd name="connsiteX59" fmla="*/ 380960 w 578004"/>
              <a:gd name="connsiteY59" fmla="*/ 26707 h 577432"/>
              <a:gd name="connsiteX60" fmla="*/ 368046 w 578004"/>
              <a:gd name="connsiteY60" fmla="*/ 48810 h 577432"/>
              <a:gd name="connsiteX61" fmla="*/ 368046 w 578004"/>
              <a:gd name="connsiteY61" fmla="*/ 168533 h 577432"/>
              <a:gd name="connsiteX62" fmla="*/ 341296 w 578004"/>
              <a:gd name="connsiteY62" fmla="*/ 163007 h 577432"/>
              <a:gd name="connsiteX63" fmla="*/ 341296 w 578004"/>
              <a:gd name="connsiteY63" fmla="*/ 52494 h 577432"/>
              <a:gd name="connsiteX64" fmla="*/ 39664 w 578004"/>
              <a:gd name="connsiteY64" fmla="*/ 52494 h 577432"/>
              <a:gd name="connsiteX65" fmla="*/ 39664 w 578004"/>
              <a:gd name="connsiteY65" fmla="*/ 340749 h 577432"/>
              <a:gd name="connsiteX66" fmla="*/ 341296 w 578004"/>
              <a:gd name="connsiteY66" fmla="*/ 340749 h 577432"/>
              <a:gd name="connsiteX67" fmla="*/ 341296 w 578004"/>
              <a:gd name="connsiteY67" fmla="*/ 269837 h 577432"/>
              <a:gd name="connsiteX68" fmla="*/ 368046 w 578004"/>
              <a:gd name="connsiteY68" fmla="*/ 275362 h 577432"/>
              <a:gd name="connsiteX69" fmla="*/ 368046 w 578004"/>
              <a:gd name="connsiteY69" fmla="*/ 354563 h 577432"/>
              <a:gd name="connsiteX70" fmla="*/ 354210 w 578004"/>
              <a:gd name="connsiteY70" fmla="*/ 367457 h 577432"/>
              <a:gd name="connsiteX71" fmla="*/ 273959 w 578004"/>
              <a:gd name="connsiteY71" fmla="*/ 367457 h 577432"/>
              <a:gd name="connsiteX72" fmla="*/ 321003 w 578004"/>
              <a:gd name="connsiteY72" fmla="*/ 544278 h 577432"/>
              <a:gd name="connsiteX73" fmla="*/ 302554 w 578004"/>
              <a:gd name="connsiteY73" fmla="*/ 576511 h 577432"/>
              <a:gd name="connsiteX74" fmla="*/ 295175 w 578004"/>
              <a:gd name="connsiteY74" fmla="*/ 577432 h 577432"/>
              <a:gd name="connsiteX75" fmla="*/ 270270 w 578004"/>
              <a:gd name="connsiteY75" fmla="*/ 557171 h 577432"/>
              <a:gd name="connsiteX76" fmla="*/ 219537 w 578004"/>
              <a:gd name="connsiteY76" fmla="*/ 367457 h 577432"/>
              <a:gd name="connsiteX77" fmla="*/ 161423 w 578004"/>
              <a:gd name="connsiteY77" fmla="*/ 367457 h 577432"/>
              <a:gd name="connsiteX78" fmla="*/ 110690 w 578004"/>
              <a:gd name="connsiteY78" fmla="*/ 557171 h 577432"/>
              <a:gd name="connsiteX79" fmla="*/ 85785 w 578004"/>
              <a:gd name="connsiteY79" fmla="*/ 577432 h 577432"/>
              <a:gd name="connsiteX80" fmla="*/ 78406 w 578004"/>
              <a:gd name="connsiteY80" fmla="*/ 576511 h 577432"/>
              <a:gd name="connsiteX81" fmla="*/ 59957 w 578004"/>
              <a:gd name="connsiteY81" fmla="*/ 544278 h 577432"/>
              <a:gd name="connsiteX82" fmla="*/ 107001 w 578004"/>
              <a:gd name="connsiteY82" fmla="*/ 367457 h 577432"/>
              <a:gd name="connsiteX83" fmla="*/ 25828 w 578004"/>
              <a:gd name="connsiteY83" fmla="*/ 367457 h 577432"/>
              <a:gd name="connsiteX84" fmla="*/ 12914 w 578004"/>
              <a:gd name="connsiteY84" fmla="*/ 354563 h 577432"/>
              <a:gd name="connsiteX85" fmla="*/ 12914 w 578004"/>
              <a:gd name="connsiteY85" fmla="*/ 48810 h 577432"/>
              <a:gd name="connsiteX86" fmla="*/ 0 w 578004"/>
              <a:gd name="connsiteY86" fmla="*/ 26707 h 577432"/>
              <a:gd name="connsiteX87" fmla="*/ 25828 w 578004"/>
              <a:gd name="connsiteY87"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8004" h="577432">
                <a:moveTo>
                  <a:pt x="71957" y="173984"/>
                </a:moveTo>
                <a:cubicBezTo>
                  <a:pt x="79344" y="173984"/>
                  <a:pt x="85808" y="179513"/>
                  <a:pt x="85808" y="186884"/>
                </a:cubicBezTo>
                <a:lnTo>
                  <a:pt x="85808" y="298378"/>
                </a:lnTo>
                <a:cubicBezTo>
                  <a:pt x="85808" y="305749"/>
                  <a:pt x="79344" y="311278"/>
                  <a:pt x="71957" y="311278"/>
                </a:cubicBezTo>
                <a:cubicBezTo>
                  <a:pt x="64570" y="311278"/>
                  <a:pt x="59030" y="305749"/>
                  <a:pt x="59030" y="298378"/>
                </a:cubicBezTo>
                <a:lnTo>
                  <a:pt x="59030" y="186884"/>
                </a:lnTo>
                <a:cubicBezTo>
                  <a:pt x="59030" y="179513"/>
                  <a:pt x="64570" y="173984"/>
                  <a:pt x="71957" y="173984"/>
                </a:cubicBezTo>
                <a:close/>
                <a:moveTo>
                  <a:pt x="254571" y="171273"/>
                </a:moveTo>
                <a:lnTo>
                  <a:pt x="405859" y="203508"/>
                </a:lnTo>
                <a:lnTo>
                  <a:pt x="427999" y="203508"/>
                </a:lnTo>
                <a:cubicBezTo>
                  <a:pt x="435378" y="203508"/>
                  <a:pt x="441836" y="206271"/>
                  <a:pt x="446448" y="210876"/>
                </a:cubicBezTo>
                <a:lnTo>
                  <a:pt x="434456" y="301133"/>
                </a:lnTo>
                <a:lnTo>
                  <a:pt x="452906" y="316790"/>
                </a:lnTo>
                <a:lnTo>
                  <a:pt x="472278" y="301133"/>
                </a:lnTo>
                <a:lnTo>
                  <a:pt x="459363" y="210876"/>
                </a:lnTo>
                <a:cubicBezTo>
                  <a:pt x="463976" y="206271"/>
                  <a:pt x="470433" y="203508"/>
                  <a:pt x="477813" y="203508"/>
                </a:cubicBezTo>
                <a:lnTo>
                  <a:pt x="503642" y="203508"/>
                </a:lnTo>
                <a:cubicBezTo>
                  <a:pt x="514712" y="203508"/>
                  <a:pt x="523937" y="209955"/>
                  <a:pt x="527627" y="220086"/>
                </a:cubicBezTo>
                <a:lnTo>
                  <a:pt x="576519" y="344420"/>
                </a:lnTo>
                <a:cubicBezTo>
                  <a:pt x="581131" y="358235"/>
                  <a:pt x="574674" y="372971"/>
                  <a:pt x="561759" y="378497"/>
                </a:cubicBezTo>
                <a:cubicBezTo>
                  <a:pt x="547922" y="384023"/>
                  <a:pt x="532239" y="377576"/>
                  <a:pt x="527627" y="363761"/>
                </a:cubicBezTo>
                <a:lnTo>
                  <a:pt x="504565" y="303896"/>
                </a:lnTo>
                <a:lnTo>
                  <a:pt x="504565" y="376655"/>
                </a:lnTo>
                <a:lnTo>
                  <a:pt x="514712" y="548881"/>
                </a:lnTo>
                <a:cubicBezTo>
                  <a:pt x="514712" y="563617"/>
                  <a:pt x="503642" y="576511"/>
                  <a:pt x="489805" y="576511"/>
                </a:cubicBezTo>
                <a:cubicBezTo>
                  <a:pt x="488883" y="577432"/>
                  <a:pt x="488883" y="577432"/>
                  <a:pt x="487960" y="577432"/>
                </a:cubicBezTo>
                <a:cubicBezTo>
                  <a:pt x="474123" y="577432"/>
                  <a:pt x="463053" y="566380"/>
                  <a:pt x="462131" y="552565"/>
                </a:cubicBezTo>
                <a:lnTo>
                  <a:pt x="452906" y="404285"/>
                </a:lnTo>
                <a:lnTo>
                  <a:pt x="444603" y="552565"/>
                </a:lnTo>
                <a:cubicBezTo>
                  <a:pt x="443681" y="566380"/>
                  <a:pt x="432611" y="577432"/>
                  <a:pt x="418774" y="577432"/>
                </a:cubicBezTo>
                <a:cubicBezTo>
                  <a:pt x="417851" y="577432"/>
                  <a:pt x="416929" y="577432"/>
                  <a:pt x="416929" y="576511"/>
                </a:cubicBezTo>
                <a:cubicBezTo>
                  <a:pt x="402169" y="576511"/>
                  <a:pt x="391099" y="563617"/>
                  <a:pt x="392022" y="548881"/>
                </a:cubicBezTo>
                <a:lnTo>
                  <a:pt x="402169" y="376655"/>
                </a:lnTo>
                <a:lnTo>
                  <a:pt x="402169" y="256005"/>
                </a:lnTo>
                <a:cubicBezTo>
                  <a:pt x="400324" y="256005"/>
                  <a:pt x="398479" y="255084"/>
                  <a:pt x="397557" y="255084"/>
                </a:cubicBezTo>
                <a:lnTo>
                  <a:pt x="244424" y="222849"/>
                </a:lnTo>
                <a:cubicBezTo>
                  <a:pt x="229664" y="219165"/>
                  <a:pt x="220439" y="205350"/>
                  <a:pt x="224129" y="191535"/>
                </a:cubicBezTo>
                <a:cubicBezTo>
                  <a:pt x="226897" y="176799"/>
                  <a:pt x="240734" y="168510"/>
                  <a:pt x="254571" y="171273"/>
                </a:cubicBezTo>
                <a:close/>
                <a:moveTo>
                  <a:pt x="190019" y="134483"/>
                </a:moveTo>
                <a:cubicBezTo>
                  <a:pt x="197406" y="134483"/>
                  <a:pt x="203869" y="140008"/>
                  <a:pt x="203869" y="147374"/>
                </a:cubicBezTo>
                <a:lnTo>
                  <a:pt x="203869" y="298387"/>
                </a:lnTo>
                <a:cubicBezTo>
                  <a:pt x="203869" y="305753"/>
                  <a:pt x="197406" y="311278"/>
                  <a:pt x="190019" y="311278"/>
                </a:cubicBezTo>
                <a:cubicBezTo>
                  <a:pt x="183555" y="311278"/>
                  <a:pt x="177091" y="305753"/>
                  <a:pt x="177091" y="298387"/>
                </a:cubicBezTo>
                <a:lnTo>
                  <a:pt x="177091" y="147374"/>
                </a:lnTo>
                <a:cubicBezTo>
                  <a:pt x="177091" y="140008"/>
                  <a:pt x="183555" y="134483"/>
                  <a:pt x="190019" y="134483"/>
                </a:cubicBezTo>
                <a:close/>
                <a:moveTo>
                  <a:pt x="453380" y="97644"/>
                </a:moveTo>
                <a:cubicBezTo>
                  <a:pt x="479077" y="97644"/>
                  <a:pt x="499909" y="118443"/>
                  <a:pt x="499909" y="144099"/>
                </a:cubicBezTo>
                <a:cubicBezTo>
                  <a:pt x="499909" y="169755"/>
                  <a:pt x="479077" y="190554"/>
                  <a:pt x="453380" y="190554"/>
                </a:cubicBezTo>
                <a:cubicBezTo>
                  <a:pt x="427683" y="190554"/>
                  <a:pt x="406851" y="169755"/>
                  <a:pt x="406851" y="144099"/>
                </a:cubicBezTo>
                <a:cubicBezTo>
                  <a:pt x="406851" y="118443"/>
                  <a:pt x="427683" y="97644"/>
                  <a:pt x="453380" y="97644"/>
                </a:cubicBezTo>
                <a:close/>
                <a:moveTo>
                  <a:pt x="130988" y="81962"/>
                </a:moveTo>
                <a:cubicBezTo>
                  <a:pt x="138375" y="81962"/>
                  <a:pt x="144839" y="87488"/>
                  <a:pt x="144839" y="94855"/>
                </a:cubicBezTo>
                <a:lnTo>
                  <a:pt x="144839" y="298385"/>
                </a:lnTo>
                <a:cubicBezTo>
                  <a:pt x="144839" y="305752"/>
                  <a:pt x="138375" y="311278"/>
                  <a:pt x="130988" y="311278"/>
                </a:cubicBezTo>
                <a:cubicBezTo>
                  <a:pt x="124524" y="311278"/>
                  <a:pt x="118061" y="305752"/>
                  <a:pt x="118061" y="298385"/>
                </a:cubicBezTo>
                <a:lnTo>
                  <a:pt x="118061" y="94855"/>
                </a:lnTo>
                <a:cubicBezTo>
                  <a:pt x="118061" y="87488"/>
                  <a:pt x="124524" y="81962"/>
                  <a:pt x="130988" y="81962"/>
                </a:cubicBezTo>
                <a:close/>
                <a:moveTo>
                  <a:pt x="25828" y="0"/>
                </a:moveTo>
                <a:lnTo>
                  <a:pt x="354210" y="0"/>
                </a:lnTo>
                <a:cubicBezTo>
                  <a:pt x="368969" y="0"/>
                  <a:pt x="380960" y="11972"/>
                  <a:pt x="380960" y="26707"/>
                </a:cubicBezTo>
                <a:cubicBezTo>
                  <a:pt x="380960" y="35917"/>
                  <a:pt x="375426" y="44205"/>
                  <a:pt x="368046" y="48810"/>
                </a:cubicBezTo>
                <a:lnTo>
                  <a:pt x="368046" y="168533"/>
                </a:lnTo>
                <a:lnTo>
                  <a:pt x="341296" y="163007"/>
                </a:lnTo>
                <a:lnTo>
                  <a:pt x="341296" y="52494"/>
                </a:lnTo>
                <a:lnTo>
                  <a:pt x="39664" y="52494"/>
                </a:lnTo>
                <a:lnTo>
                  <a:pt x="39664" y="340749"/>
                </a:lnTo>
                <a:lnTo>
                  <a:pt x="341296" y="340749"/>
                </a:lnTo>
                <a:lnTo>
                  <a:pt x="341296" y="269837"/>
                </a:lnTo>
                <a:lnTo>
                  <a:pt x="368046" y="275362"/>
                </a:lnTo>
                <a:lnTo>
                  <a:pt x="368046" y="354563"/>
                </a:lnTo>
                <a:cubicBezTo>
                  <a:pt x="368046" y="361010"/>
                  <a:pt x="361589" y="367457"/>
                  <a:pt x="354210" y="367457"/>
                </a:cubicBezTo>
                <a:lnTo>
                  <a:pt x="273959" y="367457"/>
                </a:lnTo>
                <a:lnTo>
                  <a:pt x="321003" y="544278"/>
                </a:lnTo>
                <a:cubicBezTo>
                  <a:pt x="324693" y="558092"/>
                  <a:pt x="316391" y="572827"/>
                  <a:pt x="302554" y="576511"/>
                </a:cubicBezTo>
                <a:cubicBezTo>
                  <a:pt x="299787" y="576511"/>
                  <a:pt x="297942" y="577432"/>
                  <a:pt x="295175" y="577432"/>
                </a:cubicBezTo>
                <a:cubicBezTo>
                  <a:pt x="284106" y="577432"/>
                  <a:pt x="273037" y="569143"/>
                  <a:pt x="270270" y="557171"/>
                </a:cubicBezTo>
                <a:lnTo>
                  <a:pt x="219537" y="367457"/>
                </a:lnTo>
                <a:lnTo>
                  <a:pt x="161423" y="367457"/>
                </a:lnTo>
                <a:lnTo>
                  <a:pt x="110690" y="557171"/>
                </a:lnTo>
                <a:cubicBezTo>
                  <a:pt x="107923" y="569143"/>
                  <a:pt x="96854" y="577432"/>
                  <a:pt x="85785" y="577432"/>
                </a:cubicBezTo>
                <a:cubicBezTo>
                  <a:pt x="83018" y="577432"/>
                  <a:pt x="81173" y="576511"/>
                  <a:pt x="78406" y="576511"/>
                </a:cubicBezTo>
                <a:cubicBezTo>
                  <a:pt x="64569" y="572827"/>
                  <a:pt x="56267" y="558092"/>
                  <a:pt x="59957" y="544278"/>
                </a:cubicBezTo>
                <a:lnTo>
                  <a:pt x="107001" y="367457"/>
                </a:lnTo>
                <a:lnTo>
                  <a:pt x="25828" y="367457"/>
                </a:lnTo>
                <a:cubicBezTo>
                  <a:pt x="19371" y="367457"/>
                  <a:pt x="12914" y="361010"/>
                  <a:pt x="12914" y="354563"/>
                </a:cubicBezTo>
                <a:lnTo>
                  <a:pt x="12914" y="48810"/>
                </a:lnTo>
                <a:cubicBezTo>
                  <a:pt x="5534" y="44205"/>
                  <a:pt x="0" y="35917"/>
                  <a:pt x="0" y="26707"/>
                </a:cubicBezTo>
                <a:cubicBezTo>
                  <a:pt x="0" y="11972"/>
                  <a:pt x="11991" y="0"/>
                  <a:pt x="25828" y="0"/>
                </a:cubicBezTo>
                <a:close/>
              </a:path>
            </a:pathLst>
          </a:custGeom>
          <a:solidFill>
            <a:schemeClr val="bg1">
              <a:lumMod val="50000"/>
              <a:alpha val="20000"/>
            </a:schemeClr>
          </a:solidFill>
          <a:ln>
            <a:noFill/>
          </a:ln>
        </p:spPr>
      </p:sp>
      <p:sp>
        <p:nvSpPr>
          <p:cNvPr id="11" name="文本框 13"/>
          <p:cNvSpPr txBox="1"/>
          <p:nvPr/>
        </p:nvSpPr>
        <p:spPr>
          <a:xfrm>
            <a:off x="2557006" y="2540410"/>
            <a:ext cx="8154556"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或者粘贴复制的文本内容到此处请在此输入文本内容或者粘贴复制的文本内容到此处请在此输入文本内容或者粘贴复制的文本内容到此处，请在此输入文本内容或者粘贴复制的文本内容到此处请在此输入文本内容或者粘贴复制的文本内容到此处或者粘贴复制的文本内容到此处</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nvGrpSpPr>
          <p:cNvPr id="3" name="组合 2"/>
          <p:cNvGrpSpPr/>
          <p:nvPr/>
        </p:nvGrpSpPr>
        <p:grpSpPr>
          <a:xfrm>
            <a:off x="2557006" y="3697479"/>
            <a:ext cx="2300294" cy="2634340"/>
            <a:chOff x="2557006" y="3697479"/>
            <a:chExt cx="2300294" cy="2634340"/>
          </a:xfrm>
        </p:grpSpPr>
        <p:sp>
          <p:nvSpPr>
            <p:cNvPr id="12" name="圆角矩形 11"/>
            <p:cNvSpPr/>
            <p:nvPr/>
          </p:nvSpPr>
          <p:spPr>
            <a:xfrm>
              <a:off x="2557006" y="3697479"/>
              <a:ext cx="2300294" cy="2634340"/>
            </a:xfrm>
            <a:prstGeom prst="roundRect">
              <a:avLst>
                <a:gd name="adj" fmla="val 5807"/>
              </a:avLst>
            </a:prstGeom>
            <a:blipFill>
              <a:blip r:embed="rId1"/>
              <a:srcRect/>
              <a:stretch>
                <a:fillRect l="-36428" r="-3602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2557007" y="5625885"/>
              <a:ext cx="705934" cy="705934"/>
            </a:xfrm>
            <a:custGeom>
              <a:avLst/>
              <a:gdLst>
                <a:gd name="connsiteX0" fmla="*/ 0 w 705934"/>
                <a:gd name="connsiteY0" fmla="*/ 0 h 705934"/>
                <a:gd name="connsiteX1" fmla="*/ 705934 w 705934"/>
                <a:gd name="connsiteY1" fmla="*/ 705934 h 705934"/>
                <a:gd name="connsiteX2" fmla="*/ 133577 w 705934"/>
                <a:gd name="connsiteY2" fmla="*/ 705934 h 705934"/>
                <a:gd name="connsiteX3" fmla="*/ 10496 w 705934"/>
                <a:gd name="connsiteY3" fmla="*/ 624351 h 705934"/>
                <a:gd name="connsiteX4" fmla="*/ 0 w 705934"/>
                <a:gd name="connsiteY4" fmla="*/ 572361 h 705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934" h="705934">
                  <a:moveTo>
                    <a:pt x="0" y="0"/>
                  </a:moveTo>
                  <a:lnTo>
                    <a:pt x="705934" y="705934"/>
                  </a:lnTo>
                  <a:lnTo>
                    <a:pt x="133577" y="705934"/>
                  </a:lnTo>
                  <a:cubicBezTo>
                    <a:pt x="78247" y="705934"/>
                    <a:pt x="30775" y="672294"/>
                    <a:pt x="10496" y="624351"/>
                  </a:cubicBezTo>
                  <a:lnTo>
                    <a:pt x="0" y="572361"/>
                  </a:lnTo>
                  <a:close/>
                </a:path>
              </a:pathLst>
            </a:custGeom>
            <a:solidFill>
              <a:schemeClr val="bg1">
                <a:lumMod val="95000"/>
              </a:schemeClr>
            </a:solidFill>
            <a:ln>
              <a:noFill/>
            </a:ln>
            <a:effectLst>
              <a:outerShdw blurRad="3175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215872" y="3697479"/>
            <a:ext cx="2300294" cy="2634340"/>
            <a:chOff x="5215872" y="3697479"/>
            <a:chExt cx="2300294" cy="2634340"/>
          </a:xfrm>
          <a:effectLst>
            <a:outerShdw blurRad="50800" dist="38100" dir="2700000" algn="tl" rotWithShape="0">
              <a:prstClr val="black">
                <a:alpha val="40000"/>
              </a:prstClr>
            </a:outerShdw>
          </a:effectLst>
        </p:grpSpPr>
        <p:sp>
          <p:nvSpPr>
            <p:cNvPr id="13" name="圆角矩形 12"/>
            <p:cNvSpPr/>
            <p:nvPr/>
          </p:nvSpPr>
          <p:spPr>
            <a:xfrm>
              <a:off x="5215872" y="3697479"/>
              <a:ext cx="2300294" cy="2634340"/>
            </a:xfrm>
            <a:prstGeom prst="roundRect">
              <a:avLst>
                <a:gd name="adj" fmla="val 5807"/>
              </a:avLst>
            </a:prstGeom>
            <a:blipFill>
              <a:blip r:embed="rId2"/>
              <a:srcRect/>
              <a:stretch>
                <a:fillRect l="-36225" r="-358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5215872" y="5625885"/>
              <a:ext cx="705934" cy="705934"/>
            </a:xfrm>
            <a:custGeom>
              <a:avLst/>
              <a:gdLst>
                <a:gd name="connsiteX0" fmla="*/ 0 w 705934"/>
                <a:gd name="connsiteY0" fmla="*/ 0 h 705934"/>
                <a:gd name="connsiteX1" fmla="*/ 705934 w 705934"/>
                <a:gd name="connsiteY1" fmla="*/ 705934 h 705934"/>
                <a:gd name="connsiteX2" fmla="*/ 133577 w 705934"/>
                <a:gd name="connsiteY2" fmla="*/ 705934 h 705934"/>
                <a:gd name="connsiteX3" fmla="*/ 10496 w 705934"/>
                <a:gd name="connsiteY3" fmla="*/ 624351 h 705934"/>
                <a:gd name="connsiteX4" fmla="*/ 0 w 705934"/>
                <a:gd name="connsiteY4" fmla="*/ 572361 h 705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934" h="705934">
                  <a:moveTo>
                    <a:pt x="0" y="0"/>
                  </a:moveTo>
                  <a:lnTo>
                    <a:pt x="705934" y="705934"/>
                  </a:lnTo>
                  <a:lnTo>
                    <a:pt x="133577" y="705934"/>
                  </a:lnTo>
                  <a:cubicBezTo>
                    <a:pt x="78247" y="705934"/>
                    <a:pt x="30775" y="672294"/>
                    <a:pt x="10496" y="624351"/>
                  </a:cubicBezTo>
                  <a:lnTo>
                    <a:pt x="0" y="572361"/>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2" name="组合 21"/>
          <p:cNvGrpSpPr/>
          <p:nvPr/>
        </p:nvGrpSpPr>
        <p:grpSpPr>
          <a:xfrm>
            <a:off x="7874738" y="3697479"/>
            <a:ext cx="2300294" cy="2634340"/>
            <a:chOff x="7874738" y="3697479"/>
            <a:chExt cx="2300294" cy="2634340"/>
          </a:xfrm>
          <a:effectLst>
            <a:outerShdw blurRad="50800" dist="38100" dir="5400000" algn="t" rotWithShape="0">
              <a:prstClr val="black">
                <a:alpha val="40000"/>
              </a:prstClr>
            </a:outerShdw>
          </a:effectLst>
        </p:grpSpPr>
        <p:sp>
          <p:nvSpPr>
            <p:cNvPr id="14" name="圆角矩形 13"/>
            <p:cNvSpPr/>
            <p:nvPr/>
          </p:nvSpPr>
          <p:spPr>
            <a:xfrm>
              <a:off x="7874738" y="3697479"/>
              <a:ext cx="2300294" cy="2634340"/>
            </a:xfrm>
            <a:prstGeom prst="roundRect">
              <a:avLst>
                <a:gd name="adj" fmla="val 5807"/>
              </a:avLst>
            </a:prstGeom>
            <a:blipFill>
              <a:blip r:embed="rId3"/>
              <a:srcRect/>
              <a:stretch>
                <a:fillRect l="-36123" r="-357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7874738" y="5625885"/>
              <a:ext cx="705934" cy="705934"/>
            </a:xfrm>
            <a:custGeom>
              <a:avLst/>
              <a:gdLst>
                <a:gd name="connsiteX0" fmla="*/ 0 w 705934"/>
                <a:gd name="connsiteY0" fmla="*/ 0 h 705934"/>
                <a:gd name="connsiteX1" fmla="*/ 705934 w 705934"/>
                <a:gd name="connsiteY1" fmla="*/ 705934 h 705934"/>
                <a:gd name="connsiteX2" fmla="*/ 133577 w 705934"/>
                <a:gd name="connsiteY2" fmla="*/ 705934 h 705934"/>
                <a:gd name="connsiteX3" fmla="*/ 10496 w 705934"/>
                <a:gd name="connsiteY3" fmla="*/ 624351 h 705934"/>
                <a:gd name="connsiteX4" fmla="*/ 0 w 705934"/>
                <a:gd name="connsiteY4" fmla="*/ 572361 h 705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934" h="705934">
                  <a:moveTo>
                    <a:pt x="0" y="0"/>
                  </a:moveTo>
                  <a:lnTo>
                    <a:pt x="705934" y="705934"/>
                  </a:lnTo>
                  <a:lnTo>
                    <a:pt x="133577" y="705934"/>
                  </a:lnTo>
                  <a:cubicBezTo>
                    <a:pt x="78247" y="705934"/>
                    <a:pt x="30775" y="672294"/>
                    <a:pt x="10496" y="624351"/>
                  </a:cubicBezTo>
                  <a:lnTo>
                    <a:pt x="0" y="572361"/>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3" name="组合 22"/>
          <p:cNvGrpSpPr/>
          <p:nvPr/>
        </p:nvGrpSpPr>
        <p:grpSpPr>
          <a:xfrm>
            <a:off x="10533604" y="3697479"/>
            <a:ext cx="2300294" cy="2634340"/>
            <a:chOff x="10533604" y="3697479"/>
            <a:chExt cx="2300294" cy="2634340"/>
          </a:xfrm>
          <a:effectLst>
            <a:outerShdw blurRad="50800" dist="38100" dir="2700000" algn="tl" rotWithShape="0">
              <a:prstClr val="black">
                <a:alpha val="40000"/>
              </a:prstClr>
            </a:outerShdw>
          </a:effectLst>
        </p:grpSpPr>
        <p:sp>
          <p:nvSpPr>
            <p:cNvPr id="15" name="圆角矩形 14"/>
            <p:cNvSpPr/>
            <p:nvPr/>
          </p:nvSpPr>
          <p:spPr>
            <a:xfrm>
              <a:off x="10533604" y="3697479"/>
              <a:ext cx="2300294" cy="2634340"/>
            </a:xfrm>
            <a:prstGeom prst="roundRect">
              <a:avLst>
                <a:gd name="adj" fmla="val 5807"/>
              </a:avLst>
            </a:prstGeom>
            <a:blipFill>
              <a:blip r:embed="rId4"/>
              <a:srcRect/>
              <a:stretch>
                <a:fillRect l="-31551" r="-312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10533604" y="5625885"/>
              <a:ext cx="705934" cy="705934"/>
            </a:xfrm>
            <a:custGeom>
              <a:avLst/>
              <a:gdLst>
                <a:gd name="connsiteX0" fmla="*/ 0 w 705934"/>
                <a:gd name="connsiteY0" fmla="*/ 0 h 705934"/>
                <a:gd name="connsiteX1" fmla="*/ 705934 w 705934"/>
                <a:gd name="connsiteY1" fmla="*/ 705934 h 705934"/>
                <a:gd name="connsiteX2" fmla="*/ 133577 w 705934"/>
                <a:gd name="connsiteY2" fmla="*/ 705934 h 705934"/>
                <a:gd name="connsiteX3" fmla="*/ 10496 w 705934"/>
                <a:gd name="connsiteY3" fmla="*/ 624351 h 705934"/>
                <a:gd name="connsiteX4" fmla="*/ 0 w 705934"/>
                <a:gd name="connsiteY4" fmla="*/ 572361 h 705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934" h="705934">
                  <a:moveTo>
                    <a:pt x="0" y="0"/>
                  </a:moveTo>
                  <a:lnTo>
                    <a:pt x="705934" y="705934"/>
                  </a:lnTo>
                  <a:lnTo>
                    <a:pt x="133577" y="705934"/>
                  </a:lnTo>
                  <a:cubicBezTo>
                    <a:pt x="78247" y="705934"/>
                    <a:pt x="30775" y="672294"/>
                    <a:pt x="10496" y="624351"/>
                  </a:cubicBezTo>
                  <a:lnTo>
                    <a:pt x="0" y="572361"/>
                  </a:lnTo>
                  <a:close/>
                </a:path>
              </a:pathLst>
            </a:custGeom>
            <a:solidFill>
              <a:schemeClr val="accent1">
                <a:lumMod val="50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5234" y="-199604"/>
            <a:ext cx="3140765" cy="1272564"/>
            <a:chOff x="415234" y="-199604"/>
            <a:chExt cx="3140765" cy="1272564"/>
          </a:xfrm>
        </p:grpSpPr>
        <p:sp>
          <p:nvSpPr>
            <p:cNvPr id="25"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8"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65288" y="1467305"/>
            <a:ext cx="2300294" cy="1685404"/>
            <a:chOff x="865288" y="1467305"/>
            <a:chExt cx="2300294" cy="1685404"/>
          </a:xfrm>
          <a:effectLst>
            <a:outerShdw blurRad="50800" dist="38100" dir="5400000" algn="t" rotWithShape="0">
              <a:prstClr val="black">
                <a:alpha val="40000"/>
              </a:prstClr>
            </a:outerShdw>
          </a:effectLst>
        </p:grpSpPr>
        <p:sp>
          <p:nvSpPr>
            <p:cNvPr id="10" name="圆角矩形 9"/>
            <p:cNvSpPr/>
            <p:nvPr/>
          </p:nvSpPr>
          <p:spPr>
            <a:xfrm>
              <a:off x="865288" y="1467305"/>
              <a:ext cx="2300294" cy="1685404"/>
            </a:xfrm>
            <a:prstGeom prst="roundRect">
              <a:avLst>
                <a:gd name="adj" fmla="val 5807"/>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three-databases-symbol_51334"/>
            <p:cNvSpPr>
              <a:spLocks noChangeAspect="1"/>
            </p:cNvSpPr>
            <p:nvPr/>
          </p:nvSpPr>
          <p:spPr bwMode="auto">
            <a:xfrm>
              <a:off x="1712483" y="1877395"/>
              <a:ext cx="605904" cy="609685"/>
            </a:xfrm>
            <a:custGeom>
              <a:avLst/>
              <a:gdLst>
                <a:gd name="connsiteX0" fmla="*/ 0 w 596445"/>
                <a:gd name="connsiteY0" fmla="*/ 460757 h 600166"/>
                <a:gd name="connsiteX1" fmla="*/ 162584 w 596445"/>
                <a:gd name="connsiteY1" fmla="*/ 515661 h 600166"/>
                <a:gd name="connsiteX2" fmla="*/ 325168 w 596445"/>
                <a:gd name="connsiteY2" fmla="*/ 460757 h 600166"/>
                <a:gd name="connsiteX3" fmla="*/ 325168 w 596445"/>
                <a:gd name="connsiteY3" fmla="*/ 540965 h 600166"/>
                <a:gd name="connsiteX4" fmla="*/ 162584 w 596445"/>
                <a:gd name="connsiteY4" fmla="*/ 600166 h 600166"/>
                <a:gd name="connsiteX5" fmla="*/ 0 w 596445"/>
                <a:gd name="connsiteY5" fmla="*/ 540965 h 600166"/>
                <a:gd name="connsiteX6" fmla="*/ 596251 w 596445"/>
                <a:gd name="connsiteY6" fmla="*/ 369557 h 600166"/>
                <a:gd name="connsiteX7" fmla="*/ 596251 w 596445"/>
                <a:gd name="connsiteY7" fmla="*/ 449765 h 600166"/>
                <a:gd name="connsiteX8" fmla="*/ 433673 w 596445"/>
                <a:gd name="connsiteY8" fmla="*/ 508966 h 600166"/>
                <a:gd name="connsiteX9" fmla="*/ 347602 w 596445"/>
                <a:gd name="connsiteY9" fmla="*/ 499895 h 600166"/>
                <a:gd name="connsiteX10" fmla="*/ 347602 w 596445"/>
                <a:gd name="connsiteY10" fmla="*/ 415390 h 600166"/>
                <a:gd name="connsiteX11" fmla="*/ 433673 w 596445"/>
                <a:gd name="connsiteY11" fmla="*/ 424461 h 600166"/>
                <a:gd name="connsiteX12" fmla="*/ 596251 w 596445"/>
                <a:gd name="connsiteY12" fmla="*/ 369557 h 600166"/>
                <a:gd name="connsiteX13" fmla="*/ 0 w 596445"/>
                <a:gd name="connsiteY13" fmla="*/ 346681 h 600166"/>
                <a:gd name="connsiteX14" fmla="*/ 162584 w 596445"/>
                <a:gd name="connsiteY14" fmla="*/ 401108 h 600166"/>
                <a:gd name="connsiteX15" fmla="*/ 325168 w 596445"/>
                <a:gd name="connsiteY15" fmla="*/ 346681 h 600166"/>
                <a:gd name="connsiteX16" fmla="*/ 325168 w 596445"/>
                <a:gd name="connsiteY16" fmla="*/ 426889 h 600166"/>
                <a:gd name="connsiteX17" fmla="*/ 162584 w 596445"/>
                <a:gd name="connsiteY17" fmla="*/ 486090 h 600166"/>
                <a:gd name="connsiteX18" fmla="*/ 0 w 596445"/>
                <a:gd name="connsiteY18" fmla="*/ 426889 h 600166"/>
                <a:gd name="connsiteX19" fmla="*/ 0 w 596445"/>
                <a:gd name="connsiteY19" fmla="*/ 346681 h 600166"/>
                <a:gd name="connsiteX20" fmla="*/ 596233 w 596445"/>
                <a:gd name="connsiteY20" fmla="*/ 254944 h 600166"/>
                <a:gd name="connsiteX21" fmla="*/ 596233 w 596445"/>
                <a:gd name="connsiteY21" fmla="*/ 335664 h 600166"/>
                <a:gd name="connsiteX22" fmla="*/ 433667 w 596445"/>
                <a:gd name="connsiteY22" fmla="*/ 394891 h 600166"/>
                <a:gd name="connsiteX23" fmla="*/ 347602 w 596445"/>
                <a:gd name="connsiteY23" fmla="*/ 385816 h 600166"/>
                <a:gd name="connsiteX24" fmla="*/ 347602 w 596445"/>
                <a:gd name="connsiteY24" fmla="*/ 301275 h 600166"/>
                <a:gd name="connsiteX25" fmla="*/ 433667 w 596445"/>
                <a:gd name="connsiteY25" fmla="*/ 309872 h 600166"/>
                <a:gd name="connsiteX26" fmla="*/ 596233 w 596445"/>
                <a:gd name="connsiteY26" fmla="*/ 254944 h 600166"/>
                <a:gd name="connsiteX27" fmla="*/ 162555 w 596445"/>
                <a:gd name="connsiteY27" fmla="*/ 205813 h 600166"/>
                <a:gd name="connsiteX28" fmla="*/ 325109 w 596445"/>
                <a:gd name="connsiteY28" fmla="*/ 265022 h 600166"/>
                <a:gd name="connsiteX29" fmla="*/ 325109 w 596445"/>
                <a:gd name="connsiteY29" fmla="*/ 313726 h 600166"/>
                <a:gd name="connsiteX30" fmla="*/ 162555 w 596445"/>
                <a:gd name="connsiteY30" fmla="*/ 372935 h 600166"/>
                <a:gd name="connsiteX31" fmla="*/ 0 w 596445"/>
                <a:gd name="connsiteY31" fmla="*/ 313726 h 600166"/>
                <a:gd name="connsiteX32" fmla="*/ 0 w 596445"/>
                <a:gd name="connsiteY32" fmla="*/ 265022 h 600166"/>
                <a:gd name="connsiteX33" fmla="*/ 162555 w 596445"/>
                <a:gd name="connsiteY33" fmla="*/ 205813 h 600166"/>
                <a:gd name="connsiteX34" fmla="*/ 67402 w 596445"/>
                <a:gd name="connsiteY34" fmla="*/ 140407 h 600166"/>
                <a:gd name="connsiteX35" fmla="*/ 139640 w 596445"/>
                <a:gd name="connsiteY35" fmla="*/ 185286 h 600166"/>
                <a:gd name="connsiteX36" fmla="*/ 67402 w 596445"/>
                <a:gd name="connsiteY36" fmla="*/ 194835 h 600166"/>
                <a:gd name="connsiteX37" fmla="*/ 433697 w 596445"/>
                <a:gd name="connsiteY37" fmla="*/ 114613 h 600166"/>
                <a:gd name="connsiteX38" fmla="*/ 596251 w 596445"/>
                <a:gd name="connsiteY38" fmla="*/ 173822 h 600166"/>
                <a:gd name="connsiteX39" fmla="*/ 596251 w 596445"/>
                <a:gd name="connsiteY39" fmla="*/ 222526 h 600166"/>
                <a:gd name="connsiteX40" fmla="*/ 433697 w 596445"/>
                <a:gd name="connsiteY40" fmla="*/ 281735 h 600166"/>
                <a:gd name="connsiteX41" fmla="*/ 347638 w 596445"/>
                <a:gd name="connsiteY41" fmla="*/ 272663 h 600166"/>
                <a:gd name="connsiteX42" fmla="*/ 347638 w 596445"/>
                <a:gd name="connsiteY42" fmla="*/ 269320 h 600166"/>
                <a:gd name="connsiteX43" fmla="*/ 322299 w 596445"/>
                <a:gd name="connsiteY43" fmla="*/ 223959 h 600166"/>
                <a:gd name="connsiteX44" fmla="*/ 321343 w 596445"/>
                <a:gd name="connsiteY44" fmla="*/ 223481 h 600166"/>
                <a:gd name="connsiteX45" fmla="*/ 271142 w 596445"/>
                <a:gd name="connsiteY45" fmla="*/ 199606 h 600166"/>
                <a:gd name="connsiteX46" fmla="*/ 271142 w 596445"/>
                <a:gd name="connsiteY46" fmla="*/ 173822 h 600166"/>
                <a:gd name="connsiteX47" fmla="*/ 433697 w 596445"/>
                <a:gd name="connsiteY47" fmla="*/ 114613 h 600166"/>
                <a:gd name="connsiteX48" fmla="*/ 229995 w 596445"/>
                <a:gd name="connsiteY48" fmla="*/ 0 h 600166"/>
                <a:gd name="connsiteX49" fmla="*/ 392588 w 596445"/>
                <a:gd name="connsiteY49" fmla="*/ 59209 h 600166"/>
                <a:gd name="connsiteX50" fmla="*/ 392588 w 596445"/>
                <a:gd name="connsiteY50" fmla="*/ 93588 h 600166"/>
                <a:gd name="connsiteX51" fmla="*/ 248167 w 596445"/>
                <a:gd name="connsiteY51" fmla="*/ 166645 h 600166"/>
                <a:gd name="connsiteX52" fmla="*/ 229995 w 596445"/>
                <a:gd name="connsiteY52" fmla="*/ 167122 h 600166"/>
                <a:gd name="connsiteX53" fmla="*/ 67402 w 596445"/>
                <a:gd name="connsiteY53" fmla="*/ 107913 h 600166"/>
                <a:gd name="connsiteX54" fmla="*/ 67402 w 596445"/>
                <a:gd name="connsiteY54" fmla="*/ 59209 h 600166"/>
                <a:gd name="connsiteX55" fmla="*/ 229995 w 596445"/>
                <a:gd name="connsiteY55" fmla="*/ 0 h 60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96445" h="600166">
                  <a:moveTo>
                    <a:pt x="0" y="460757"/>
                  </a:moveTo>
                  <a:cubicBezTo>
                    <a:pt x="6217" y="491312"/>
                    <a:pt x="76989" y="515661"/>
                    <a:pt x="162584" y="515661"/>
                  </a:cubicBezTo>
                  <a:cubicBezTo>
                    <a:pt x="248658" y="515661"/>
                    <a:pt x="318952" y="491312"/>
                    <a:pt x="325168" y="460757"/>
                  </a:cubicBezTo>
                  <a:cubicBezTo>
                    <a:pt x="325646" y="462189"/>
                    <a:pt x="325168" y="540965"/>
                    <a:pt x="325168" y="540965"/>
                  </a:cubicBezTo>
                  <a:cubicBezTo>
                    <a:pt x="325168" y="573907"/>
                    <a:pt x="252483" y="600166"/>
                    <a:pt x="162584" y="600166"/>
                  </a:cubicBezTo>
                  <a:cubicBezTo>
                    <a:pt x="72685" y="600166"/>
                    <a:pt x="0" y="573907"/>
                    <a:pt x="0" y="540965"/>
                  </a:cubicBezTo>
                  <a:close/>
                  <a:moveTo>
                    <a:pt x="596251" y="369557"/>
                  </a:moveTo>
                  <a:cubicBezTo>
                    <a:pt x="596251" y="370989"/>
                    <a:pt x="596251" y="449765"/>
                    <a:pt x="596251" y="449765"/>
                  </a:cubicBezTo>
                  <a:cubicBezTo>
                    <a:pt x="596251" y="482230"/>
                    <a:pt x="523569" y="508966"/>
                    <a:pt x="433673" y="508966"/>
                  </a:cubicBezTo>
                  <a:cubicBezTo>
                    <a:pt x="402114" y="508966"/>
                    <a:pt x="372467" y="505624"/>
                    <a:pt x="347602" y="499895"/>
                  </a:cubicBezTo>
                  <a:lnTo>
                    <a:pt x="347602" y="415390"/>
                  </a:lnTo>
                  <a:cubicBezTo>
                    <a:pt x="372467" y="421119"/>
                    <a:pt x="402114" y="424461"/>
                    <a:pt x="433673" y="424461"/>
                  </a:cubicBezTo>
                  <a:cubicBezTo>
                    <a:pt x="519266" y="424461"/>
                    <a:pt x="590035" y="400112"/>
                    <a:pt x="596251" y="369557"/>
                  </a:cubicBezTo>
                  <a:close/>
                  <a:moveTo>
                    <a:pt x="0" y="346681"/>
                  </a:moveTo>
                  <a:cubicBezTo>
                    <a:pt x="6217" y="377236"/>
                    <a:pt x="76989" y="401108"/>
                    <a:pt x="162584" y="401108"/>
                  </a:cubicBezTo>
                  <a:cubicBezTo>
                    <a:pt x="248658" y="401108"/>
                    <a:pt x="318952" y="377236"/>
                    <a:pt x="325168" y="346681"/>
                  </a:cubicBezTo>
                  <a:cubicBezTo>
                    <a:pt x="325646" y="348113"/>
                    <a:pt x="325168" y="426889"/>
                    <a:pt x="325168" y="426889"/>
                  </a:cubicBezTo>
                  <a:cubicBezTo>
                    <a:pt x="325168" y="459354"/>
                    <a:pt x="252483" y="486090"/>
                    <a:pt x="162584" y="486090"/>
                  </a:cubicBezTo>
                  <a:cubicBezTo>
                    <a:pt x="72685" y="486090"/>
                    <a:pt x="0" y="459354"/>
                    <a:pt x="0" y="426889"/>
                  </a:cubicBezTo>
                  <a:cubicBezTo>
                    <a:pt x="0" y="426889"/>
                    <a:pt x="0" y="348113"/>
                    <a:pt x="0" y="346681"/>
                  </a:cubicBezTo>
                  <a:close/>
                  <a:moveTo>
                    <a:pt x="596233" y="254944"/>
                  </a:moveTo>
                  <a:cubicBezTo>
                    <a:pt x="596711" y="256855"/>
                    <a:pt x="596233" y="335664"/>
                    <a:pt x="596233" y="335664"/>
                  </a:cubicBezTo>
                  <a:cubicBezTo>
                    <a:pt x="596233" y="368143"/>
                    <a:pt x="523556" y="394891"/>
                    <a:pt x="433667" y="394891"/>
                  </a:cubicBezTo>
                  <a:cubicBezTo>
                    <a:pt x="402110" y="394891"/>
                    <a:pt x="372465" y="391548"/>
                    <a:pt x="347602" y="385816"/>
                  </a:cubicBezTo>
                  <a:lnTo>
                    <a:pt x="347602" y="301275"/>
                  </a:lnTo>
                  <a:cubicBezTo>
                    <a:pt x="372465" y="306529"/>
                    <a:pt x="402110" y="309872"/>
                    <a:pt x="433667" y="309872"/>
                  </a:cubicBezTo>
                  <a:cubicBezTo>
                    <a:pt x="519253" y="309872"/>
                    <a:pt x="590017" y="285990"/>
                    <a:pt x="596233" y="254944"/>
                  </a:cubicBezTo>
                  <a:close/>
                  <a:moveTo>
                    <a:pt x="162555" y="205813"/>
                  </a:moveTo>
                  <a:cubicBezTo>
                    <a:pt x="252438" y="205813"/>
                    <a:pt x="325109" y="232553"/>
                    <a:pt x="325109" y="265022"/>
                  </a:cubicBezTo>
                  <a:lnTo>
                    <a:pt x="325109" y="313726"/>
                  </a:lnTo>
                  <a:cubicBezTo>
                    <a:pt x="325109" y="346673"/>
                    <a:pt x="252438" y="372935"/>
                    <a:pt x="162555" y="372935"/>
                  </a:cubicBezTo>
                  <a:cubicBezTo>
                    <a:pt x="72672" y="372935"/>
                    <a:pt x="0" y="346673"/>
                    <a:pt x="0" y="313726"/>
                  </a:cubicBezTo>
                  <a:lnTo>
                    <a:pt x="0" y="265022"/>
                  </a:lnTo>
                  <a:cubicBezTo>
                    <a:pt x="0" y="232553"/>
                    <a:pt x="72672" y="205813"/>
                    <a:pt x="162555" y="205813"/>
                  </a:cubicBezTo>
                  <a:close/>
                  <a:moveTo>
                    <a:pt x="67402" y="140407"/>
                  </a:moveTo>
                  <a:cubicBezTo>
                    <a:pt x="71229" y="159027"/>
                    <a:pt x="99455" y="175260"/>
                    <a:pt x="139640" y="185286"/>
                  </a:cubicBezTo>
                  <a:cubicBezTo>
                    <a:pt x="114764" y="186241"/>
                    <a:pt x="90365" y="189583"/>
                    <a:pt x="67402" y="194835"/>
                  </a:cubicBezTo>
                  <a:close/>
                  <a:moveTo>
                    <a:pt x="433697" y="114613"/>
                  </a:moveTo>
                  <a:cubicBezTo>
                    <a:pt x="523580" y="114613"/>
                    <a:pt x="596251" y="141353"/>
                    <a:pt x="596251" y="173822"/>
                  </a:cubicBezTo>
                  <a:lnTo>
                    <a:pt x="596251" y="222526"/>
                  </a:lnTo>
                  <a:cubicBezTo>
                    <a:pt x="596251" y="255473"/>
                    <a:pt x="523580" y="281735"/>
                    <a:pt x="433697" y="281735"/>
                  </a:cubicBezTo>
                  <a:cubicBezTo>
                    <a:pt x="402142" y="281735"/>
                    <a:pt x="372500" y="278393"/>
                    <a:pt x="347638" y="272663"/>
                  </a:cubicBezTo>
                  <a:lnTo>
                    <a:pt x="347638" y="269320"/>
                  </a:lnTo>
                  <a:cubicBezTo>
                    <a:pt x="347638" y="251176"/>
                    <a:pt x="338076" y="236373"/>
                    <a:pt x="322299" y="223959"/>
                  </a:cubicBezTo>
                  <a:lnTo>
                    <a:pt x="321343" y="223481"/>
                  </a:lnTo>
                  <a:cubicBezTo>
                    <a:pt x="308434" y="213454"/>
                    <a:pt x="290744" y="205814"/>
                    <a:pt x="271142" y="199606"/>
                  </a:cubicBezTo>
                  <a:lnTo>
                    <a:pt x="271142" y="173822"/>
                  </a:lnTo>
                  <a:cubicBezTo>
                    <a:pt x="271142" y="141353"/>
                    <a:pt x="343814" y="114613"/>
                    <a:pt x="433697" y="114613"/>
                  </a:cubicBezTo>
                  <a:close/>
                  <a:moveTo>
                    <a:pt x="229995" y="0"/>
                  </a:moveTo>
                  <a:cubicBezTo>
                    <a:pt x="319900" y="0"/>
                    <a:pt x="392588" y="26262"/>
                    <a:pt x="392588" y="59209"/>
                  </a:cubicBezTo>
                  <a:lnTo>
                    <a:pt x="392588" y="93588"/>
                  </a:lnTo>
                  <a:cubicBezTo>
                    <a:pt x="317987" y="99318"/>
                    <a:pt x="251515" y="124625"/>
                    <a:pt x="248167" y="166645"/>
                  </a:cubicBezTo>
                  <a:cubicBezTo>
                    <a:pt x="242429" y="167122"/>
                    <a:pt x="236212" y="167122"/>
                    <a:pt x="229995" y="167122"/>
                  </a:cubicBezTo>
                  <a:cubicBezTo>
                    <a:pt x="140569" y="167122"/>
                    <a:pt x="67402" y="140382"/>
                    <a:pt x="67402" y="107913"/>
                  </a:cubicBezTo>
                  <a:lnTo>
                    <a:pt x="67402" y="59209"/>
                  </a:lnTo>
                  <a:cubicBezTo>
                    <a:pt x="67402" y="26740"/>
                    <a:pt x="140569" y="0"/>
                    <a:pt x="229995" y="0"/>
                  </a:cubicBezTo>
                  <a:close/>
                </a:path>
              </a:pathLst>
            </a:custGeom>
            <a:solidFill>
              <a:schemeClr val="accent1">
                <a:lumMod val="50000"/>
              </a:schemeClr>
            </a:solidFill>
            <a:ln>
              <a:noFill/>
            </a:ln>
            <a:effectLst>
              <a:outerShdw blurRad="50800" dist="50800" dir="5400000" algn="ctr" rotWithShape="0">
                <a:schemeClr val="accent1">
                  <a:lumMod val="50000"/>
                </a:schemeClr>
              </a:outerShdw>
            </a:effectLst>
          </p:spPr>
        </p:sp>
        <p:sp>
          <p:nvSpPr>
            <p:cNvPr id="14" name="文本框 13"/>
            <p:cNvSpPr txBox="1"/>
            <p:nvPr/>
          </p:nvSpPr>
          <p:spPr>
            <a:xfrm>
              <a:off x="1163711" y="2589393"/>
              <a:ext cx="1703448" cy="307777"/>
            </a:xfrm>
            <a:prstGeom prst="rect">
              <a:avLst/>
            </a:prstGeom>
            <a:noFill/>
          </p:spPr>
          <p:txBody>
            <a:bodyPr wrap="square" rtlCol="0">
              <a:spAutoFit/>
            </a:bodyPr>
            <a:lstStyle/>
            <a:p>
              <a:pPr algn="ctr"/>
              <a:r>
                <a:rPr lang="en-US" altLang="zh-CN" sz="1400" spc="300" dirty="0">
                  <a:solidFill>
                    <a:schemeClr val="accent1">
                      <a:lumMod val="50000"/>
                    </a:schemeClr>
                  </a:solidFill>
                  <a:latin typeface="思源黑体 CN Medium" panose="020B0600000000000000" pitchFamily="34" charset="-122"/>
                  <a:ea typeface="思源黑体 CN Medium" panose="020B0600000000000000" pitchFamily="34" charset="-122"/>
                </a:rPr>
                <a:t>STEP 01</a:t>
              </a:r>
              <a:endParaRPr lang="zh-CN" altLang="en-US" sz="1400" spc="300" dirty="0">
                <a:solidFill>
                  <a:schemeClr val="accent1">
                    <a:lumMod val="50000"/>
                  </a:schemeClr>
                </a:solidFill>
                <a:latin typeface="思源黑体 CN Medium" panose="020B0600000000000000" pitchFamily="34" charset="-122"/>
                <a:ea typeface="思源黑体 CN Medium" panose="020B0600000000000000" pitchFamily="34" charset="-122"/>
              </a:endParaRPr>
            </a:p>
          </p:txBody>
        </p:sp>
      </p:grpSp>
      <p:grpSp>
        <p:nvGrpSpPr>
          <p:cNvPr id="25" name="组合 24"/>
          <p:cNvGrpSpPr/>
          <p:nvPr/>
        </p:nvGrpSpPr>
        <p:grpSpPr>
          <a:xfrm>
            <a:off x="3818625" y="1467305"/>
            <a:ext cx="2300294" cy="1685404"/>
            <a:chOff x="3818625" y="1467305"/>
            <a:chExt cx="2300294" cy="1685404"/>
          </a:xfrm>
        </p:grpSpPr>
        <p:sp>
          <p:nvSpPr>
            <p:cNvPr id="11" name="圆角矩形 10"/>
            <p:cNvSpPr/>
            <p:nvPr/>
          </p:nvSpPr>
          <p:spPr>
            <a:xfrm>
              <a:off x="3818625" y="1467305"/>
              <a:ext cx="2300294" cy="1685404"/>
            </a:xfrm>
            <a:prstGeom prst="roundRect">
              <a:avLst>
                <a:gd name="adj" fmla="val 5807"/>
              </a:avLst>
            </a:prstGeom>
            <a:solidFill>
              <a:schemeClr val="accent1">
                <a:lumMod val="50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hree-databases-symbol_51334"/>
            <p:cNvSpPr>
              <a:spLocks noChangeAspect="1"/>
            </p:cNvSpPr>
            <p:nvPr/>
          </p:nvSpPr>
          <p:spPr bwMode="auto">
            <a:xfrm>
              <a:off x="4669519" y="1877395"/>
              <a:ext cx="605904" cy="609685"/>
            </a:xfrm>
            <a:custGeom>
              <a:avLst/>
              <a:gdLst>
                <a:gd name="connsiteX0" fmla="*/ 0 w 596445"/>
                <a:gd name="connsiteY0" fmla="*/ 460757 h 600166"/>
                <a:gd name="connsiteX1" fmla="*/ 162584 w 596445"/>
                <a:gd name="connsiteY1" fmla="*/ 515661 h 600166"/>
                <a:gd name="connsiteX2" fmla="*/ 325168 w 596445"/>
                <a:gd name="connsiteY2" fmla="*/ 460757 h 600166"/>
                <a:gd name="connsiteX3" fmla="*/ 325168 w 596445"/>
                <a:gd name="connsiteY3" fmla="*/ 540965 h 600166"/>
                <a:gd name="connsiteX4" fmla="*/ 162584 w 596445"/>
                <a:gd name="connsiteY4" fmla="*/ 600166 h 600166"/>
                <a:gd name="connsiteX5" fmla="*/ 0 w 596445"/>
                <a:gd name="connsiteY5" fmla="*/ 540965 h 600166"/>
                <a:gd name="connsiteX6" fmla="*/ 596251 w 596445"/>
                <a:gd name="connsiteY6" fmla="*/ 369557 h 600166"/>
                <a:gd name="connsiteX7" fmla="*/ 596251 w 596445"/>
                <a:gd name="connsiteY7" fmla="*/ 449765 h 600166"/>
                <a:gd name="connsiteX8" fmla="*/ 433673 w 596445"/>
                <a:gd name="connsiteY8" fmla="*/ 508966 h 600166"/>
                <a:gd name="connsiteX9" fmla="*/ 347602 w 596445"/>
                <a:gd name="connsiteY9" fmla="*/ 499895 h 600166"/>
                <a:gd name="connsiteX10" fmla="*/ 347602 w 596445"/>
                <a:gd name="connsiteY10" fmla="*/ 415390 h 600166"/>
                <a:gd name="connsiteX11" fmla="*/ 433673 w 596445"/>
                <a:gd name="connsiteY11" fmla="*/ 424461 h 600166"/>
                <a:gd name="connsiteX12" fmla="*/ 596251 w 596445"/>
                <a:gd name="connsiteY12" fmla="*/ 369557 h 600166"/>
                <a:gd name="connsiteX13" fmla="*/ 0 w 596445"/>
                <a:gd name="connsiteY13" fmla="*/ 346681 h 600166"/>
                <a:gd name="connsiteX14" fmla="*/ 162584 w 596445"/>
                <a:gd name="connsiteY14" fmla="*/ 401108 h 600166"/>
                <a:gd name="connsiteX15" fmla="*/ 325168 w 596445"/>
                <a:gd name="connsiteY15" fmla="*/ 346681 h 600166"/>
                <a:gd name="connsiteX16" fmla="*/ 325168 w 596445"/>
                <a:gd name="connsiteY16" fmla="*/ 426889 h 600166"/>
                <a:gd name="connsiteX17" fmla="*/ 162584 w 596445"/>
                <a:gd name="connsiteY17" fmla="*/ 486090 h 600166"/>
                <a:gd name="connsiteX18" fmla="*/ 0 w 596445"/>
                <a:gd name="connsiteY18" fmla="*/ 426889 h 600166"/>
                <a:gd name="connsiteX19" fmla="*/ 0 w 596445"/>
                <a:gd name="connsiteY19" fmla="*/ 346681 h 600166"/>
                <a:gd name="connsiteX20" fmla="*/ 596233 w 596445"/>
                <a:gd name="connsiteY20" fmla="*/ 254944 h 600166"/>
                <a:gd name="connsiteX21" fmla="*/ 596233 w 596445"/>
                <a:gd name="connsiteY21" fmla="*/ 335664 h 600166"/>
                <a:gd name="connsiteX22" fmla="*/ 433667 w 596445"/>
                <a:gd name="connsiteY22" fmla="*/ 394891 h 600166"/>
                <a:gd name="connsiteX23" fmla="*/ 347602 w 596445"/>
                <a:gd name="connsiteY23" fmla="*/ 385816 h 600166"/>
                <a:gd name="connsiteX24" fmla="*/ 347602 w 596445"/>
                <a:gd name="connsiteY24" fmla="*/ 301275 h 600166"/>
                <a:gd name="connsiteX25" fmla="*/ 433667 w 596445"/>
                <a:gd name="connsiteY25" fmla="*/ 309872 h 600166"/>
                <a:gd name="connsiteX26" fmla="*/ 596233 w 596445"/>
                <a:gd name="connsiteY26" fmla="*/ 254944 h 600166"/>
                <a:gd name="connsiteX27" fmla="*/ 162555 w 596445"/>
                <a:gd name="connsiteY27" fmla="*/ 205813 h 600166"/>
                <a:gd name="connsiteX28" fmla="*/ 325109 w 596445"/>
                <a:gd name="connsiteY28" fmla="*/ 265022 h 600166"/>
                <a:gd name="connsiteX29" fmla="*/ 325109 w 596445"/>
                <a:gd name="connsiteY29" fmla="*/ 313726 h 600166"/>
                <a:gd name="connsiteX30" fmla="*/ 162555 w 596445"/>
                <a:gd name="connsiteY30" fmla="*/ 372935 h 600166"/>
                <a:gd name="connsiteX31" fmla="*/ 0 w 596445"/>
                <a:gd name="connsiteY31" fmla="*/ 313726 h 600166"/>
                <a:gd name="connsiteX32" fmla="*/ 0 w 596445"/>
                <a:gd name="connsiteY32" fmla="*/ 265022 h 600166"/>
                <a:gd name="connsiteX33" fmla="*/ 162555 w 596445"/>
                <a:gd name="connsiteY33" fmla="*/ 205813 h 600166"/>
                <a:gd name="connsiteX34" fmla="*/ 67402 w 596445"/>
                <a:gd name="connsiteY34" fmla="*/ 140407 h 600166"/>
                <a:gd name="connsiteX35" fmla="*/ 139640 w 596445"/>
                <a:gd name="connsiteY35" fmla="*/ 185286 h 600166"/>
                <a:gd name="connsiteX36" fmla="*/ 67402 w 596445"/>
                <a:gd name="connsiteY36" fmla="*/ 194835 h 600166"/>
                <a:gd name="connsiteX37" fmla="*/ 433697 w 596445"/>
                <a:gd name="connsiteY37" fmla="*/ 114613 h 600166"/>
                <a:gd name="connsiteX38" fmla="*/ 596251 w 596445"/>
                <a:gd name="connsiteY38" fmla="*/ 173822 h 600166"/>
                <a:gd name="connsiteX39" fmla="*/ 596251 w 596445"/>
                <a:gd name="connsiteY39" fmla="*/ 222526 h 600166"/>
                <a:gd name="connsiteX40" fmla="*/ 433697 w 596445"/>
                <a:gd name="connsiteY40" fmla="*/ 281735 h 600166"/>
                <a:gd name="connsiteX41" fmla="*/ 347638 w 596445"/>
                <a:gd name="connsiteY41" fmla="*/ 272663 h 600166"/>
                <a:gd name="connsiteX42" fmla="*/ 347638 w 596445"/>
                <a:gd name="connsiteY42" fmla="*/ 269320 h 600166"/>
                <a:gd name="connsiteX43" fmla="*/ 322299 w 596445"/>
                <a:gd name="connsiteY43" fmla="*/ 223959 h 600166"/>
                <a:gd name="connsiteX44" fmla="*/ 321343 w 596445"/>
                <a:gd name="connsiteY44" fmla="*/ 223481 h 600166"/>
                <a:gd name="connsiteX45" fmla="*/ 271142 w 596445"/>
                <a:gd name="connsiteY45" fmla="*/ 199606 h 600166"/>
                <a:gd name="connsiteX46" fmla="*/ 271142 w 596445"/>
                <a:gd name="connsiteY46" fmla="*/ 173822 h 600166"/>
                <a:gd name="connsiteX47" fmla="*/ 433697 w 596445"/>
                <a:gd name="connsiteY47" fmla="*/ 114613 h 600166"/>
                <a:gd name="connsiteX48" fmla="*/ 229995 w 596445"/>
                <a:gd name="connsiteY48" fmla="*/ 0 h 600166"/>
                <a:gd name="connsiteX49" fmla="*/ 392588 w 596445"/>
                <a:gd name="connsiteY49" fmla="*/ 59209 h 600166"/>
                <a:gd name="connsiteX50" fmla="*/ 392588 w 596445"/>
                <a:gd name="connsiteY50" fmla="*/ 93588 h 600166"/>
                <a:gd name="connsiteX51" fmla="*/ 248167 w 596445"/>
                <a:gd name="connsiteY51" fmla="*/ 166645 h 600166"/>
                <a:gd name="connsiteX52" fmla="*/ 229995 w 596445"/>
                <a:gd name="connsiteY52" fmla="*/ 167122 h 600166"/>
                <a:gd name="connsiteX53" fmla="*/ 67402 w 596445"/>
                <a:gd name="connsiteY53" fmla="*/ 107913 h 600166"/>
                <a:gd name="connsiteX54" fmla="*/ 67402 w 596445"/>
                <a:gd name="connsiteY54" fmla="*/ 59209 h 600166"/>
                <a:gd name="connsiteX55" fmla="*/ 229995 w 596445"/>
                <a:gd name="connsiteY55" fmla="*/ 0 h 60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96445" h="600166">
                  <a:moveTo>
                    <a:pt x="0" y="460757"/>
                  </a:moveTo>
                  <a:cubicBezTo>
                    <a:pt x="6217" y="491312"/>
                    <a:pt x="76989" y="515661"/>
                    <a:pt x="162584" y="515661"/>
                  </a:cubicBezTo>
                  <a:cubicBezTo>
                    <a:pt x="248658" y="515661"/>
                    <a:pt x="318952" y="491312"/>
                    <a:pt x="325168" y="460757"/>
                  </a:cubicBezTo>
                  <a:cubicBezTo>
                    <a:pt x="325646" y="462189"/>
                    <a:pt x="325168" y="540965"/>
                    <a:pt x="325168" y="540965"/>
                  </a:cubicBezTo>
                  <a:cubicBezTo>
                    <a:pt x="325168" y="573907"/>
                    <a:pt x="252483" y="600166"/>
                    <a:pt x="162584" y="600166"/>
                  </a:cubicBezTo>
                  <a:cubicBezTo>
                    <a:pt x="72685" y="600166"/>
                    <a:pt x="0" y="573907"/>
                    <a:pt x="0" y="540965"/>
                  </a:cubicBezTo>
                  <a:close/>
                  <a:moveTo>
                    <a:pt x="596251" y="369557"/>
                  </a:moveTo>
                  <a:cubicBezTo>
                    <a:pt x="596251" y="370989"/>
                    <a:pt x="596251" y="449765"/>
                    <a:pt x="596251" y="449765"/>
                  </a:cubicBezTo>
                  <a:cubicBezTo>
                    <a:pt x="596251" y="482230"/>
                    <a:pt x="523569" y="508966"/>
                    <a:pt x="433673" y="508966"/>
                  </a:cubicBezTo>
                  <a:cubicBezTo>
                    <a:pt x="402114" y="508966"/>
                    <a:pt x="372467" y="505624"/>
                    <a:pt x="347602" y="499895"/>
                  </a:cubicBezTo>
                  <a:lnTo>
                    <a:pt x="347602" y="415390"/>
                  </a:lnTo>
                  <a:cubicBezTo>
                    <a:pt x="372467" y="421119"/>
                    <a:pt x="402114" y="424461"/>
                    <a:pt x="433673" y="424461"/>
                  </a:cubicBezTo>
                  <a:cubicBezTo>
                    <a:pt x="519266" y="424461"/>
                    <a:pt x="590035" y="400112"/>
                    <a:pt x="596251" y="369557"/>
                  </a:cubicBezTo>
                  <a:close/>
                  <a:moveTo>
                    <a:pt x="0" y="346681"/>
                  </a:moveTo>
                  <a:cubicBezTo>
                    <a:pt x="6217" y="377236"/>
                    <a:pt x="76989" y="401108"/>
                    <a:pt x="162584" y="401108"/>
                  </a:cubicBezTo>
                  <a:cubicBezTo>
                    <a:pt x="248658" y="401108"/>
                    <a:pt x="318952" y="377236"/>
                    <a:pt x="325168" y="346681"/>
                  </a:cubicBezTo>
                  <a:cubicBezTo>
                    <a:pt x="325646" y="348113"/>
                    <a:pt x="325168" y="426889"/>
                    <a:pt x="325168" y="426889"/>
                  </a:cubicBezTo>
                  <a:cubicBezTo>
                    <a:pt x="325168" y="459354"/>
                    <a:pt x="252483" y="486090"/>
                    <a:pt x="162584" y="486090"/>
                  </a:cubicBezTo>
                  <a:cubicBezTo>
                    <a:pt x="72685" y="486090"/>
                    <a:pt x="0" y="459354"/>
                    <a:pt x="0" y="426889"/>
                  </a:cubicBezTo>
                  <a:cubicBezTo>
                    <a:pt x="0" y="426889"/>
                    <a:pt x="0" y="348113"/>
                    <a:pt x="0" y="346681"/>
                  </a:cubicBezTo>
                  <a:close/>
                  <a:moveTo>
                    <a:pt x="596233" y="254944"/>
                  </a:moveTo>
                  <a:cubicBezTo>
                    <a:pt x="596711" y="256855"/>
                    <a:pt x="596233" y="335664"/>
                    <a:pt x="596233" y="335664"/>
                  </a:cubicBezTo>
                  <a:cubicBezTo>
                    <a:pt x="596233" y="368143"/>
                    <a:pt x="523556" y="394891"/>
                    <a:pt x="433667" y="394891"/>
                  </a:cubicBezTo>
                  <a:cubicBezTo>
                    <a:pt x="402110" y="394891"/>
                    <a:pt x="372465" y="391548"/>
                    <a:pt x="347602" y="385816"/>
                  </a:cubicBezTo>
                  <a:lnTo>
                    <a:pt x="347602" y="301275"/>
                  </a:lnTo>
                  <a:cubicBezTo>
                    <a:pt x="372465" y="306529"/>
                    <a:pt x="402110" y="309872"/>
                    <a:pt x="433667" y="309872"/>
                  </a:cubicBezTo>
                  <a:cubicBezTo>
                    <a:pt x="519253" y="309872"/>
                    <a:pt x="590017" y="285990"/>
                    <a:pt x="596233" y="254944"/>
                  </a:cubicBezTo>
                  <a:close/>
                  <a:moveTo>
                    <a:pt x="162555" y="205813"/>
                  </a:moveTo>
                  <a:cubicBezTo>
                    <a:pt x="252438" y="205813"/>
                    <a:pt x="325109" y="232553"/>
                    <a:pt x="325109" y="265022"/>
                  </a:cubicBezTo>
                  <a:lnTo>
                    <a:pt x="325109" y="313726"/>
                  </a:lnTo>
                  <a:cubicBezTo>
                    <a:pt x="325109" y="346673"/>
                    <a:pt x="252438" y="372935"/>
                    <a:pt x="162555" y="372935"/>
                  </a:cubicBezTo>
                  <a:cubicBezTo>
                    <a:pt x="72672" y="372935"/>
                    <a:pt x="0" y="346673"/>
                    <a:pt x="0" y="313726"/>
                  </a:cubicBezTo>
                  <a:lnTo>
                    <a:pt x="0" y="265022"/>
                  </a:lnTo>
                  <a:cubicBezTo>
                    <a:pt x="0" y="232553"/>
                    <a:pt x="72672" y="205813"/>
                    <a:pt x="162555" y="205813"/>
                  </a:cubicBezTo>
                  <a:close/>
                  <a:moveTo>
                    <a:pt x="67402" y="140407"/>
                  </a:moveTo>
                  <a:cubicBezTo>
                    <a:pt x="71229" y="159027"/>
                    <a:pt x="99455" y="175260"/>
                    <a:pt x="139640" y="185286"/>
                  </a:cubicBezTo>
                  <a:cubicBezTo>
                    <a:pt x="114764" y="186241"/>
                    <a:pt x="90365" y="189583"/>
                    <a:pt x="67402" y="194835"/>
                  </a:cubicBezTo>
                  <a:close/>
                  <a:moveTo>
                    <a:pt x="433697" y="114613"/>
                  </a:moveTo>
                  <a:cubicBezTo>
                    <a:pt x="523580" y="114613"/>
                    <a:pt x="596251" y="141353"/>
                    <a:pt x="596251" y="173822"/>
                  </a:cubicBezTo>
                  <a:lnTo>
                    <a:pt x="596251" y="222526"/>
                  </a:lnTo>
                  <a:cubicBezTo>
                    <a:pt x="596251" y="255473"/>
                    <a:pt x="523580" y="281735"/>
                    <a:pt x="433697" y="281735"/>
                  </a:cubicBezTo>
                  <a:cubicBezTo>
                    <a:pt x="402142" y="281735"/>
                    <a:pt x="372500" y="278393"/>
                    <a:pt x="347638" y="272663"/>
                  </a:cubicBezTo>
                  <a:lnTo>
                    <a:pt x="347638" y="269320"/>
                  </a:lnTo>
                  <a:cubicBezTo>
                    <a:pt x="347638" y="251176"/>
                    <a:pt x="338076" y="236373"/>
                    <a:pt x="322299" y="223959"/>
                  </a:cubicBezTo>
                  <a:lnTo>
                    <a:pt x="321343" y="223481"/>
                  </a:lnTo>
                  <a:cubicBezTo>
                    <a:pt x="308434" y="213454"/>
                    <a:pt x="290744" y="205814"/>
                    <a:pt x="271142" y="199606"/>
                  </a:cubicBezTo>
                  <a:lnTo>
                    <a:pt x="271142" y="173822"/>
                  </a:lnTo>
                  <a:cubicBezTo>
                    <a:pt x="271142" y="141353"/>
                    <a:pt x="343814" y="114613"/>
                    <a:pt x="433697" y="114613"/>
                  </a:cubicBezTo>
                  <a:close/>
                  <a:moveTo>
                    <a:pt x="229995" y="0"/>
                  </a:moveTo>
                  <a:cubicBezTo>
                    <a:pt x="319900" y="0"/>
                    <a:pt x="392588" y="26262"/>
                    <a:pt x="392588" y="59209"/>
                  </a:cubicBezTo>
                  <a:lnTo>
                    <a:pt x="392588" y="93588"/>
                  </a:lnTo>
                  <a:cubicBezTo>
                    <a:pt x="317987" y="99318"/>
                    <a:pt x="251515" y="124625"/>
                    <a:pt x="248167" y="166645"/>
                  </a:cubicBezTo>
                  <a:cubicBezTo>
                    <a:pt x="242429" y="167122"/>
                    <a:pt x="236212" y="167122"/>
                    <a:pt x="229995" y="167122"/>
                  </a:cubicBezTo>
                  <a:cubicBezTo>
                    <a:pt x="140569" y="167122"/>
                    <a:pt x="67402" y="140382"/>
                    <a:pt x="67402" y="107913"/>
                  </a:cubicBezTo>
                  <a:lnTo>
                    <a:pt x="67402" y="59209"/>
                  </a:lnTo>
                  <a:cubicBezTo>
                    <a:pt x="67402" y="26740"/>
                    <a:pt x="140569" y="0"/>
                    <a:pt x="229995" y="0"/>
                  </a:cubicBezTo>
                  <a:close/>
                </a:path>
              </a:pathLst>
            </a:custGeom>
            <a:solidFill>
              <a:schemeClr val="bg1"/>
            </a:solidFill>
            <a:ln>
              <a:noFill/>
            </a:ln>
          </p:spPr>
        </p:sp>
        <p:sp>
          <p:nvSpPr>
            <p:cNvPr id="16" name="文本框 15"/>
            <p:cNvSpPr txBox="1"/>
            <p:nvPr/>
          </p:nvSpPr>
          <p:spPr>
            <a:xfrm>
              <a:off x="4120747" y="2589393"/>
              <a:ext cx="1703448" cy="307777"/>
            </a:xfrm>
            <a:prstGeom prst="rect">
              <a:avLst/>
            </a:prstGeom>
            <a:noFill/>
          </p:spPr>
          <p:txBody>
            <a:bodyPr wrap="square" rtlCol="0">
              <a:spAutoFit/>
            </a:bodyPr>
            <a:lstStyle/>
            <a:p>
              <a:pPr algn="ctr"/>
              <a:r>
                <a:rPr lang="en-US" altLang="zh-CN" sz="1400" spc="300" dirty="0">
                  <a:solidFill>
                    <a:schemeClr val="bg1"/>
                  </a:solidFill>
                  <a:latin typeface="思源黑体 CN Medium" panose="020B0600000000000000" pitchFamily="34" charset="-122"/>
                  <a:ea typeface="思源黑体 CN Medium" panose="020B0600000000000000" pitchFamily="34" charset="-122"/>
                </a:rPr>
                <a:t>STEP 02</a:t>
              </a:r>
              <a:endParaRPr lang="zh-CN" altLang="en-US" sz="1400" spc="300" dirty="0">
                <a:solidFill>
                  <a:schemeClr val="bg1"/>
                </a:solidFill>
                <a:latin typeface="思源黑体 CN Medium" panose="020B0600000000000000" pitchFamily="34" charset="-122"/>
                <a:ea typeface="思源黑体 CN Medium" panose="020B0600000000000000" pitchFamily="34" charset="-122"/>
              </a:endParaRPr>
            </a:p>
          </p:txBody>
        </p:sp>
      </p:grpSp>
      <p:grpSp>
        <p:nvGrpSpPr>
          <p:cNvPr id="26" name="组合 25"/>
          <p:cNvGrpSpPr/>
          <p:nvPr/>
        </p:nvGrpSpPr>
        <p:grpSpPr>
          <a:xfrm>
            <a:off x="6771963" y="1467305"/>
            <a:ext cx="4597651" cy="1685404"/>
            <a:chOff x="6771963" y="1467305"/>
            <a:chExt cx="4597651" cy="1685404"/>
          </a:xfrm>
        </p:grpSpPr>
        <p:sp>
          <p:nvSpPr>
            <p:cNvPr id="12" name="圆角矩形 11"/>
            <p:cNvSpPr/>
            <p:nvPr/>
          </p:nvSpPr>
          <p:spPr>
            <a:xfrm>
              <a:off x="6771963" y="1467305"/>
              <a:ext cx="4597651" cy="1685404"/>
            </a:xfrm>
            <a:prstGeom prst="roundRect">
              <a:avLst>
                <a:gd name="adj" fmla="val 5807"/>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542443" y="1866149"/>
              <a:ext cx="3056690" cy="617605"/>
            </a:xfrm>
            <a:prstGeom prst="rect">
              <a:avLst/>
            </a:prstGeom>
            <a:solidFill>
              <a:schemeClr val="bg1">
                <a:lumMod val="95000"/>
              </a:schemeClr>
            </a:solidFill>
          </p:spPr>
          <p:txBody>
            <a:bodyPr wrap="square" rtlCol="0">
              <a:spAutoFit/>
            </a:bodyPr>
            <a:lstStyle/>
            <a:p>
              <a:pPr algn="ctr">
                <a:lnSpc>
                  <a:spcPct val="150000"/>
                </a:lnSpc>
              </a:pPr>
              <a:r>
                <a:rPr lang="zh-CN" altLang="en-US" sz="1200" dirty="0">
                  <a:solidFill>
                    <a:schemeClr val="accent1">
                      <a:lumMod val="50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a:t>
              </a:r>
              <a:endParaRPr lang="zh-CN" altLang="en-US" sz="1200"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2" name="矩形 1"/>
            <p:cNvSpPr/>
            <p:nvPr/>
          </p:nvSpPr>
          <p:spPr>
            <a:xfrm>
              <a:off x="8613588" y="2602093"/>
              <a:ext cx="914400" cy="457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grpSp>
      <p:grpSp>
        <p:nvGrpSpPr>
          <p:cNvPr id="27" name="组合 26"/>
          <p:cNvGrpSpPr/>
          <p:nvPr/>
        </p:nvGrpSpPr>
        <p:grpSpPr>
          <a:xfrm>
            <a:off x="865287" y="3547054"/>
            <a:ext cx="4958908" cy="2853746"/>
            <a:chOff x="865287" y="3547054"/>
            <a:chExt cx="4958908" cy="2853746"/>
          </a:xfrm>
        </p:grpSpPr>
        <p:sp>
          <p:nvSpPr>
            <p:cNvPr id="17" name="圆角矩形 16"/>
            <p:cNvSpPr/>
            <p:nvPr/>
          </p:nvSpPr>
          <p:spPr>
            <a:xfrm>
              <a:off x="865287" y="3547054"/>
              <a:ext cx="4958908" cy="2853746"/>
            </a:xfrm>
            <a:prstGeom prst="roundRect">
              <a:avLst>
                <a:gd name="adj" fmla="val 5807"/>
              </a:avLst>
            </a:prstGeom>
            <a:blipFill>
              <a:blip r:embed="rId1">
                <a:duotone>
                  <a:prstClr val="black"/>
                  <a:schemeClr val="tx2">
                    <a:tint val="45000"/>
                    <a:satMod val="400000"/>
                  </a:schemeClr>
                </a:duotone>
              </a:blip>
              <a:srcRect/>
              <a:stretch>
                <a:fillRect t="-76639" b="-759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p:cNvSpPr/>
            <p:nvPr/>
          </p:nvSpPr>
          <p:spPr>
            <a:xfrm>
              <a:off x="1215334" y="3899140"/>
              <a:ext cx="1027710" cy="375657"/>
            </a:xfrm>
            <a:prstGeom prst="rect">
              <a:avLst/>
            </a:prstGeom>
            <a:solidFill>
              <a:schemeClr val="bg1">
                <a:lumMod val="95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pc="600" dirty="0">
                  <a:solidFill>
                    <a:schemeClr val="accent1">
                      <a:lumMod val="50000"/>
                    </a:schemeClr>
                  </a:solidFill>
                  <a:latin typeface="思源黑体 CN Light" panose="020B0300000000000000" pitchFamily="34" charset="-122"/>
                  <a:ea typeface="思源黑体 CN Light" panose="020B0300000000000000" pitchFamily="34" charset="-122"/>
                </a:rPr>
                <a:t>ONE</a:t>
              </a:r>
              <a:endParaRPr lang="zh-CN" altLang="en-US" sz="2000" spc="600"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20" name="文本框 19"/>
            <p:cNvSpPr txBox="1"/>
            <p:nvPr/>
          </p:nvSpPr>
          <p:spPr>
            <a:xfrm>
              <a:off x="1197281" y="5552148"/>
              <a:ext cx="3664828" cy="646331"/>
            </a:xfrm>
            <a:prstGeom prst="rect">
              <a:avLst/>
            </a:prstGeom>
            <a:noFill/>
          </p:spPr>
          <p:txBody>
            <a:bodyPr wrap="square" rtlCol="0">
              <a:spAutoFit/>
            </a:bodyPr>
            <a:lstStyle/>
            <a:p>
              <a:pPr>
                <a:lnSpc>
                  <a:spcPct val="150000"/>
                </a:lnSpc>
              </a:pPr>
              <a:r>
                <a:rPr lang="en-US" altLang="zh-CN" sz="1200" i="1" dirty="0">
                  <a:solidFill>
                    <a:schemeClr val="bg1"/>
                  </a:solidFill>
                </a:rPr>
                <a:t>Lorem ipsum dolor sit amet, consectetur adipisicing elit, sed do eiusmod </a:t>
              </a:r>
              <a:r>
                <a:rPr lang="en-US" altLang="zh-CN" sz="1200" i="1" dirty="0" err="1">
                  <a:solidFill>
                    <a:schemeClr val="bg1"/>
                  </a:solidFill>
                </a:rPr>
                <a:t>tempor</a:t>
              </a:r>
              <a:r>
                <a:rPr lang="en-US" altLang="zh-CN" sz="1200" i="1" dirty="0">
                  <a:solidFill>
                    <a:schemeClr val="bg1"/>
                  </a:solidFill>
                </a:rPr>
                <a:t> </a:t>
              </a:r>
              <a:r>
                <a:rPr lang="en-US" altLang="zh-CN" sz="1200" i="1" dirty="0" err="1">
                  <a:solidFill>
                    <a:schemeClr val="bg1"/>
                  </a:solidFill>
                </a:rPr>
                <a:t>incididunt</a:t>
              </a:r>
              <a:r>
                <a:rPr lang="en-US" altLang="zh-CN" sz="1200" i="1" dirty="0">
                  <a:solidFill>
                    <a:schemeClr val="bg1"/>
                  </a:solidFill>
                </a:rPr>
                <a:t> </a:t>
              </a:r>
              <a:endParaRPr lang="zh-CN" altLang="en-US" sz="1200" i="1" dirty="0">
                <a:solidFill>
                  <a:schemeClr val="bg1"/>
                </a:solidFill>
              </a:endParaRPr>
            </a:p>
          </p:txBody>
        </p:sp>
        <p:sp>
          <p:nvSpPr>
            <p:cNvPr id="21" name="文本框 20"/>
            <p:cNvSpPr txBox="1"/>
            <p:nvPr/>
          </p:nvSpPr>
          <p:spPr>
            <a:xfrm>
              <a:off x="1197281" y="4918917"/>
              <a:ext cx="2394858" cy="707886"/>
            </a:xfrm>
            <a:prstGeom prst="rect">
              <a:avLst/>
            </a:prstGeom>
            <a:noFill/>
          </p:spPr>
          <p:txBody>
            <a:bodyPr wrap="square" rtlCol="0">
              <a:spAutoFit/>
            </a:bodyPr>
            <a:lstStyle/>
            <a:p>
              <a:r>
                <a:rPr lang="zh-CN" altLang="en-US" sz="4000" spc="300" dirty="0">
                  <a:solidFill>
                    <a:schemeClr val="bg1"/>
                  </a:solidFill>
                  <a:latin typeface="思源黑体 CN Medium" panose="020B0600000000000000" pitchFamily="34" charset="-122"/>
                  <a:ea typeface="思源黑体 CN Medium" panose="020B0600000000000000" pitchFamily="34" charset="-122"/>
                </a:rPr>
                <a:t>输入标题</a:t>
              </a:r>
              <a:endParaRPr lang="zh-CN" altLang="en-US" sz="4000" spc="300" dirty="0">
                <a:solidFill>
                  <a:schemeClr val="bg1"/>
                </a:solidFill>
                <a:latin typeface="思源黑体 CN Medium" panose="020B0600000000000000" pitchFamily="34" charset="-122"/>
                <a:ea typeface="思源黑体 CN Medium" panose="020B0600000000000000" pitchFamily="34" charset="-122"/>
              </a:endParaRPr>
            </a:p>
          </p:txBody>
        </p:sp>
      </p:grpSp>
      <p:grpSp>
        <p:nvGrpSpPr>
          <p:cNvPr id="28" name="组合 27"/>
          <p:cNvGrpSpPr/>
          <p:nvPr/>
        </p:nvGrpSpPr>
        <p:grpSpPr>
          <a:xfrm>
            <a:off x="6410706" y="3547054"/>
            <a:ext cx="4958908" cy="2853746"/>
            <a:chOff x="6410706" y="3547054"/>
            <a:chExt cx="4958908" cy="2853746"/>
          </a:xfrm>
        </p:grpSpPr>
        <p:sp>
          <p:nvSpPr>
            <p:cNvPr id="19" name="圆角矩形 18"/>
            <p:cNvSpPr/>
            <p:nvPr/>
          </p:nvSpPr>
          <p:spPr>
            <a:xfrm>
              <a:off x="6410706" y="3547054"/>
              <a:ext cx="4958908" cy="2853746"/>
            </a:xfrm>
            <a:prstGeom prst="roundRect">
              <a:avLst>
                <a:gd name="adj" fmla="val 5807"/>
              </a:avLst>
            </a:prstGeom>
            <a:blipFill>
              <a:blip r:embed="rId2">
                <a:duotone>
                  <a:prstClr val="black"/>
                  <a:schemeClr val="tx2">
                    <a:tint val="45000"/>
                    <a:satMod val="400000"/>
                  </a:schemeClr>
                </a:duotone>
              </a:blip>
              <a:srcRect/>
              <a:stretch>
                <a:fillRect t="-80684" b="-7997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p:cNvSpPr/>
            <p:nvPr/>
          </p:nvSpPr>
          <p:spPr>
            <a:xfrm>
              <a:off x="6782860" y="3899140"/>
              <a:ext cx="1027710" cy="37565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pc="600" dirty="0">
                  <a:latin typeface="思源黑体 CN Light" panose="020B0300000000000000" pitchFamily="34" charset="-122"/>
                  <a:ea typeface="思源黑体 CN Light" panose="020B0300000000000000" pitchFamily="34" charset="-122"/>
                </a:rPr>
                <a:t>TWO</a:t>
              </a:r>
              <a:endParaRPr lang="zh-CN" altLang="en-US" sz="2000" spc="600" dirty="0">
                <a:latin typeface="思源黑体 CN Light" panose="020B0300000000000000" pitchFamily="34" charset="-122"/>
                <a:ea typeface="思源黑体 CN Light" panose="020B0300000000000000" pitchFamily="34" charset="-122"/>
              </a:endParaRPr>
            </a:p>
          </p:txBody>
        </p:sp>
        <p:sp>
          <p:nvSpPr>
            <p:cNvPr id="23" name="文本框 22"/>
            <p:cNvSpPr txBox="1"/>
            <p:nvPr/>
          </p:nvSpPr>
          <p:spPr>
            <a:xfrm>
              <a:off x="6764807" y="5552148"/>
              <a:ext cx="3664828" cy="646331"/>
            </a:xfrm>
            <a:prstGeom prst="rect">
              <a:avLst/>
            </a:prstGeom>
            <a:noFill/>
          </p:spPr>
          <p:txBody>
            <a:bodyPr wrap="square" rtlCol="0">
              <a:spAutoFit/>
            </a:bodyPr>
            <a:lstStyle/>
            <a:p>
              <a:pPr>
                <a:lnSpc>
                  <a:spcPct val="150000"/>
                </a:lnSpc>
              </a:pPr>
              <a:r>
                <a:rPr lang="en-US" altLang="zh-CN" sz="1200" i="1" dirty="0">
                  <a:solidFill>
                    <a:schemeClr val="bg1"/>
                  </a:solidFill>
                </a:rPr>
                <a:t>Lorem ipsum dolor sit amet, consectetur adipisicing elit, sed do eiusmod </a:t>
              </a:r>
              <a:r>
                <a:rPr lang="en-US" altLang="zh-CN" sz="1200" i="1" dirty="0" err="1">
                  <a:solidFill>
                    <a:schemeClr val="bg1"/>
                  </a:solidFill>
                </a:rPr>
                <a:t>tempor</a:t>
              </a:r>
              <a:r>
                <a:rPr lang="en-US" altLang="zh-CN" sz="1200" i="1" dirty="0">
                  <a:solidFill>
                    <a:schemeClr val="bg1"/>
                  </a:solidFill>
                </a:rPr>
                <a:t> </a:t>
              </a:r>
              <a:r>
                <a:rPr lang="en-US" altLang="zh-CN" sz="1200" i="1" dirty="0" err="1">
                  <a:solidFill>
                    <a:schemeClr val="bg1"/>
                  </a:solidFill>
                </a:rPr>
                <a:t>incididunt</a:t>
              </a:r>
              <a:r>
                <a:rPr lang="en-US" altLang="zh-CN" sz="1200" i="1" dirty="0">
                  <a:solidFill>
                    <a:schemeClr val="bg1"/>
                  </a:solidFill>
                </a:rPr>
                <a:t> </a:t>
              </a:r>
              <a:endParaRPr lang="zh-CN" altLang="en-US" sz="1200" i="1" dirty="0">
                <a:solidFill>
                  <a:schemeClr val="bg1"/>
                </a:solidFill>
              </a:endParaRPr>
            </a:p>
          </p:txBody>
        </p:sp>
        <p:sp>
          <p:nvSpPr>
            <p:cNvPr id="24" name="文本框 23"/>
            <p:cNvSpPr txBox="1"/>
            <p:nvPr/>
          </p:nvSpPr>
          <p:spPr>
            <a:xfrm>
              <a:off x="6764807" y="4918917"/>
              <a:ext cx="2394858" cy="707886"/>
            </a:xfrm>
            <a:prstGeom prst="rect">
              <a:avLst/>
            </a:prstGeom>
            <a:noFill/>
          </p:spPr>
          <p:txBody>
            <a:bodyPr wrap="square" rtlCol="0">
              <a:spAutoFit/>
            </a:bodyPr>
            <a:lstStyle/>
            <a:p>
              <a:r>
                <a:rPr lang="zh-CN" altLang="en-US" sz="4000" spc="300" dirty="0">
                  <a:solidFill>
                    <a:schemeClr val="bg1"/>
                  </a:solidFill>
                  <a:latin typeface="思源黑体 CN Medium" panose="020B0600000000000000" pitchFamily="34" charset="-122"/>
                  <a:ea typeface="思源黑体 CN Medium" panose="020B0600000000000000" pitchFamily="34" charset="-122"/>
                </a:rPr>
                <a:t>输入标题</a:t>
              </a:r>
              <a:endParaRPr lang="zh-CN" altLang="en-US" sz="4000" spc="300" dirty="0">
                <a:solidFill>
                  <a:schemeClr val="bg1"/>
                </a:solidFill>
                <a:latin typeface="思源黑体 CN Medium" panose="020B0600000000000000" pitchFamily="34" charset="-122"/>
                <a:ea typeface="思源黑体 CN Medium" panose="020B0600000000000000" pitchFamily="34" charset="-122"/>
              </a:endParaRPr>
            </a:p>
          </p:txBody>
        </p:sp>
      </p:grpSp>
      <p:grpSp>
        <p:nvGrpSpPr>
          <p:cNvPr id="29" name="组合 28"/>
          <p:cNvGrpSpPr/>
          <p:nvPr/>
        </p:nvGrpSpPr>
        <p:grpSpPr>
          <a:xfrm>
            <a:off x="415234" y="-199604"/>
            <a:ext cx="3140765" cy="1272564"/>
            <a:chOff x="415234" y="-199604"/>
            <a:chExt cx="3140765" cy="1272564"/>
          </a:xfrm>
        </p:grpSpPr>
        <p:sp>
          <p:nvSpPr>
            <p:cNvPr id="30"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33"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strVal val="#ppt_x"/>
                                          </p:val>
                                        </p:tav>
                                        <p:tav tm="100000">
                                          <p:val>
                                            <p:strVal val="#ppt_x"/>
                                          </p:val>
                                        </p:tav>
                                      </p:tavLst>
                                    </p:anim>
                                    <p:anim calcmode="lin" valueType="num">
                                      <p:cBhvr>
                                        <p:cTn id="2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8047" y="1843515"/>
            <a:ext cx="3664828" cy="3740883"/>
            <a:chOff x="6271636" y="1359040"/>
            <a:chExt cx="3664828" cy="3740883"/>
          </a:xfrm>
        </p:grpSpPr>
        <p:sp>
          <p:nvSpPr>
            <p:cNvPr id="11" name="矩形 10"/>
            <p:cNvSpPr/>
            <p:nvPr/>
          </p:nvSpPr>
          <p:spPr>
            <a:xfrm>
              <a:off x="6346152" y="2184856"/>
              <a:ext cx="650929" cy="4581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文本框 11"/>
            <p:cNvSpPr txBox="1"/>
            <p:nvPr/>
          </p:nvSpPr>
          <p:spPr>
            <a:xfrm>
              <a:off x="6271636" y="1359040"/>
              <a:ext cx="2394858" cy="707886"/>
            </a:xfrm>
            <a:prstGeom prst="rect">
              <a:avLst/>
            </a:prstGeom>
            <a:noFill/>
          </p:spPr>
          <p:txBody>
            <a:bodyPr wrap="square" rtlCol="0">
              <a:spAutoFit/>
            </a:bodyPr>
            <a:lstStyle/>
            <a:p>
              <a:r>
                <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40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13" name="文本框 12"/>
            <p:cNvSpPr txBox="1"/>
            <p:nvPr/>
          </p:nvSpPr>
          <p:spPr>
            <a:xfrm>
              <a:off x="6271636" y="2514600"/>
              <a:ext cx="3664828" cy="2585323"/>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请在此输入文本内容或者粘贴复制的文本内容到此处，请在此输入文本内容或者粘贴复制的文本内容到此处请在此输入文本内容或者粘贴复制的文本内容到此处</a:t>
              </a: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50000"/>
                </a:lnSpc>
              </a:pPr>
              <a:endParaRPr lang="en-US" altLang="zh-CN"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请在此输入文本内容或者粘贴复制的文本内容到此处，请在此输入文本内容或者粘贴复制的文本内容到此处请在此输入文本内容或者粘贴复制的文本内容到此处或者粘贴复制的文本内容到此处</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22" name="组合 21"/>
          <p:cNvGrpSpPr/>
          <p:nvPr/>
        </p:nvGrpSpPr>
        <p:grpSpPr>
          <a:xfrm>
            <a:off x="6283195" y="1457618"/>
            <a:ext cx="3399335" cy="4182646"/>
            <a:chOff x="6283195" y="1457618"/>
            <a:chExt cx="3399335" cy="4182646"/>
          </a:xfrm>
        </p:grpSpPr>
        <p:sp>
          <p:nvSpPr>
            <p:cNvPr id="2" name="圆角矩形 1"/>
            <p:cNvSpPr/>
            <p:nvPr/>
          </p:nvSpPr>
          <p:spPr>
            <a:xfrm>
              <a:off x="6283195" y="1457618"/>
              <a:ext cx="3399335" cy="2573552"/>
            </a:xfrm>
            <a:prstGeom prst="roundRect">
              <a:avLst>
                <a:gd name="adj" fmla="val 8975"/>
              </a:avLst>
            </a:prstGeom>
            <a:solidFill>
              <a:schemeClr val="accent1">
                <a:lumMod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6595688" y="1683757"/>
              <a:ext cx="2394858" cy="584775"/>
            </a:xfrm>
            <a:prstGeom prst="rect">
              <a:avLst/>
            </a:prstGeom>
            <a:noFill/>
          </p:spPr>
          <p:txBody>
            <a:bodyPr wrap="square" rtlCol="0">
              <a:spAutoFit/>
            </a:bodyPr>
            <a:lstStyle/>
            <a:p>
              <a:r>
                <a:rPr lang="zh-CN" altLang="en-US" sz="3200" spc="300" dirty="0">
                  <a:solidFill>
                    <a:schemeClr val="bg1"/>
                  </a:solidFill>
                  <a:latin typeface="思源黑体 CN Medium" panose="020B0600000000000000" pitchFamily="34" charset="-122"/>
                  <a:ea typeface="思源黑体 CN Medium" panose="020B0600000000000000" pitchFamily="34" charset="-122"/>
                </a:rPr>
                <a:t>输入标题</a:t>
              </a:r>
              <a:endParaRPr lang="zh-CN" altLang="en-US" sz="3200" spc="300" dirty="0">
                <a:solidFill>
                  <a:schemeClr val="bg1"/>
                </a:solidFill>
                <a:latin typeface="思源黑体 CN Medium" panose="020B0600000000000000" pitchFamily="34" charset="-122"/>
                <a:ea typeface="思源黑体 CN Medium" panose="020B0600000000000000" pitchFamily="34" charset="-122"/>
              </a:endParaRPr>
            </a:p>
          </p:txBody>
        </p:sp>
        <p:sp>
          <p:nvSpPr>
            <p:cNvPr id="18" name="文本框 17"/>
            <p:cNvSpPr txBox="1"/>
            <p:nvPr/>
          </p:nvSpPr>
          <p:spPr>
            <a:xfrm>
              <a:off x="6595688" y="2202283"/>
              <a:ext cx="2394858" cy="584775"/>
            </a:xfrm>
            <a:prstGeom prst="rect">
              <a:avLst/>
            </a:prstGeom>
            <a:noFill/>
          </p:spPr>
          <p:txBody>
            <a:bodyPr wrap="square" rtlCol="0">
              <a:spAutoFit/>
            </a:bodyPr>
            <a:lstStyle/>
            <a:p>
              <a:r>
                <a:rPr lang="en-US" altLang="zh-CN" sz="3200" spc="300" dirty="0">
                  <a:solidFill>
                    <a:schemeClr val="bg1">
                      <a:lumMod val="95000"/>
                    </a:schemeClr>
                  </a:solidFill>
                  <a:latin typeface="思源黑体 CN Light" panose="020B0300000000000000" pitchFamily="34" charset="-122"/>
                  <a:ea typeface="思源黑体 CN Light" panose="020B0300000000000000" pitchFamily="34" charset="-122"/>
                </a:rPr>
                <a:t>2019</a:t>
              </a:r>
              <a:endParaRPr lang="zh-CN" altLang="en-US" sz="3200" spc="300" dirty="0">
                <a:solidFill>
                  <a:schemeClr val="bg1">
                    <a:lumMod val="95000"/>
                  </a:schemeClr>
                </a:solidFill>
                <a:latin typeface="思源黑体 CN Light" panose="020B0300000000000000" pitchFamily="34" charset="-122"/>
                <a:ea typeface="思源黑体 CN Light" panose="020B0300000000000000" pitchFamily="34" charset="-122"/>
              </a:endParaRPr>
            </a:p>
          </p:txBody>
        </p:sp>
        <p:sp>
          <p:nvSpPr>
            <p:cNvPr id="19" name="three-databases-symbol_51334"/>
            <p:cNvSpPr>
              <a:spLocks noChangeAspect="1"/>
            </p:cNvSpPr>
            <p:nvPr/>
          </p:nvSpPr>
          <p:spPr bwMode="auto">
            <a:xfrm>
              <a:off x="8466746" y="2882046"/>
              <a:ext cx="826752" cy="831911"/>
            </a:xfrm>
            <a:custGeom>
              <a:avLst/>
              <a:gdLst>
                <a:gd name="connsiteX0" fmla="*/ 0 w 596445"/>
                <a:gd name="connsiteY0" fmla="*/ 460757 h 600166"/>
                <a:gd name="connsiteX1" fmla="*/ 162584 w 596445"/>
                <a:gd name="connsiteY1" fmla="*/ 515661 h 600166"/>
                <a:gd name="connsiteX2" fmla="*/ 325168 w 596445"/>
                <a:gd name="connsiteY2" fmla="*/ 460757 h 600166"/>
                <a:gd name="connsiteX3" fmla="*/ 325168 w 596445"/>
                <a:gd name="connsiteY3" fmla="*/ 540965 h 600166"/>
                <a:gd name="connsiteX4" fmla="*/ 162584 w 596445"/>
                <a:gd name="connsiteY4" fmla="*/ 600166 h 600166"/>
                <a:gd name="connsiteX5" fmla="*/ 0 w 596445"/>
                <a:gd name="connsiteY5" fmla="*/ 540965 h 600166"/>
                <a:gd name="connsiteX6" fmla="*/ 596251 w 596445"/>
                <a:gd name="connsiteY6" fmla="*/ 369557 h 600166"/>
                <a:gd name="connsiteX7" fmla="*/ 596251 w 596445"/>
                <a:gd name="connsiteY7" fmla="*/ 449765 h 600166"/>
                <a:gd name="connsiteX8" fmla="*/ 433673 w 596445"/>
                <a:gd name="connsiteY8" fmla="*/ 508966 h 600166"/>
                <a:gd name="connsiteX9" fmla="*/ 347602 w 596445"/>
                <a:gd name="connsiteY9" fmla="*/ 499895 h 600166"/>
                <a:gd name="connsiteX10" fmla="*/ 347602 w 596445"/>
                <a:gd name="connsiteY10" fmla="*/ 415390 h 600166"/>
                <a:gd name="connsiteX11" fmla="*/ 433673 w 596445"/>
                <a:gd name="connsiteY11" fmla="*/ 424461 h 600166"/>
                <a:gd name="connsiteX12" fmla="*/ 596251 w 596445"/>
                <a:gd name="connsiteY12" fmla="*/ 369557 h 600166"/>
                <a:gd name="connsiteX13" fmla="*/ 0 w 596445"/>
                <a:gd name="connsiteY13" fmla="*/ 346681 h 600166"/>
                <a:gd name="connsiteX14" fmla="*/ 162584 w 596445"/>
                <a:gd name="connsiteY14" fmla="*/ 401108 h 600166"/>
                <a:gd name="connsiteX15" fmla="*/ 325168 w 596445"/>
                <a:gd name="connsiteY15" fmla="*/ 346681 h 600166"/>
                <a:gd name="connsiteX16" fmla="*/ 325168 w 596445"/>
                <a:gd name="connsiteY16" fmla="*/ 426889 h 600166"/>
                <a:gd name="connsiteX17" fmla="*/ 162584 w 596445"/>
                <a:gd name="connsiteY17" fmla="*/ 486090 h 600166"/>
                <a:gd name="connsiteX18" fmla="*/ 0 w 596445"/>
                <a:gd name="connsiteY18" fmla="*/ 426889 h 600166"/>
                <a:gd name="connsiteX19" fmla="*/ 0 w 596445"/>
                <a:gd name="connsiteY19" fmla="*/ 346681 h 600166"/>
                <a:gd name="connsiteX20" fmla="*/ 596233 w 596445"/>
                <a:gd name="connsiteY20" fmla="*/ 254944 h 600166"/>
                <a:gd name="connsiteX21" fmla="*/ 596233 w 596445"/>
                <a:gd name="connsiteY21" fmla="*/ 335664 h 600166"/>
                <a:gd name="connsiteX22" fmla="*/ 433667 w 596445"/>
                <a:gd name="connsiteY22" fmla="*/ 394891 h 600166"/>
                <a:gd name="connsiteX23" fmla="*/ 347602 w 596445"/>
                <a:gd name="connsiteY23" fmla="*/ 385816 h 600166"/>
                <a:gd name="connsiteX24" fmla="*/ 347602 w 596445"/>
                <a:gd name="connsiteY24" fmla="*/ 301275 h 600166"/>
                <a:gd name="connsiteX25" fmla="*/ 433667 w 596445"/>
                <a:gd name="connsiteY25" fmla="*/ 309872 h 600166"/>
                <a:gd name="connsiteX26" fmla="*/ 596233 w 596445"/>
                <a:gd name="connsiteY26" fmla="*/ 254944 h 600166"/>
                <a:gd name="connsiteX27" fmla="*/ 162555 w 596445"/>
                <a:gd name="connsiteY27" fmla="*/ 205813 h 600166"/>
                <a:gd name="connsiteX28" fmla="*/ 325109 w 596445"/>
                <a:gd name="connsiteY28" fmla="*/ 265022 h 600166"/>
                <a:gd name="connsiteX29" fmla="*/ 325109 w 596445"/>
                <a:gd name="connsiteY29" fmla="*/ 313726 h 600166"/>
                <a:gd name="connsiteX30" fmla="*/ 162555 w 596445"/>
                <a:gd name="connsiteY30" fmla="*/ 372935 h 600166"/>
                <a:gd name="connsiteX31" fmla="*/ 0 w 596445"/>
                <a:gd name="connsiteY31" fmla="*/ 313726 h 600166"/>
                <a:gd name="connsiteX32" fmla="*/ 0 w 596445"/>
                <a:gd name="connsiteY32" fmla="*/ 265022 h 600166"/>
                <a:gd name="connsiteX33" fmla="*/ 162555 w 596445"/>
                <a:gd name="connsiteY33" fmla="*/ 205813 h 600166"/>
                <a:gd name="connsiteX34" fmla="*/ 67402 w 596445"/>
                <a:gd name="connsiteY34" fmla="*/ 140407 h 600166"/>
                <a:gd name="connsiteX35" fmla="*/ 139640 w 596445"/>
                <a:gd name="connsiteY35" fmla="*/ 185286 h 600166"/>
                <a:gd name="connsiteX36" fmla="*/ 67402 w 596445"/>
                <a:gd name="connsiteY36" fmla="*/ 194835 h 600166"/>
                <a:gd name="connsiteX37" fmla="*/ 433697 w 596445"/>
                <a:gd name="connsiteY37" fmla="*/ 114613 h 600166"/>
                <a:gd name="connsiteX38" fmla="*/ 596251 w 596445"/>
                <a:gd name="connsiteY38" fmla="*/ 173822 h 600166"/>
                <a:gd name="connsiteX39" fmla="*/ 596251 w 596445"/>
                <a:gd name="connsiteY39" fmla="*/ 222526 h 600166"/>
                <a:gd name="connsiteX40" fmla="*/ 433697 w 596445"/>
                <a:gd name="connsiteY40" fmla="*/ 281735 h 600166"/>
                <a:gd name="connsiteX41" fmla="*/ 347638 w 596445"/>
                <a:gd name="connsiteY41" fmla="*/ 272663 h 600166"/>
                <a:gd name="connsiteX42" fmla="*/ 347638 w 596445"/>
                <a:gd name="connsiteY42" fmla="*/ 269320 h 600166"/>
                <a:gd name="connsiteX43" fmla="*/ 322299 w 596445"/>
                <a:gd name="connsiteY43" fmla="*/ 223959 h 600166"/>
                <a:gd name="connsiteX44" fmla="*/ 321343 w 596445"/>
                <a:gd name="connsiteY44" fmla="*/ 223481 h 600166"/>
                <a:gd name="connsiteX45" fmla="*/ 271142 w 596445"/>
                <a:gd name="connsiteY45" fmla="*/ 199606 h 600166"/>
                <a:gd name="connsiteX46" fmla="*/ 271142 w 596445"/>
                <a:gd name="connsiteY46" fmla="*/ 173822 h 600166"/>
                <a:gd name="connsiteX47" fmla="*/ 433697 w 596445"/>
                <a:gd name="connsiteY47" fmla="*/ 114613 h 600166"/>
                <a:gd name="connsiteX48" fmla="*/ 229995 w 596445"/>
                <a:gd name="connsiteY48" fmla="*/ 0 h 600166"/>
                <a:gd name="connsiteX49" fmla="*/ 392588 w 596445"/>
                <a:gd name="connsiteY49" fmla="*/ 59209 h 600166"/>
                <a:gd name="connsiteX50" fmla="*/ 392588 w 596445"/>
                <a:gd name="connsiteY50" fmla="*/ 93588 h 600166"/>
                <a:gd name="connsiteX51" fmla="*/ 248167 w 596445"/>
                <a:gd name="connsiteY51" fmla="*/ 166645 h 600166"/>
                <a:gd name="connsiteX52" fmla="*/ 229995 w 596445"/>
                <a:gd name="connsiteY52" fmla="*/ 167122 h 600166"/>
                <a:gd name="connsiteX53" fmla="*/ 67402 w 596445"/>
                <a:gd name="connsiteY53" fmla="*/ 107913 h 600166"/>
                <a:gd name="connsiteX54" fmla="*/ 67402 w 596445"/>
                <a:gd name="connsiteY54" fmla="*/ 59209 h 600166"/>
                <a:gd name="connsiteX55" fmla="*/ 229995 w 596445"/>
                <a:gd name="connsiteY55" fmla="*/ 0 h 60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96445" h="600166">
                  <a:moveTo>
                    <a:pt x="0" y="460757"/>
                  </a:moveTo>
                  <a:cubicBezTo>
                    <a:pt x="6217" y="491312"/>
                    <a:pt x="76989" y="515661"/>
                    <a:pt x="162584" y="515661"/>
                  </a:cubicBezTo>
                  <a:cubicBezTo>
                    <a:pt x="248658" y="515661"/>
                    <a:pt x="318952" y="491312"/>
                    <a:pt x="325168" y="460757"/>
                  </a:cubicBezTo>
                  <a:cubicBezTo>
                    <a:pt x="325646" y="462189"/>
                    <a:pt x="325168" y="540965"/>
                    <a:pt x="325168" y="540965"/>
                  </a:cubicBezTo>
                  <a:cubicBezTo>
                    <a:pt x="325168" y="573907"/>
                    <a:pt x="252483" y="600166"/>
                    <a:pt x="162584" y="600166"/>
                  </a:cubicBezTo>
                  <a:cubicBezTo>
                    <a:pt x="72685" y="600166"/>
                    <a:pt x="0" y="573907"/>
                    <a:pt x="0" y="540965"/>
                  </a:cubicBezTo>
                  <a:close/>
                  <a:moveTo>
                    <a:pt x="596251" y="369557"/>
                  </a:moveTo>
                  <a:cubicBezTo>
                    <a:pt x="596251" y="370989"/>
                    <a:pt x="596251" y="449765"/>
                    <a:pt x="596251" y="449765"/>
                  </a:cubicBezTo>
                  <a:cubicBezTo>
                    <a:pt x="596251" y="482230"/>
                    <a:pt x="523569" y="508966"/>
                    <a:pt x="433673" y="508966"/>
                  </a:cubicBezTo>
                  <a:cubicBezTo>
                    <a:pt x="402114" y="508966"/>
                    <a:pt x="372467" y="505624"/>
                    <a:pt x="347602" y="499895"/>
                  </a:cubicBezTo>
                  <a:lnTo>
                    <a:pt x="347602" y="415390"/>
                  </a:lnTo>
                  <a:cubicBezTo>
                    <a:pt x="372467" y="421119"/>
                    <a:pt x="402114" y="424461"/>
                    <a:pt x="433673" y="424461"/>
                  </a:cubicBezTo>
                  <a:cubicBezTo>
                    <a:pt x="519266" y="424461"/>
                    <a:pt x="590035" y="400112"/>
                    <a:pt x="596251" y="369557"/>
                  </a:cubicBezTo>
                  <a:close/>
                  <a:moveTo>
                    <a:pt x="0" y="346681"/>
                  </a:moveTo>
                  <a:cubicBezTo>
                    <a:pt x="6217" y="377236"/>
                    <a:pt x="76989" y="401108"/>
                    <a:pt x="162584" y="401108"/>
                  </a:cubicBezTo>
                  <a:cubicBezTo>
                    <a:pt x="248658" y="401108"/>
                    <a:pt x="318952" y="377236"/>
                    <a:pt x="325168" y="346681"/>
                  </a:cubicBezTo>
                  <a:cubicBezTo>
                    <a:pt x="325646" y="348113"/>
                    <a:pt x="325168" y="426889"/>
                    <a:pt x="325168" y="426889"/>
                  </a:cubicBezTo>
                  <a:cubicBezTo>
                    <a:pt x="325168" y="459354"/>
                    <a:pt x="252483" y="486090"/>
                    <a:pt x="162584" y="486090"/>
                  </a:cubicBezTo>
                  <a:cubicBezTo>
                    <a:pt x="72685" y="486090"/>
                    <a:pt x="0" y="459354"/>
                    <a:pt x="0" y="426889"/>
                  </a:cubicBezTo>
                  <a:cubicBezTo>
                    <a:pt x="0" y="426889"/>
                    <a:pt x="0" y="348113"/>
                    <a:pt x="0" y="346681"/>
                  </a:cubicBezTo>
                  <a:close/>
                  <a:moveTo>
                    <a:pt x="596233" y="254944"/>
                  </a:moveTo>
                  <a:cubicBezTo>
                    <a:pt x="596711" y="256855"/>
                    <a:pt x="596233" y="335664"/>
                    <a:pt x="596233" y="335664"/>
                  </a:cubicBezTo>
                  <a:cubicBezTo>
                    <a:pt x="596233" y="368143"/>
                    <a:pt x="523556" y="394891"/>
                    <a:pt x="433667" y="394891"/>
                  </a:cubicBezTo>
                  <a:cubicBezTo>
                    <a:pt x="402110" y="394891"/>
                    <a:pt x="372465" y="391548"/>
                    <a:pt x="347602" y="385816"/>
                  </a:cubicBezTo>
                  <a:lnTo>
                    <a:pt x="347602" y="301275"/>
                  </a:lnTo>
                  <a:cubicBezTo>
                    <a:pt x="372465" y="306529"/>
                    <a:pt x="402110" y="309872"/>
                    <a:pt x="433667" y="309872"/>
                  </a:cubicBezTo>
                  <a:cubicBezTo>
                    <a:pt x="519253" y="309872"/>
                    <a:pt x="590017" y="285990"/>
                    <a:pt x="596233" y="254944"/>
                  </a:cubicBezTo>
                  <a:close/>
                  <a:moveTo>
                    <a:pt x="162555" y="205813"/>
                  </a:moveTo>
                  <a:cubicBezTo>
                    <a:pt x="252438" y="205813"/>
                    <a:pt x="325109" y="232553"/>
                    <a:pt x="325109" y="265022"/>
                  </a:cubicBezTo>
                  <a:lnTo>
                    <a:pt x="325109" y="313726"/>
                  </a:lnTo>
                  <a:cubicBezTo>
                    <a:pt x="325109" y="346673"/>
                    <a:pt x="252438" y="372935"/>
                    <a:pt x="162555" y="372935"/>
                  </a:cubicBezTo>
                  <a:cubicBezTo>
                    <a:pt x="72672" y="372935"/>
                    <a:pt x="0" y="346673"/>
                    <a:pt x="0" y="313726"/>
                  </a:cubicBezTo>
                  <a:lnTo>
                    <a:pt x="0" y="265022"/>
                  </a:lnTo>
                  <a:cubicBezTo>
                    <a:pt x="0" y="232553"/>
                    <a:pt x="72672" y="205813"/>
                    <a:pt x="162555" y="205813"/>
                  </a:cubicBezTo>
                  <a:close/>
                  <a:moveTo>
                    <a:pt x="67402" y="140407"/>
                  </a:moveTo>
                  <a:cubicBezTo>
                    <a:pt x="71229" y="159027"/>
                    <a:pt x="99455" y="175260"/>
                    <a:pt x="139640" y="185286"/>
                  </a:cubicBezTo>
                  <a:cubicBezTo>
                    <a:pt x="114764" y="186241"/>
                    <a:pt x="90365" y="189583"/>
                    <a:pt x="67402" y="194835"/>
                  </a:cubicBezTo>
                  <a:close/>
                  <a:moveTo>
                    <a:pt x="433697" y="114613"/>
                  </a:moveTo>
                  <a:cubicBezTo>
                    <a:pt x="523580" y="114613"/>
                    <a:pt x="596251" y="141353"/>
                    <a:pt x="596251" y="173822"/>
                  </a:cubicBezTo>
                  <a:lnTo>
                    <a:pt x="596251" y="222526"/>
                  </a:lnTo>
                  <a:cubicBezTo>
                    <a:pt x="596251" y="255473"/>
                    <a:pt x="523580" y="281735"/>
                    <a:pt x="433697" y="281735"/>
                  </a:cubicBezTo>
                  <a:cubicBezTo>
                    <a:pt x="402142" y="281735"/>
                    <a:pt x="372500" y="278393"/>
                    <a:pt x="347638" y="272663"/>
                  </a:cubicBezTo>
                  <a:lnTo>
                    <a:pt x="347638" y="269320"/>
                  </a:lnTo>
                  <a:cubicBezTo>
                    <a:pt x="347638" y="251176"/>
                    <a:pt x="338076" y="236373"/>
                    <a:pt x="322299" y="223959"/>
                  </a:cubicBezTo>
                  <a:lnTo>
                    <a:pt x="321343" y="223481"/>
                  </a:lnTo>
                  <a:cubicBezTo>
                    <a:pt x="308434" y="213454"/>
                    <a:pt x="290744" y="205814"/>
                    <a:pt x="271142" y="199606"/>
                  </a:cubicBezTo>
                  <a:lnTo>
                    <a:pt x="271142" y="173822"/>
                  </a:lnTo>
                  <a:cubicBezTo>
                    <a:pt x="271142" y="141353"/>
                    <a:pt x="343814" y="114613"/>
                    <a:pt x="433697" y="114613"/>
                  </a:cubicBezTo>
                  <a:close/>
                  <a:moveTo>
                    <a:pt x="229995" y="0"/>
                  </a:moveTo>
                  <a:cubicBezTo>
                    <a:pt x="319900" y="0"/>
                    <a:pt x="392588" y="26262"/>
                    <a:pt x="392588" y="59209"/>
                  </a:cubicBezTo>
                  <a:lnTo>
                    <a:pt x="392588" y="93588"/>
                  </a:lnTo>
                  <a:cubicBezTo>
                    <a:pt x="317987" y="99318"/>
                    <a:pt x="251515" y="124625"/>
                    <a:pt x="248167" y="166645"/>
                  </a:cubicBezTo>
                  <a:cubicBezTo>
                    <a:pt x="242429" y="167122"/>
                    <a:pt x="236212" y="167122"/>
                    <a:pt x="229995" y="167122"/>
                  </a:cubicBezTo>
                  <a:cubicBezTo>
                    <a:pt x="140569" y="167122"/>
                    <a:pt x="67402" y="140382"/>
                    <a:pt x="67402" y="107913"/>
                  </a:cubicBezTo>
                  <a:lnTo>
                    <a:pt x="67402" y="59209"/>
                  </a:lnTo>
                  <a:cubicBezTo>
                    <a:pt x="67402" y="26740"/>
                    <a:pt x="140569" y="0"/>
                    <a:pt x="229995" y="0"/>
                  </a:cubicBezTo>
                  <a:close/>
                </a:path>
              </a:pathLst>
            </a:custGeom>
            <a:solidFill>
              <a:schemeClr val="tx1">
                <a:lumMod val="95000"/>
                <a:lumOff val="5000"/>
                <a:alpha val="35000"/>
              </a:schemeClr>
            </a:solidFill>
            <a:ln>
              <a:noFill/>
            </a:ln>
            <a:effectLst>
              <a:innerShdw blurRad="215900">
                <a:prstClr val="black"/>
              </a:innerShdw>
            </a:effectLst>
          </p:spPr>
        </p:sp>
        <p:sp>
          <p:nvSpPr>
            <p:cNvPr id="3" name="椭圆 2"/>
            <p:cNvSpPr/>
            <p:nvPr/>
          </p:nvSpPr>
          <p:spPr>
            <a:xfrm>
              <a:off x="7615830" y="3664138"/>
              <a:ext cx="734063" cy="734063"/>
            </a:xfrm>
            <a:prstGeom prst="ellipse">
              <a:avLst/>
            </a:prstGeom>
            <a:solidFill>
              <a:schemeClr val="accent1">
                <a:lumMod val="50000"/>
              </a:schemeClr>
            </a:solidFill>
            <a:ln>
              <a:noFill/>
            </a:ln>
            <a:effectLst>
              <a:outerShdw blurRad="317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a:t>
              </a:r>
              <a:endParaRPr lang="zh-CN" altLang="en-US" sz="2800" dirty="0"/>
            </a:p>
          </p:txBody>
        </p:sp>
        <p:sp>
          <p:nvSpPr>
            <p:cNvPr id="20" name="文本框 19"/>
            <p:cNvSpPr txBox="1"/>
            <p:nvPr/>
          </p:nvSpPr>
          <p:spPr>
            <a:xfrm>
              <a:off x="7194274" y="4624601"/>
              <a:ext cx="1577174" cy="1015663"/>
            </a:xfrm>
            <a:prstGeom prst="rect">
              <a:avLst/>
            </a:prstGeom>
            <a:noFill/>
          </p:spPr>
          <p:txBody>
            <a:bodyPr wrap="square" rtlCol="0">
              <a:spAutoFit/>
            </a:bodyPr>
            <a:lstStyle/>
            <a:p>
              <a:pPr algn="ctr"/>
              <a:r>
                <a:rPr lang="en-US" altLang="zh-CN" sz="6000" spc="300" dirty="0">
                  <a:solidFill>
                    <a:schemeClr val="accent1">
                      <a:lumMod val="50000"/>
                    </a:schemeClr>
                  </a:solidFill>
                  <a:latin typeface="思源黑体 CN Light" panose="020B0300000000000000" pitchFamily="34" charset="-122"/>
                  <a:ea typeface="思源黑体 CN Light" panose="020B0300000000000000" pitchFamily="34" charset="-122"/>
                </a:rPr>
                <a:t>299</a:t>
              </a:r>
              <a:endParaRPr lang="zh-CN" altLang="en-US" sz="6000" spc="300"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4" name="文本框 3"/>
            <p:cNvSpPr txBox="1"/>
            <p:nvPr/>
          </p:nvSpPr>
          <p:spPr>
            <a:xfrm>
              <a:off x="6745700" y="4774966"/>
              <a:ext cx="448574" cy="707886"/>
            </a:xfrm>
            <a:prstGeom prst="rect">
              <a:avLst/>
            </a:prstGeom>
            <a:noFill/>
          </p:spPr>
          <p:txBody>
            <a:bodyPr wrap="square" rtlCol="0">
              <a:spAutoFit/>
            </a:bodyPr>
            <a:lstStyle/>
            <a:p>
              <a:pPr algn="ctr"/>
              <a:r>
                <a:rPr lang="en-US" altLang="zh-CN" sz="4000" dirty="0">
                  <a:solidFill>
                    <a:schemeClr val="accent1">
                      <a:lumMod val="50000"/>
                    </a:schemeClr>
                  </a:solidFill>
                  <a:latin typeface="思源黑体 CN Light" panose="020B0300000000000000" pitchFamily="34" charset="-122"/>
                  <a:ea typeface="思源黑体 CN Light" panose="020B0300000000000000" pitchFamily="34" charset="-122"/>
                </a:rPr>
                <a:t>$</a:t>
              </a:r>
              <a:endParaRPr lang="zh-CN" altLang="en-US" sz="4000"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sp>
          <p:nvSpPr>
            <p:cNvPr id="21" name="文本框 20"/>
            <p:cNvSpPr txBox="1"/>
            <p:nvPr/>
          </p:nvSpPr>
          <p:spPr>
            <a:xfrm>
              <a:off x="8664734" y="4993933"/>
              <a:ext cx="793329" cy="461665"/>
            </a:xfrm>
            <a:prstGeom prst="rect">
              <a:avLst/>
            </a:prstGeom>
            <a:noFill/>
          </p:spPr>
          <p:txBody>
            <a:bodyPr wrap="square" rtlCol="0">
              <a:spAutoFit/>
            </a:bodyPr>
            <a:lstStyle/>
            <a:p>
              <a:pPr algn="ctr"/>
              <a:r>
                <a:rPr lang="en-US" altLang="zh-CN" sz="2400" dirty="0">
                  <a:solidFill>
                    <a:schemeClr val="accent1">
                      <a:lumMod val="50000"/>
                    </a:schemeClr>
                  </a:solidFill>
                  <a:latin typeface="思源黑体 CN Light" panose="020B0300000000000000" pitchFamily="34" charset="-122"/>
                  <a:ea typeface="思源黑体 CN Light" panose="020B0300000000000000" pitchFamily="34" charset="-122"/>
                </a:rPr>
                <a:t>/ </a:t>
              </a:r>
              <a:r>
                <a:rPr lang="zh-CN" altLang="en-US" sz="2400" dirty="0">
                  <a:solidFill>
                    <a:schemeClr val="accent1">
                      <a:lumMod val="50000"/>
                    </a:schemeClr>
                  </a:solidFill>
                  <a:latin typeface="思源黑体 CN Light" panose="020B0300000000000000" pitchFamily="34" charset="-122"/>
                  <a:ea typeface="思源黑体 CN Light" panose="020B0300000000000000" pitchFamily="34" charset="-122"/>
                </a:rPr>
                <a:t>个</a:t>
              </a:r>
              <a:endParaRPr lang="zh-CN" altLang="en-US" sz="2400" dirty="0">
                <a:solidFill>
                  <a:schemeClr val="accent1">
                    <a:lumMod val="50000"/>
                  </a:schemeClr>
                </a:solidFill>
                <a:latin typeface="思源黑体 CN Light" panose="020B0300000000000000" pitchFamily="34" charset="-122"/>
                <a:ea typeface="思源黑体 CN Light" panose="020B0300000000000000" pitchFamily="34" charset="-122"/>
              </a:endParaRPr>
            </a:p>
          </p:txBody>
        </p:sp>
      </p:grpSp>
      <p:grpSp>
        <p:nvGrpSpPr>
          <p:cNvPr id="23" name="组合 22"/>
          <p:cNvGrpSpPr/>
          <p:nvPr/>
        </p:nvGrpSpPr>
        <p:grpSpPr>
          <a:xfrm>
            <a:off x="415234" y="-199604"/>
            <a:ext cx="3140765" cy="1272564"/>
            <a:chOff x="415234" y="-199604"/>
            <a:chExt cx="3140765" cy="1272564"/>
          </a:xfrm>
        </p:grpSpPr>
        <p:sp>
          <p:nvSpPr>
            <p:cNvPr id="24" name="饼形 6"/>
            <p:cNvSpPr/>
            <p:nvPr/>
          </p:nvSpPr>
          <p:spPr>
            <a:xfrm rot="16200000">
              <a:off x="610005" y="-394375"/>
              <a:ext cx="1210658" cy="1600200"/>
            </a:xfrm>
            <a:prstGeom prst="pie">
              <a:avLst>
                <a:gd name="adj1" fmla="val 10780140"/>
                <a:gd name="adj2" fmla="val 16200000"/>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546360" y="360163"/>
              <a:ext cx="149859" cy="178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269561" y="360163"/>
              <a:ext cx="1946966" cy="523220"/>
            </a:xfrm>
            <a:prstGeom prst="rect">
              <a:avLst/>
            </a:prstGeom>
            <a:noFill/>
          </p:spPr>
          <p:txBody>
            <a:bodyPr wrap="square" rtlCol="0">
              <a:spAutoFit/>
            </a:bodyPr>
            <a:lstStyle/>
            <a:p>
              <a:r>
                <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rPr>
                <a:t>输入标题</a:t>
              </a:r>
              <a:endParaRPr lang="zh-CN" altLang="en-US" sz="2800" spc="3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7" name="文本框 19"/>
            <p:cNvSpPr txBox="1"/>
            <p:nvPr/>
          </p:nvSpPr>
          <p:spPr>
            <a:xfrm>
              <a:off x="1291314" y="731776"/>
              <a:ext cx="2264685"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i="1" spc="200" dirty="0">
                  <a:solidFill>
                    <a:schemeClr val="bg1">
                      <a:lumMod val="65000"/>
                    </a:schemeClr>
                  </a:solidFill>
                </a:rPr>
                <a:t>Lorem ipsum dolor</a:t>
              </a:r>
              <a:endParaRPr lang="zh-CN" altLang="en-US" sz="1200" i="1" spc="200" dirty="0">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10.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11.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12.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13.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14.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15.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16.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17.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18.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19.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2.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20.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21.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22.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23.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24.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25.xml><?xml version="1.0" encoding="utf-8"?>
<p:tagLst xmlns:p="http://schemas.openxmlformats.org/presentationml/2006/main">
  <p:tag name="ISPRING_PRESENTATION_TITLE" val="oo"/>
  <p:tag name="commondata" val="eyJoZGlkIjoiNjhiOTg0NjQ0MTE1YzZkMjZlYjZmY2QwY2VjYWE1NTIifQ=="/>
</p:tagLst>
</file>

<file path=ppt/tags/tag3.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4.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5.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6.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7.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8.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ags/tag9.xml><?xml version="1.0" encoding="utf-8"?>
<p:tagLst xmlns:p="http://schemas.openxmlformats.org/presentationml/2006/main">
  <p:tag name="KSO_WM_DIAGRAM_VIRTUALLY_FRAME" val="{&quot;height&quot;:204.75157480314962,&quot;left&quot;:153.27787401574804,&quot;top&quot;:176.81511811023623,&quot;width&quot;:653.44425196850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6098</Words>
  <Application>WPS 演示</Application>
  <PresentationFormat>宽屏</PresentationFormat>
  <Paragraphs>411</Paragraphs>
  <Slides>25</Slides>
  <Notes>26</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25</vt:i4>
      </vt:variant>
    </vt:vector>
  </HeadingPairs>
  <TitlesOfParts>
    <vt:vector size="46" baseType="lpstr">
      <vt:lpstr>Arial</vt:lpstr>
      <vt:lpstr>宋体</vt:lpstr>
      <vt:lpstr>Wingdings</vt:lpstr>
      <vt:lpstr>思源黑体 CN Normal</vt:lpstr>
      <vt:lpstr>黑体</vt:lpstr>
      <vt:lpstr>思源黑体 CN Light</vt:lpstr>
      <vt:lpstr>三极极黑简体</vt:lpstr>
      <vt:lpstr>思源黑体 CN Medium</vt:lpstr>
      <vt:lpstr>等线</vt:lpstr>
      <vt:lpstr>微软雅黑</vt:lpstr>
      <vt:lpstr>Arial Unicode MS</vt:lpstr>
      <vt:lpstr>等线 Light</vt:lpstr>
      <vt:lpstr>Arial</vt:lpstr>
      <vt:lpstr>MS PGothic</vt:lpstr>
      <vt:lpstr>Meiryo</vt:lpstr>
      <vt:lpstr>Yu Gothic UI</vt:lpstr>
      <vt:lpstr>Arial Narrow</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浮动的灵魂</cp:lastModifiedBy>
  <cp:revision>93</cp:revision>
  <dcterms:created xsi:type="dcterms:W3CDTF">2019-10-12T02:28:00Z</dcterms:created>
  <dcterms:modified xsi:type="dcterms:W3CDTF">2024-04-28T04:11:06Z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81BFDDB4CE84476CA165B97A643A1A33_12</vt:lpwstr>
  </property>
  <property fmtid="{D5CDD505-2E9C-101B-9397-08002B2CF9AE}" pid="3" name="KSOProductBuildVer">
    <vt:lpwstr>2052-12.1.0.16729</vt:lpwstr>
  </property>
</Properties>
</file>