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72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5A5-FB81-4560-8913-0916F524031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2377-B916-40C6-ACB2-F49C1D73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0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5A5-FB81-4560-8913-0916F524031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2377-B916-40C6-ACB2-F49C1D73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69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5A5-FB81-4560-8913-0916F524031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2377-B916-40C6-ACB2-F49C1D73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36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5A5-FB81-4560-8913-0916F524031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2377-B916-40C6-ACB2-F49C1D73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5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5A5-FB81-4560-8913-0916F524031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2377-B916-40C6-ACB2-F49C1D73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1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5A5-FB81-4560-8913-0916F524031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2377-B916-40C6-ACB2-F49C1D73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93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5A5-FB81-4560-8913-0916F524031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2377-B916-40C6-ACB2-F49C1D73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3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5A5-FB81-4560-8913-0916F524031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2377-B916-40C6-ACB2-F49C1D73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76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5A5-FB81-4560-8913-0916F524031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2377-B916-40C6-ACB2-F49C1D73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37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5A5-FB81-4560-8913-0916F524031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2377-B916-40C6-ACB2-F49C1D73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98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5A5-FB81-4560-8913-0916F524031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2377-B916-40C6-ACB2-F49C1D73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85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C35A5-FB81-4560-8913-0916F524031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12377-B916-40C6-ACB2-F49C1D73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90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91" y="0"/>
            <a:ext cx="3855617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67200" y="205605"/>
            <a:ext cx="4043560" cy="429758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992502" y="302996"/>
            <a:ext cx="185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输入栏：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endParaRPr lang="zh-CN" altLang="en-US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6" idx="1"/>
            <a:endCxn id="5" idx="3"/>
          </p:cNvCxnSpPr>
          <p:nvPr/>
        </p:nvCxnSpPr>
        <p:spPr>
          <a:xfrm flipH="1" flipV="1">
            <a:off x="8310760" y="420484"/>
            <a:ext cx="681742" cy="51789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  <p:sp>
        <p:nvSpPr>
          <p:cNvPr id="19" name="矩形 18"/>
          <p:cNvSpPr/>
          <p:nvPr/>
        </p:nvSpPr>
        <p:spPr>
          <a:xfrm>
            <a:off x="4281699" y="2016198"/>
            <a:ext cx="3998471" cy="172161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838789" y="2346065"/>
            <a:ext cx="2281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热搜栏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21" idx="1"/>
            <a:endCxn id="19" idx="3"/>
          </p:cNvCxnSpPr>
          <p:nvPr/>
        </p:nvCxnSpPr>
        <p:spPr>
          <a:xfrm flipH="1">
            <a:off x="8280170" y="2515342"/>
            <a:ext cx="558619" cy="36166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  <p:sp>
        <p:nvSpPr>
          <p:cNvPr id="26" name="矩形 25"/>
          <p:cNvSpPr/>
          <p:nvPr/>
        </p:nvSpPr>
        <p:spPr>
          <a:xfrm>
            <a:off x="3727938" y="689809"/>
            <a:ext cx="4295870" cy="1197811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060371" y="1621261"/>
            <a:ext cx="185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dirty="0"/>
              <a:t>√ </a:t>
            </a:r>
            <a:r>
              <a:rPr lang="zh-CN" altLang="en-US" dirty="0" smtClean="0"/>
              <a:t>：历史栏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8" idx="3"/>
            <a:endCxn id="26" idx="1"/>
          </p:cNvCxnSpPr>
          <p:nvPr/>
        </p:nvCxnSpPr>
        <p:spPr>
          <a:xfrm flipV="1">
            <a:off x="2916224" y="1288715"/>
            <a:ext cx="811714" cy="501823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  <p:sp>
        <p:nvSpPr>
          <p:cNvPr id="38" name="矩形 37"/>
          <p:cNvSpPr/>
          <p:nvPr/>
        </p:nvSpPr>
        <p:spPr>
          <a:xfrm>
            <a:off x="3727938" y="3855452"/>
            <a:ext cx="4295870" cy="300254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246101" y="4471661"/>
            <a:ext cx="185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dirty="0" smtClean="0">
                <a:solidFill>
                  <a:srgbClr val="FF0000"/>
                </a:solidFill>
              </a:rPr>
              <a:t>推荐栏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2" name="直接箭头连接符 41"/>
          <p:cNvCxnSpPr>
            <a:stCxn id="40" idx="3"/>
            <a:endCxn id="38" idx="1"/>
          </p:cNvCxnSpPr>
          <p:nvPr/>
        </p:nvCxnSpPr>
        <p:spPr>
          <a:xfrm>
            <a:off x="3101954" y="4640938"/>
            <a:ext cx="625984" cy="71578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</p:spTree>
    <p:extLst>
      <p:ext uri="{BB962C8B-B14F-4D97-AF65-F5344CB8AC3E}">
        <p14:creationId xmlns:p14="http://schemas.microsoft.com/office/powerpoint/2010/main" val="254879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922" y="64744"/>
            <a:ext cx="3517682" cy="67932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67200" y="725634"/>
            <a:ext cx="3403600" cy="4297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992502" y="302996"/>
            <a:ext cx="185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搜索输入组件</a:t>
            </a:r>
            <a:endParaRPr lang="zh-CN" altLang="en-US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6" idx="1"/>
            <a:endCxn id="5" idx="3"/>
          </p:cNvCxnSpPr>
          <p:nvPr/>
        </p:nvCxnSpPr>
        <p:spPr>
          <a:xfrm flipH="1">
            <a:off x="7670800" y="472273"/>
            <a:ext cx="1321702" cy="468240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  <p:sp>
        <p:nvSpPr>
          <p:cNvPr id="19" name="矩形 18"/>
          <p:cNvSpPr/>
          <p:nvPr/>
        </p:nvSpPr>
        <p:spPr>
          <a:xfrm>
            <a:off x="4267201" y="2187649"/>
            <a:ext cx="3403600" cy="4158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636202" y="2395575"/>
            <a:ext cx="2281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通用标题组件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1" idx="1"/>
            <a:endCxn id="19" idx="3"/>
          </p:cNvCxnSpPr>
          <p:nvPr/>
        </p:nvCxnSpPr>
        <p:spPr>
          <a:xfrm flipH="1" flipV="1">
            <a:off x="7670801" y="2395575"/>
            <a:ext cx="965401" cy="169277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  <p:sp>
        <p:nvSpPr>
          <p:cNvPr id="26" name="矩形 25"/>
          <p:cNvSpPr/>
          <p:nvPr/>
        </p:nvSpPr>
        <p:spPr>
          <a:xfrm>
            <a:off x="4508500" y="1504950"/>
            <a:ext cx="3515308" cy="3826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733471" y="1794611"/>
            <a:ext cx="185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dirty="0" smtClean="0"/>
              <a:t>历史项组件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8" idx="3"/>
            <a:endCxn id="26" idx="1"/>
          </p:cNvCxnSpPr>
          <p:nvPr/>
        </p:nvCxnSpPr>
        <p:spPr>
          <a:xfrm flipV="1">
            <a:off x="3589324" y="1696285"/>
            <a:ext cx="919176" cy="267603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  <p:sp>
        <p:nvSpPr>
          <p:cNvPr id="38" name="矩形 37"/>
          <p:cNvSpPr/>
          <p:nvPr/>
        </p:nvSpPr>
        <p:spPr>
          <a:xfrm>
            <a:off x="4457700" y="2919876"/>
            <a:ext cx="1701800" cy="3821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885801" y="3132722"/>
            <a:ext cx="185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dirty="0"/>
              <a:t>图</a:t>
            </a:r>
            <a:r>
              <a:rPr lang="zh-CN" altLang="en-US" dirty="0" smtClean="0"/>
              <a:t>文列表项组件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40" idx="3"/>
            <a:endCxn id="38" idx="1"/>
          </p:cNvCxnSpPr>
          <p:nvPr/>
        </p:nvCxnSpPr>
        <p:spPr>
          <a:xfrm flipV="1">
            <a:off x="3741654" y="3110938"/>
            <a:ext cx="716046" cy="191061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  <p:sp>
        <p:nvSpPr>
          <p:cNvPr id="31" name="矩形 30"/>
          <p:cNvSpPr/>
          <p:nvPr/>
        </p:nvSpPr>
        <p:spPr>
          <a:xfrm>
            <a:off x="5062448" y="2888413"/>
            <a:ext cx="2100630" cy="5828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搜索（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search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04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91" y="0"/>
            <a:ext cx="3855617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67200" y="205605"/>
            <a:ext cx="4043560" cy="429758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992502" y="302996"/>
            <a:ext cx="185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输入栏：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endParaRPr lang="zh-CN" altLang="en-US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6" idx="1"/>
            <a:endCxn id="5" idx="3"/>
          </p:cNvCxnSpPr>
          <p:nvPr/>
        </p:nvCxnSpPr>
        <p:spPr>
          <a:xfrm flipH="1" flipV="1">
            <a:off x="8310760" y="420484"/>
            <a:ext cx="681742" cy="51789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  <p:sp>
        <p:nvSpPr>
          <p:cNvPr id="19" name="矩形 18"/>
          <p:cNvSpPr/>
          <p:nvPr/>
        </p:nvSpPr>
        <p:spPr>
          <a:xfrm>
            <a:off x="4281699" y="1113227"/>
            <a:ext cx="3998471" cy="172161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844137" y="2292591"/>
            <a:ext cx="2281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动态栏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21" idx="1"/>
            <a:endCxn id="19" idx="3"/>
          </p:cNvCxnSpPr>
          <p:nvPr/>
        </p:nvCxnSpPr>
        <p:spPr>
          <a:xfrm flipH="1" flipV="1">
            <a:off x="8280170" y="1974034"/>
            <a:ext cx="563967" cy="487834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  <p:sp>
        <p:nvSpPr>
          <p:cNvPr id="26" name="矩形 25"/>
          <p:cNvSpPr/>
          <p:nvPr/>
        </p:nvSpPr>
        <p:spPr>
          <a:xfrm>
            <a:off x="3727938" y="689810"/>
            <a:ext cx="4295870" cy="36897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164285" y="889503"/>
            <a:ext cx="185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dirty="0"/>
              <a:t>√ </a:t>
            </a:r>
            <a:r>
              <a:rPr lang="zh-CN" altLang="en-US" dirty="0" smtClean="0"/>
              <a:t>：分类栏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8" idx="3"/>
            <a:endCxn id="26" idx="1"/>
          </p:cNvCxnSpPr>
          <p:nvPr/>
        </p:nvCxnSpPr>
        <p:spPr>
          <a:xfrm flipV="1">
            <a:off x="3020138" y="874295"/>
            <a:ext cx="707800" cy="184485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  <p:sp>
        <p:nvSpPr>
          <p:cNvPr id="38" name="矩形 37"/>
          <p:cNvSpPr/>
          <p:nvPr/>
        </p:nvSpPr>
        <p:spPr>
          <a:xfrm>
            <a:off x="3727938" y="3080084"/>
            <a:ext cx="4295870" cy="377791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246101" y="4471661"/>
            <a:ext cx="185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dirty="0" smtClean="0">
                <a:solidFill>
                  <a:srgbClr val="FF0000"/>
                </a:solidFill>
              </a:rPr>
              <a:t>文章栏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2" name="直接箭头连接符 41"/>
          <p:cNvCxnSpPr>
            <a:stCxn id="40" idx="3"/>
            <a:endCxn id="38" idx="1"/>
          </p:cNvCxnSpPr>
          <p:nvPr/>
        </p:nvCxnSpPr>
        <p:spPr>
          <a:xfrm>
            <a:off x="3101954" y="4640938"/>
            <a:ext cx="625984" cy="71578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</p:spTree>
    <p:extLst>
      <p:ext uri="{BB962C8B-B14F-4D97-AF65-F5344CB8AC3E}">
        <p14:creationId xmlns:p14="http://schemas.microsoft.com/office/powerpoint/2010/main" val="220976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282" y="0"/>
            <a:ext cx="3535018" cy="682624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67200" y="725634"/>
            <a:ext cx="3403600" cy="4297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992502" y="302996"/>
            <a:ext cx="185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结果搜索输入组件</a:t>
            </a:r>
            <a:endParaRPr lang="zh-CN" altLang="en-US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6" idx="1"/>
          </p:cNvCxnSpPr>
          <p:nvPr/>
        </p:nvCxnSpPr>
        <p:spPr>
          <a:xfrm flipH="1">
            <a:off x="7670800" y="472273"/>
            <a:ext cx="1321702" cy="393038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  <p:sp>
        <p:nvSpPr>
          <p:cNvPr id="19" name="矩形 18"/>
          <p:cNvSpPr/>
          <p:nvPr/>
        </p:nvSpPr>
        <p:spPr>
          <a:xfrm>
            <a:off x="4267201" y="2187649"/>
            <a:ext cx="3403600" cy="4158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508500" y="1504950"/>
            <a:ext cx="3515308" cy="3826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457700" y="2919876"/>
            <a:ext cx="1701800" cy="3821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062448" y="2888413"/>
            <a:ext cx="2100630" cy="71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search_result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12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52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miukoo</dc:creator>
  <cp:lastModifiedBy>miukoo</cp:lastModifiedBy>
  <cp:revision>55</cp:revision>
  <dcterms:created xsi:type="dcterms:W3CDTF">2019-06-19T08:11:20Z</dcterms:created>
  <dcterms:modified xsi:type="dcterms:W3CDTF">2019-07-05T10:06:14Z</dcterms:modified>
</cp:coreProperties>
</file>