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3D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84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C35A5-FB81-4560-8913-0916F524031E}" type="datetimeFigureOut">
              <a:rPr lang="zh-CN" altLang="en-US" smtClean="0"/>
              <a:t>2019/7/3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12377-B916-40C6-ACB2-F49C1D737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02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C35A5-FB81-4560-8913-0916F524031E}" type="datetimeFigureOut">
              <a:rPr lang="zh-CN" altLang="en-US" smtClean="0"/>
              <a:t>2019/7/3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12377-B916-40C6-ACB2-F49C1D737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693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C35A5-FB81-4560-8913-0916F524031E}" type="datetimeFigureOut">
              <a:rPr lang="zh-CN" altLang="en-US" smtClean="0"/>
              <a:t>2019/7/3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12377-B916-40C6-ACB2-F49C1D737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367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C35A5-FB81-4560-8913-0916F524031E}" type="datetimeFigureOut">
              <a:rPr lang="zh-CN" altLang="en-US" smtClean="0"/>
              <a:t>2019/7/3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12377-B916-40C6-ACB2-F49C1D737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4954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C35A5-FB81-4560-8913-0916F524031E}" type="datetimeFigureOut">
              <a:rPr lang="zh-CN" altLang="en-US" smtClean="0"/>
              <a:t>2019/7/3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12377-B916-40C6-ACB2-F49C1D737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111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C35A5-FB81-4560-8913-0916F524031E}" type="datetimeFigureOut">
              <a:rPr lang="zh-CN" altLang="en-US" smtClean="0"/>
              <a:t>2019/7/3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12377-B916-40C6-ACB2-F49C1D737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4938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C35A5-FB81-4560-8913-0916F524031E}" type="datetimeFigureOut">
              <a:rPr lang="zh-CN" altLang="en-US" smtClean="0"/>
              <a:t>2019/7/3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12377-B916-40C6-ACB2-F49C1D737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435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C35A5-FB81-4560-8913-0916F524031E}" type="datetimeFigureOut">
              <a:rPr lang="zh-CN" altLang="en-US" smtClean="0"/>
              <a:t>2019/7/3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12377-B916-40C6-ACB2-F49C1D737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3767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C35A5-FB81-4560-8913-0916F524031E}" type="datetimeFigureOut">
              <a:rPr lang="zh-CN" altLang="en-US" smtClean="0"/>
              <a:t>2019/7/3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12377-B916-40C6-ACB2-F49C1D737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437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C35A5-FB81-4560-8913-0916F524031E}" type="datetimeFigureOut">
              <a:rPr lang="zh-CN" altLang="en-US" smtClean="0"/>
              <a:t>2019/7/3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12377-B916-40C6-ACB2-F49C1D737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5987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C35A5-FB81-4560-8913-0916F524031E}" type="datetimeFigureOut">
              <a:rPr lang="zh-CN" altLang="en-US" smtClean="0"/>
              <a:t>2019/7/3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12377-B916-40C6-ACB2-F49C1D737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9852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8C35A5-FB81-4560-8913-0916F524031E}" type="datetimeFigureOut">
              <a:rPr lang="zh-CN" altLang="en-US" smtClean="0"/>
              <a:t>2019/7/3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12377-B916-40C6-ACB2-F49C1D737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8907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8191" y="0"/>
            <a:ext cx="3855617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267200" y="205605"/>
            <a:ext cx="4043560" cy="429758"/>
          </a:xfrm>
          <a:prstGeom prst="rect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992502" y="302996"/>
            <a:ext cx="18558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导航条</a:t>
            </a:r>
            <a:r>
              <a:rPr lang="zh-CN" altLang="en-US" sz="16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6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√ </a:t>
            </a:r>
            <a:endParaRPr lang="zh-CN" altLang="en-US" sz="16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箭头连接符 7"/>
          <p:cNvCxnSpPr>
            <a:stCxn id="6" idx="1"/>
            <a:endCxn id="5" idx="3"/>
          </p:cNvCxnSpPr>
          <p:nvPr/>
        </p:nvCxnSpPr>
        <p:spPr>
          <a:xfrm flipH="1" flipV="1">
            <a:off x="8310760" y="420484"/>
            <a:ext cx="681742" cy="51789"/>
          </a:xfrm>
          <a:prstGeom prst="straightConnector1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</p:cxnSp>
      <p:sp>
        <p:nvSpPr>
          <p:cNvPr id="19" name="矩形 18"/>
          <p:cNvSpPr/>
          <p:nvPr/>
        </p:nvSpPr>
        <p:spPr>
          <a:xfrm>
            <a:off x="4281699" y="1385209"/>
            <a:ext cx="3998471" cy="412669"/>
          </a:xfrm>
          <a:prstGeom prst="rect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8651631" y="1046655"/>
            <a:ext cx="2281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作者栏：√</a:t>
            </a:r>
            <a:endParaRPr lang="zh-CN" altLang="en-US" dirty="0"/>
          </a:p>
        </p:txBody>
      </p:sp>
      <p:cxnSp>
        <p:nvCxnSpPr>
          <p:cNvPr id="23" name="直接箭头连接符 22"/>
          <p:cNvCxnSpPr>
            <a:stCxn id="21" idx="1"/>
            <a:endCxn id="19" idx="3"/>
          </p:cNvCxnSpPr>
          <p:nvPr/>
        </p:nvCxnSpPr>
        <p:spPr>
          <a:xfrm flipH="1">
            <a:off x="8280170" y="1215932"/>
            <a:ext cx="371461" cy="375612"/>
          </a:xfrm>
          <a:prstGeom prst="straightConnector1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</p:cxnSp>
      <p:sp>
        <p:nvSpPr>
          <p:cNvPr id="26" name="矩形 25"/>
          <p:cNvSpPr/>
          <p:nvPr/>
        </p:nvSpPr>
        <p:spPr>
          <a:xfrm>
            <a:off x="3727938" y="689810"/>
            <a:ext cx="4295870" cy="630990"/>
          </a:xfrm>
          <a:prstGeom prst="rect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1060371" y="1621261"/>
            <a:ext cx="18558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r"/>
            <a:r>
              <a:rPr lang="zh-CN" altLang="en-US" dirty="0"/>
              <a:t>√ ：标题栏</a:t>
            </a:r>
            <a:endParaRPr lang="zh-CN" altLang="en-US" dirty="0"/>
          </a:p>
        </p:txBody>
      </p:sp>
      <p:cxnSp>
        <p:nvCxnSpPr>
          <p:cNvPr id="30" name="直接箭头连接符 29"/>
          <p:cNvCxnSpPr>
            <a:stCxn id="28" idx="3"/>
            <a:endCxn id="26" idx="1"/>
          </p:cNvCxnSpPr>
          <p:nvPr/>
        </p:nvCxnSpPr>
        <p:spPr>
          <a:xfrm flipV="1">
            <a:off x="2916224" y="1005305"/>
            <a:ext cx="811714" cy="785233"/>
          </a:xfrm>
          <a:prstGeom prst="straightConnector1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</p:cxnSp>
      <p:sp>
        <p:nvSpPr>
          <p:cNvPr id="38" name="矩形 37"/>
          <p:cNvSpPr/>
          <p:nvPr/>
        </p:nvSpPr>
        <p:spPr>
          <a:xfrm>
            <a:off x="3727938" y="2438401"/>
            <a:ext cx="4295870" cy="3730690"/>
          </a:xfrm>
          <a:prstGeom prst="rect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1246101" y="4471661"/>
            <a:ext cx="18558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r"/>
            <a:r>
              <a:rPr lang="zh-CN" altLang="en-US" dirty="0"/>
              <a:t>√ </a:t>
            </a:r>
            <a:r>
              <a:rPr lang="zh-CN" altLang="en-US" dirty="0" smtClean="0"/>
              <a:t>：内容栏</a:t>
            </a:r>
            <a:endParaRPr lang="zh-CN" altLang="en-US" dirty="0"/>
          </a:p>
        </p:txBody>
      </p:sp>
      <p:cxnSp>
        <p:nvCxnSpPr>
          <p:cNvPr id="42" name="直接箭头连接符 41"/>
          <p:cNvCxnSpPr>
            <a:stCxn id="40" idx="3"/>
            <a:endCxn id="38" idx="1"/>
          </p:cNvCxnSpPr>
          <p:nvPr/>
        </p:nvCxnSpPr>
        <p:spPr>
          <a:xfrm flipV="1">
            <a:off x="3101954" y="4303746"/>
            <a:ext cx="625984" cy="337192"/>
          </a:xfrm>
          <a:prstGeom prst="straightConnector1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</p:cxnSp>
      <p:sp>
        <p:nvSpPr>
          <p:cNvPr id="44" name="矩形 43"/>
          <p:cNvSpPr/>
          <p:nvPr/>
        </p:nvSpPr>
        <p:spPr>
          <a:xfrm>
            <a:off x="4267200" y="6390105"/>
            <a:ext cx="4043560" cy="419509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框 45"/>
          <p:cNvSpPr txBox="1"/>
          <p:nvPr/>
        </p:nvSpPr>
        <p:spPr>
          <a:xfrm>
            <a:off x="9178384" y="6191328"/>
            <a:ext cx="18558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>
                <a:solidFill>
                  <a:srgbClr val="FF0000"/>
                </a:solidFill>
              </a:rPr>
              <a:t>功能栏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48" name="直接箭头连接符 47"/>
          <p:cNvCxnSpPr>
            <a:stCxn id="46" idx="1"/>
            <a:endCxn id="44" idx="3"/>
          </p:cNvCxnSpPr>
          <p:nvPr/>
        </p:nvCxnSpPr>
        <p:spPr>
          <a:xfrm flipH="1">
            <a:off x="8310760" y="6360605"/>
            <a:ext cx="867624" cy="239255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</p:cxnSp>
    </p:spTree>
    <p:extLst>
      <p:ext uri="{BB962C8B-B14F-4D97-AF65-F5344CB8AC3E}">
        <p14:creationId xmlns:p14="http://schemas.microsoft.com/office/powerpoint/2010/main" val="2548799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7958" y="3433"/>
            <a:ext cx="4098136" cy="6854567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957637" y="529389"/>
            <a:ext cx="4662321" cy="2727158"/>
          </a:xfrm>
          <a:prstGeom prst="rect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652252" y="3380876"/>
            <a:ext cx="4566653" cy="1217864"/>
          </a:xfrm>
          <a:prstGeom prst="rect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957637" y="5924884"/>
            <a:ext cx="4662321" cy="411743"/>
          </a:xfrm>
          <a:prstGeom prst="rect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780673" y="3518568"/>
            <a:ext cx="11978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>
                <a:solidFill>
                  <a:srgbClr val="00B050"/>
                </a:solidFill>
              </a:rPr>
              <a:t>√ </a:t>
            </a:r>
            <a:r>
              <a:rPr lang="zh-CN" altLang="en-US" dirty="0" smtClean="0">
                <a:solidFill>
                  <a:srgbClr val="00B050"/>
                </a:solidFill>
              </a:rPr>
              <a:t>：文字</a:t>
            </a:r>
            <a:endParaRPr lang="zh-CN" altLang="en-US" dirty="0">
              <a:solidFill>
                <a:srgbClr val="00B050"/>
              </a:solidFill>
            </a:endParaRPr>
          </a:p>
        </p:txBody>
      </p:sp>
      <p:cxnSp>
        <p:nvCxnSpPr>
          <p:cNvPr id="12" name="直接箭头连接符 11"/>
          <p:cNvCxnSpPr>
            <a:stCxn id="10" idx="3"/>
            <a:endCxn id="8" idx="1"/>
          </p:cNvCxnSpPr>
          <p:nvPr/>
        </p:nvCxnSpPr>
        <p:spPr>
          <a:xfrm>
            <a:off x="2978564" y="3687845"/>
            <a:ext cx="673688" cy="301963"/>
          </a:xfrm>
          <a:prstGeom prst="straightConnector1">
            <a:avLst/>
          </a:prstGeom>
          <a:noFill/>
          <a:ln>
            <a:solidFill>
              <a:srgbClr val="00B050"/>
            </a:solidFill>
          </a:ln>
        </p:spPr>
      </p:cxnSp>
      <p:sp>
        <p:nvSpPr>
          <p:cNvPr id="15" name="文本框 14"/>
          <p:cNvSpPr txBox="1"/>
          <p:nvPr/>
        </p:nvSpPr>
        <p:spPr>
          <a:xfrm>
            <a:off x="9291955" y="1314618"/>
            <a:ext cx="18558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r>
              <a:rPr lang="zh-CN" altLang="en-US" sz="16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6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√ </a:t>
            </a:r>
            <a:endParaRPr lang="zh-CN" altLang="en-US" sz="16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箭头连接符 16"/>
          <p:cNvCxnSpPr>
            <a:stCxn id="15" idx="1"/>
            <a:endCxn id="7" idx="3"/>
          </p:cNvCxnSpPr>
          <p:nvPr/>
        </p:nvCxnSpPr>
        <p:spPr>
          <a:xfrm flipH="1">
            <a:off x="8619958" y="1483895"/>
            <a:ext cx="671997" cy="409073"/>
          </a:xfrm>
          <a:prstGeom prst="straightConnector1">
            <a:avLst/>
          </a:prstGeom>
          <a:noFill/>
          <a:ln>
            <a:solidFill>
              <a:srgbClr val="00B050"/>
            </a:solidFill>
          </a:ln>
        </p:spPr>
      </p:cxnSp>
      <p:sp>
        <p:nvSpPr>
          <p:cNvPr id="20" name="文本框 19"/>
          <p:cNvSpPr txBox="1"/>
          <p:nvPr/>
        </p:nvSpPr>
        <p:spPr>
          <a:xfrm>
            <a:off x="9045975" y="5881270"/>
            <a:ext cx="18558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功能栏</a:t>
            </a:r>
            <a:r>
              <a:rPr lang="zh-CN" altLang="en-US" sz="16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6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√ </a:t>
            </a:r>
            <a:endParaRPr lang="zh-CN" altLang="en-US" sz="16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箭头连接符 21"/>
          <p:cNvCxnSpPr>
            <a:stCxn id="20" idx="1"/>
            <a:endCxn id="9" idx="3"/>
          </p:cNvCxnSpPr>
          <p:nvPr/>
        </p:nvCxnSpPr>
        <p:spPr>
          <a:xfrm flipH="1">
            <a:off x="8619958" y="6050547"/>
            <a:ext cx="426017" cy="80209"/>
          </a:xfrm>
          <a:prstGeom prst="straightConnector1">
            <a:avLst/>
          </a:prstGeom>
          <a:noFill/>
          <a:ln>
            <a:solidFill>
              <a:srgbClr val="00B050"/>
            </a:solidFill>
          </a:ln>
        </p:spPr>
      </p:cxnSp>
    </p:spTree>
    <p:extLst>
      <p:ext uri="{BB962C8B-B14F-4D97-AF65-F5344CB8AC3E}">
        <p14:creationId xmlns:p14="http://schemas.microsoft.com/office/powerpoint/2010/main" val="4185244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4155" y="0"/>
            <a:ext cx="3594519" cy="685900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682164" y="510976"/>
            <a:ext cx="3794163" cy="58286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416928" y="924562"/>
            <a:ext cx="16403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>
                <a:solidFill>
                  <a:srgbClr val="00B050"/>
                </a:solidFill>
              </a:rPr>
              <a:t>详情导航栏组件</a:t>
            </a:r>
            <a:endParaRPr lang="zh-CN" altLang="en-US" dirty="0">
              <a:solidFill>
                <a:srgbClr val="00B050"/>
              </a:solidFill>
            </a:endParaRPr>
          </a:p>
        </p:txBody>
      </p:sp>
      <p:cxnSp>
        <p:nvCxnSpPr>
          <p:cNvPr id="7" name="直接箭头连接符 6"/>
          <p:cNvCxnSpPr>
            <a:stCxn id="6" idx="3"/>
            <a:endCxn id="5" idx="1"/>
          </p:cNvCxnSpPr>
          <p:nvPr/>
        </p:nvCxnSpPr>
        <p:spPr>
          <a:xfrm flipV="1">
            <a:off x="3057290" y="802408"/>
            <a:ext cx="624874" cy="29143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4035094" y="5630780"/>
            <a:ext cx="2103685" cy="39035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416928" y="5935047"/>
            <a:ext cx="1770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>
                <a:solidFill>
                  <a:srgbClr val="00B050"/>
                </a:solidFill>
              </a:rPr>
              <a:t>评论输入组件</a:t>
            </a:r>
            <a:endParaRPr lang="zh-CN" altLang="en-US" dirty="0">
              <a:solidFill>
                <a:srgbClr val="00B050"/>
              </a:solidFill>
            </a:endParaRPr>
          </a:p>
        </p:txBody>
      </p:sp>
      <p:cxnSp>
        <p:nvCxnSpPr>
          <p:cNvPr id="17" name="直接箭头连接符 16"/>
          <p:cNvCxnSpPr>
            <a:stCxn id="16" idx="3"/>
          </p:cNvCxnSpPr>
          <p:nvPr/>
        </p:nvCxnSpPr>
        <p:spPr>
          <a:xfrm flipV="1">
            <a:off x="3187032" y="5807242"/>
            <a:ext cx="848062" cy="29708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3997663" y="5637965"/>
            <a:ext cx="3376359" cy="38317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7955797" y="5955783"/>
            <a:ext cx="2281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详情功能栏组件</a:t>
            </a:r>
            <a:endParaRPr lang="zh-CN" altLang="en-US" dirty="0"/>
          </a:p>
        </p:txBody>
      </p:sp>
      <p:cxnSp>
        <p:nvCxnSpPr>
          <p:cNvPr id="25" name="直接箭头连接符 24"/>
          <p:cNvCxnSpPr>
            <a:stCxn id="24" idx="1"/>
            <a:endCxn id="23" idx="3"/>
          </p:cNvCxnSpPr>
          <p:nvPr/>
        </p:nvCxnSpPr>
        <p:spPr>
          <a:xfrm flipH="1" flipV="1">
            <a:off x="7374022" y="5829552"/>
            <a:ext cx="581775" cy="29550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1416928" y="5171606"/>
            <a:ext cx="1770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>
                <a:solidFill>
                  <a:srgbClr val="00B050"/>
                </a:solidFill>
              </a:rPr>
              <a:t>图文按钮组件</a:t>
            </a:r>
            <a:endParaRPr lang="zh-CN" altLang="en-US" dirty="0">
              <a:solidFill>
                <a:srgbClr val="00B050"/>
              </a:solidFill>
            </a:endParaRPr>
          </a:p>
        </p:txBody>
      </p:sp>
      <p:cxnSp>
        <p:nvCxnSpPr>
          <p:cNvPr id="29" name="直接箭头连接符 28"/>
          <p:cNvCxnSpPr>
            <a:stCxn id="28" idx="3"/>
          </p:cNvCxnSpPr>
          <p:nvPr/>
        </p:nvCxnSpPr>
        <p:spPr>
          <a:xfrm>
            <a:off x="3187032" y="5340883"/>
            <a:ext cx="893010" cy="8463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4528930" y="3258098"/>
            <a:ext cx="2100630" cy="58286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详情（</a:t>
            </a:r>
            <a:r>
              <a:rPr lang="en-US" altLang="zh-CN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article 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6583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824</TotalTime>
  <Words>46</Words>
  <Application>Microsoft Office PowerPoint</Application>
  <PresentationFormat>宽屏</PresentationFormat>
  <Paragraphs>13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miukoo</dc:creator>
  <cp:lastModifiedBy>miukoo</cp:lastModifiedBy>
  <cp:revision>35</cp:revision>
  <dcterms:created xsi:type="dcterms:W3CDTF">2019-06-19T08:11:20Z</dcterms:created>
  <dcterms:modified xsi:type="dcterms:W3CDTF">2019-07-03T09:15:48Z</dcterms:modified>
</cp:coreProperties>
</file>