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1" r:id="rId2"/>
    <p:sldId id="458" r:id="rId3"/>
    <p:sldId id="368" r:id="rId4"/>
    <p:sldId id="453" r:id="rId5"/>
    <p:sldId id="454" r:id="rId6"/>
    <p:sldId id="455" r:id="rId7"/>
    <p:sldId id="422" r:id="rId8"/>
    <p:sldId id="407" r:id="rId9"/>
    <p:sldId id="456" r:id="rId10"/>
    <p:sldId id="45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 autoAdjust="0"/>
    <p:restoredTop sz="94676"/>
  </p:normalViewPr>
  <p:slideViewPr>
    <p:cSldViewPr snapToGrid="0">
      <p:cViewPr>
        <p:scale>
          <a:sx n="100" d="100"/>
          <a:sy n="100" d="100"/>
        </p:scale>
        <p:origin x="-34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168400"/>
            <a:ext cx="7772400" cy="2130425"/>
          </a:xfrm>
        </p:spPr>
        <p:txBody>
          <a:bodyPr>
            <a:normAutofit/>
          </a:bodyPr>
          <a:lstStyle/>
          <a:p>
            <a:r>
              <a:rPr lang="en-US" dirty="0" smtClean="0"/>
              <a:t>Guest Wireless:</a:t>
            </a:r>
            <a:br>
              <a:rPr lang="en-US" dirty="0" smtClean="0"/>
            </a:br>
            <a:r>
              <a:rPr lang="en-US" dirty="0" smtClean="0"/>
              <a:t>“Guest-Northwestern”</a:t>
            </a:r>
            <a:br>
              <a:rPr lang="en-US" dirty="0" smtClean="0"/>
            </a:br>
            <a:r>
              <a:rPr lang="en-US" dirty="0" smtClean="0"/>
              <a:t>Sponsor: </a:t>
            </a:r>
            <a:r>
              <a:rPr lang="en-US" smtClean="0"/>
              <a:t>Christopher Henry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http://</a:t>
            </a:r>
            <a:r>
              <a:rPr lang="en-US" sz="1800" dirty="0" err="1"/>
              <a:t>www.it.northwestern.edu</a:t>
            </a:r>
            <a:r>
              <a:rPr lang="en-US" sz="1800" dirty="0"/>
              <a:t>/</a:t>
            </a:r>
            <a:r>
              <a:rPr lang="en-US" sz="1800" dirty="0" err="1"/>
              <a:t>oncampus</a:t>
            </a:r>
            <a:r>
              <a:rPr lang="en-US" sz="1800" dirty="0"/>
              <a:t>/guest-wireless/</a:t>
            </a:r>
            <a:r>
              <a:rPr lang="en-US" sz="1800" dirty="0" err="1"/>
              <a:t>index.html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PlantSEED</a:t>
            </a:r>
            <a:r>
              <a:rPr lang="en-US" dirty="0" smtClean="0"/>
              <a:t> </a:t>
            </a:r>
            <a:r>
              <a:rPr lang="en-US" dirty="0" smtClean="0"/>
              <a:t>Login and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/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Introductions and Sponsors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/>
          <a:lstStyle/>
          <a:p>
            <a:r>
              <a:rPr lang="en-US" dirty="0" smtClean="0"/>
              <a:t>Sponsors:</a:t>
            </a:r>
          </a:p>
          <a:p>
            <a:pPr lvl="1"/>
            <a:r>
              <a:rPr lang="en-US" dirty="0" smtClean="0"/>
              <a:t>National Science Foundation</a:t>
            </a:r>
          </a:p>
          <a:p>
            <a:pPr lvl="1"/>
            <a:r>
              <a:rPr lang="en-US" dirty="0" smtClean="0"/>
              <a:t>Argonne National Laboratory</a:t>
            </a:r>
          </a:p>
          <a:p>
            <a:pPr lvl="1"/>
            <a:r>
              <a:rPr lang="en-US" dirty="0" smtClean="0"/>
              <a:t>University of Florida</a:t>
            </a:r>
          </a:p>
          <a:p>
            <a:pPr lvl="2"/>
            <a:r>
              <a:rPr lang="en-US" dirty="0" smtClean="0"/>
              <a:t>Institute of Food and Agricultural Sciences</a:t>
            </a:r>
          </a:p>
          <a:p>
            <a:r>
              <a:rPr lang="en-US" dirty="0" smtClean="0"/>
              <a:t>NSF Project:</a:t>
            </a:r>
          </a:p>
          <a:p>
            <a:pPr lvl="1"/>
            <a:r>
              <a:rPr lang="en-US" dirty="0" smtClean="0"/>
              <a:t>The B </a:t>
            </a:r>
            <a:r>
              <a:rPr lang="en-US" dirty="0"/>
              <a:t>v</a:t>
            </a:r>
            <a:r>
              <a:rPr lang="en-US" dirty="0" smtClean="0"/>
              <a:t>itamin/cofactor network: command and control of metabolism in changing conditions</a:t>
            </a:r>
          </a:p>
          <a:p>
            <a:pPr lvl="2"/>
            <a:r>
              <a:rPr lang="en-US" dirty="0" smtClean="0"/>
              <a:t>PI: Andrew Hanson</a:t>
            </a:r>
          </a:p>
          <a:p>
            <a:pPr lvl="2"/>
            <a:r>
              <a:rPr lang="en-US" sz="2200" dirty="0" smtClean="0"/>
              <a:t>Co-</a:t>
            </a:r>
            <a:r>
              <a:rPr lang="en-US" sz="2200" dirty="0" err="1" smtClean="0"/>
              <a:t>Pis</a:t>
            </a:r>
            <a:r>
              <a:rPr lang="en-US" sz="2200" dirty="0" smtClean="0"/>
              <a:t>: Christopher Henry, Donald McCarty, Jess Gregory</a:t>
            </a:r>
            <a:endParaRPr lang="en-US" dirty="0"/>
          </a:p>
        </p:txBody>
      </p:sp>
      <p:pic>
        <p:nvPicPr>
          <p:cNvPr id="12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850" y="200025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Day 1: </a:t>
            </a:r>
            <a:endParaRPr lang="en-US" dirty="0" smtClean="0"/>
          </a:p>
          <a:p>
            <a:pPr lvl="1"/>
            <a:r>
              <a:rPr lang="en-US" dirty="0" smtClean="0"/>
              <a:t>Overview </a:t>
            </a:r>
            <a:r>
              <a:rPr lang="en-US" dirty="0" smtClean="0"/>
              <a:t>and Login</a:t>
            </a:r>
          </a:p>
          <a:p>
            <a:pPr lvl="1"/>
            <a:r>
              <a:rPr lang="en-US" dirty="0" smtClean="0"/>
              <a:t>File upload and Genome </a:t>
            </a:r>
            <a:r>
              <a:rPr lang="en-US" dirty="0" smtClean="0"/>
              <a:t>A</a:t>
            </a:r>
            <a:r>
              <a:rPr lang="en-US" dirty="0" smtClean="0"/>
              <a:t>nnotation</a:t>
            </a:r>
          </a:p>
          <a:p>
            <a:pPr lvl="1"/>
            <a:r>
              <a:rPr lang="en-US" dirty="0" smtClean="0"/>
              <a:t>Group Photo</a:t>
            </a:r>
            <a:endParaRPr lang="en-US" dirty="0" smtClean="0"/>
          </a:p>
          <a:p>
            <a:pPr lvl="1"/>
            <a:r>
              <a:rPr lang="en-US" dirty="0" smtClean="0"/>
              <a:t>Metabolic </a:t>
            </a:r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Flux Balance Analysis</a:t>
            </a:r>
            <a:endParaRPr lang="en-US" dirty="0" smtClean="0"/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Participation Goals</a:t>
            </a:r>
          </a:p>
          <a:p>
            <a:pPr lvl="1"/>
            <a:r>
              <a:rPr lang="en-US" dirty="0" smtClean="0"/>
              <a:t>DOE RNA-</a:t>
            </a:r>
            <a:r>
              <a:rPr lang="en-US" dirty="0" err="1" smtClean="0"/>
              <a:t>Seq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smtClean="0"/>
              <a:t>Transcriptomics FBA</a:t>
            </a:r>
          </a:p>
          <a:p>
            <a:pPr lvl="1"/>
            <a:r>
              <a:rPr lang="en-US" dirty="0" smtClean="0"/>
              <a:t>Future </a:t>
            </a:r>
            <a:r>
              <a:rPr lang="en-US" dirty="0" smtClean="0"/>
              <a:t>of </a:t>
            </a:r>
            <a:r>
              <a:rPr lang="en-US" dirty="0" err="1" smtClean="0"/>
              <a:t>PlantSEED</a:t>
            </a:r>
            <a:endParaRPr lang="en-US" dirty="0" smtClean="0"/>
          </a:p>
          <a:p>
            <a:pPr lvl="1"/>
            <a:r>
              <a:rPr lang="en-US" dirty="0" smtClean="0"/>
              <a:t>Feedback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Team and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Chris Henry (ANL)</a:t>
            </a:r>
          </a:p>
          <a:p>
            <a:pPr lvl="1"/>
            <a:r>
              <a:rPr lang="en-US" dirty="0" smtClean="0"/>
              <a:t>Sam Seaver, Neal </a:t>
            </a:r>
            <a:r>
              <a:rPr lang="en-US" dirty="0" smtClean="0"/>
              <a:t>Conrad</a:t>
            </a:r>
            <a:endParaRPr lang="en-US" dirty="0" smtClean="0"/>
          </a:p>
          <a:p>
            <a:r>
              <a:rPr lang="en-US" dirty="0" smtClean="0"/>
              <a:t>Andrew Hanson &amp; Valerie de Crecy-</a:t>
            </a:r>
            <a:r>
              <a:rPr lang="en-US" dirty="0" err="1" smtClean="0"/>
              <a:t>Lagard</a:t>
            </a:r>
            <a:r>
              <a:rPr lang="en-US" dirty="0" smtClean="0"/>
              <a:t> (UF)</a:t>
            </a:r>
          </a:p>
          <a:p>
            <a:pPr lvl="1"/>
            <a:r>
              <a:rPr lang="en-US" dirty="0" smtClean="0"/>
              <a:t>Claudia </a:t>
            </a:r>
            <a:r>
              <a:rPr lang="en-US" dirty="0" err="1" smtClean="0"/>
              <a:t>Lerma</a:t>
            </a:r>
            <a:r>
              <a:rPr lang="en-US" dirty="0" smtClean="0"/>
              <a:t>-Ortiz, </a:t>
            </a:r>
            <a:r>
              <a:rPr lang="en-US" dirty="0" err="1" smtClean="0"/>
              <a:t>Oceane</a:t>
            </a:r>
            <a:r>
              <a:rPr lang="en-US" dirty="0" smtClean="0"/>
              <a:t> </a:t>
            </a:r>
            <a:r>
              <a:rPr lang="en-US" dirty="0" err="1" smtClean="0"/>
              <a:t>Frelin</a:t>
            </a:r>
            <a:r>
              <a:rPr lang="en-US" dirty="0" smtClean="0"/>
              <a:t>, Louis Bradbury, Thomas </a:t>
            </a:r>
            <a:r>
              <a:rPr lang="en-US" dirty="0" err="1" smtClean="0"/>
              <a:t>Neihaus</a:t>
            </a:r>
            <a:r>
              <a:rPr lang="en-US" dirty="0" smtClean="0"/>
              <a:t>, </a:t>
            </a:r>
            <a:r>
              <a:rPr lang="en-US" dirty="0" err="1" smtClean="0"/>
              <a:t>Ghulam</a:t>
            </a:r>
            <a:r>
              <a:rPr lang="en-US" dirty="0" smtClean="0"/>
              <a:t> </a:t>
            </a:r>
            <a:r>
              <a:rPr lang="en-US" dirty="0" err="1" smtClean="0"/>
              <a:t>Hasnain</a:t>
            </a:r>
            <a:r>
              <a:rPr lang="en-US" dirty="0" smtClean="0"/>
              <a:t>, </a:t>
            </a:r>
            <a:r>
              <a:rPr lang="en-US" dirty="0" err="1" smtClean="0"/>
              <a:t>Basma</a:t>
            </a:r>
            <a:r>
              <a:rPr lang="en-US" dirty="0" smtClean="0"/>
              <a:t> El </a:t>
            </a:r>
            <a:r>
              <a:rPr lang="en-US" dirty="0" err="1" smtClean="0"/>
              <a:t>Yacoubi</a:t>
            </a:r>
            <a:r>
              <a:rPr lang="en-US" dirty="0" smtClean="0"/>
              <a:t>, </a:t>
            </a:r>
            <a:r>
              <a:rPr lang="en-US" dirty="0" err="1" smtClean="0"/>
              <a:t>Remi</a:t>
            </a:r>
            <a:r>
              <a:rPr lang="en-US" dirty="0" smtClean="0"/>
              <a:t> </a:t>
            </a:r>
            <a:r>
              <a:rPr lang="en-US" dirty="0" err="1" smtClean="0"/>
              <a:t>Zallot</a:t>
            </a:r>
            <a:endParaRPr lang="en-US" dirty="0" smtClean="0"/>
          </a:p>
          <a:p>
            <a:r>
              <a:rPr lang="en-US" dirty="0" smtClean="0"/>
              <a:t>Ross </a:t>
            </a:r>
            <a:r>
              <a:rPr lang="en-US" dirty="0" err="1" smtClean="0"/>
              <a:t>Overbeek</a:t>
            </a:r>
            <a:r>
              <a:rPr lang="en-US" dirty="0" smtClean="0"/>
              <a:t> (ANL/FIG)</a:t>
            </a:r>
          </a:p>
          <a:p>
            <a:pPr lvl="1"/>
            <a:r>
              <a:rPr lang="en-US" dirty="0" smtClean="0"/>
              <a:t>Gordon </a:t>
            </a:r>
            <a:r>
              <a:rPr lang="en-US" dirty="0" err="1" smtClean="0"/>
              <a:t>Pusch</a:t>
            </a:r>
            <a:r>
              <a:rPr lang="en-US" dirty="0" smtClean="0"/>
              <a:t>, Robert Olson</a:t>
            </a:r>
          </a:p>
          <a:p>
            <a:r>
              <a:rPr lang="en-US" dirty="0" smtClean="0"/>
              <a:t>Svetlana </a:t>
            </a:r>
            <a:r>
              <a:rPr lang="en-US" dirty="0" err="1" smtClean="0"/>
              <a:t>Gerdes</a:t>
            </a:r>
            <a:r>
              <a:rPr lang="en-US" dirty="0" smtClean="0"/>
              <a:t> (FIG)</a:t>
            </a:r>
          </a:p>
        </p:txBody>
      </p:sp>
    </p:spTree>
    <p:extLst>
      <p:ext uri="{BB962C8B-B14F-4D97-AF65-F5344CB8AC3E}">
        <p14:creationId xmlns:p14="http://schemas.microsoft.com/office/powerpoint/2010/main" val="6169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63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1980: Ross </a:t>
            </a:r>
            <a:r>
              <a:rPr lang="en-US" dirty="0" err="1" smtClean="0"/>
              <a:t>Overbeek</a:t>
            </a:r>
            <a:r>
              <a:rPr lang="en-US" dirty="0" smtClean="0"/>
              <a:t> joins ANL</a:t>
            </a:r>
          </a:p>
          <a:p>
            <a:r>
              <a:rPr lang="en-US" dirty="0" smtClean="0"/>
              <a:t>Series </a:t>
            </a:r>
            <a:r>
              <a:rPr lang="en-US" dirty="0" smtClean="0"/>
              <a:t>of Bioinformatics Systems developed:</a:t>
            </a:r>
          </a:p>
          <a:p>
            <a:pPr lvl="1"/>
            <a:r>
              <a:rPr lang="en-US" dirty="0" smtClean="0"/>
              <a:t>1994: PUMA</a:t>
            </a:r>
          </a:p>
          <a:p>
            <a:pPr lvl="1"/>
            <a:r>
              <a:rPr lang="en-US" dirty="0" smtClean="0"/>
              <a:t>1996: WIT</a:t>
            </a:r>
          </a:p>
          <a:p>
            <a:pPr lvl="1"/>
            <a:r>
              <a:rPr lang="en-US" dirty="0" smtClean="0"/>
              <a:t>1998: ERGO</a:t>
            </a:r>
          </a:p>
          <a:p>
            <a:pPr lvl="1"/>
            <a:r>
              <a:rPr lang="en-US" dirty="0" smtClean="0"/>
              <a:t>2003: SEED</a:t>
            </a:r>
          </a:p>
          <a:p>
            <a:r>
              <a:rPr lang="en-US" dirty="0" smtClean="0"/>
              <a:t>2003: Fellowship of Genomes</a:t>
            </a:r>
          </a:p>
          <a:p>
            <a:pPr lvl="1"/>
            <a:r>
              <a:rPr lang="en-US" dirty="0" smtClean="0"/>
              <a:t>“Project To Annotate 1000 Genomes”</a:t>
            </a:r>
          </a:p>
          <a:p>
            <a:r>
              <a:rPr lang="en-US" dirty="0" smtClean="0"/>
              <a:t>2010: ModelSEED published</a:t>
            </a:r>
          </a:p>
          <a:p>
            <a:r>
              <a:rPr lang="en-US" dirty="0" smtClean="0"/>
              <a:t>2014: PlantSEED published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Next Generation Sequencing for Plants</a:t>
            </a:r>
            <a:endParaRPr lang="en-US" dirty="0"/>
          </a:p>
        </p:txBody>
      </p:sp>
      <p:pic>
        <p:nvPicPr>
          <p:cNvPr id="7" name="Picture 6" descr="Omics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5760"/>
            <a:ext cx="6819900" cy="3978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6200" y="5918200"/>
            <a:ext cx="638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Genomes Online: </a:t>
            </a:r>
            <a:r>
              <a:rPr lang="en-US" dirty="0" smtClean="0"/>
              <a:t>6000+ </a:t>
            </a:r>
            <a:r>
              <a:rPr lang="en-US" dirty="0" smtClean="0"/>
              <a:t>sequencing </a:t>
            </a:r>
            <a:r>
              <a:rPr lang="en-US" dirty="0" smtClean="0"/>
              <a:t>projects in </a:t>
            </a:r>
            <a:r>
              <a:rPr lang="en-US" dirty="0" err="1" smtClean="0"/>
              <a:t>Viridiplantae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530859" y="4818944"/>
            <a:ext cx="2780893" cy="1385008"/>
            <a:chOff x="5530859" y="4818944"/>
            <a:chExt cx="2780893" cy="1385008"/>
          </a:xfrm>
        </p:grpSpPr>
        <p:sp>
          <p:nvSpPr>
            <p:cNvPr id="50" name="Oval 49"/>
            <p:cNvSpPr/>
            <p:nvPr/>
          </p:nvSpPr>
          <p:spPr>
            <a:xfrm>
              <a:off x="5818583" y="499586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Working Metabolic </a:t>
              </a:r>
              <a:r>
                <a:rPr lang="en-US" sz="2200" b="1" dirty="0">
                  <a:solidFill>
                    <a:schemeClr val="tx2"/>
                  </a:solidFill>
                </a:rPr>
                <a:t>M</a:t>
              </a:r>
              <a:r>
                <a:rPr lang="en-US" sz="2200" b="1" dirty="0" smtClean="0">
                  <a:solidFill>
                    <a:schemeClr val="tx2"/>
                  </a:solidFill>
                </a:rPr>
                <a:t>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30" idx="5"/>
              <a:endCxn id="50" idx="1"/>
            </p:cNvCxnSpPr>
            <p:nvPr/>
          </p:nvCxnSpPr>
          <p:spPr>
            <a:xfrm rot="16200000" flipH="1">
              <a:off x="5680359" y="4669444"/>
              <a:ext cx="353840" cy="65284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86922" y="4818943"/>
            <a:ext cx="2699553" cy="780965"/>
            <a:chOff x="3386922" y="4818943"/>
            <a:chExt cx="2699553" cy="780965"/>
          </a:xfrm>
        </p:grpSpPr>
        <p:cxnSp>
          <p:nvCxnSpPr>
            <p:cNvPr id="57" name="Straight Arrow Connector 56"/>
            <p:cNvCxnSpPr>
              <a:stCxn id="41" idx="0"/>
            </p:cNvCxnSpPr>
            <p:nvPr/>
          </p:nvCxnSpPr>
          <p:spPr>
            <a:xfrm flipV="1">
              <a:off x="3386922" y="5041900"/>
              <a:ext cx="2480478" cy="55800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xplosion 2 59"/>
            <p:cNvSpPr/>
            <p:nvPr/>
          </p:nvSpPr>
          <p:spPr>
            <a:xfrm>
              <a:off x="5705475" y="4818943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PlantSEED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grpSp>
        <p:nvGrpSpPr>
          <p:cNvPr id="17" name="Group 16"/>
          <p:cNvGrpSpPr/>
          <p:nvPr/>
        </p:nvGrpSpPr>
        <p:grpSpPr>
          <a:xfrm>
            <a:off x="3248024" y="1033464"/>
            <a:ext cx="2647951" cy="1546224"/>
            <a:chOff x="73818" y="2579688"/>
            <a:chExt cx="2647951" cy="1546224"/>
          </a:xfrm>
        </p:grpSpPr>
        <p:sp>
          <p:nvSpPr>
            <p:cNvPr id="10" name="Oval 9"/>
            <p:cNvSpPr/>
            <p:nvPr/>
          </p:nvSpPr>
          <p:spPr>
            <a:xfrm>
              <a:off x="228600" y="291782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pic>
          <p:nvPicPr>
            <p:cNvPr id="15" name="Picture 10" descr="SciencePlantGenomes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18" y="2579688"/>
              <a:ext cx="766763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1088231" y="2402768"/>
            <a:ext cx="2679691" cy="1385008"/>
            <a:chOff x="1088231" y="2402768"/>
            <a:chExt cx="2679691" cy="1385008"/>
          </a:xfrm>
        </p:grpSpPr>
        <p:sp>
          <p:nvSpPr>
            <p:cNvPr id="11" name="Oval 10"/>
            <p:cNvSpPr/>
            <p:nvPr/>
          </p:nvSpPr>
          <p:spPr>
            <a:xfrm>
              <a:off x="1088231" y="2579688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Annotated 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3315183" y="2303869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86922" y="2375608"/>
            <a:ext cx="2239964" cy="925600"/>
            <a:chOff x="3386922" y="2375608"/>
            <a:chExt cx="2239964" cy="925600"/>
          </a:xfrm>
        </p:grpSpPr>
        <p:cxnSp>
          <p:nvCxnSpPr>
            <p:cNvPr id="26" name="Straight Connector 25"/>
            <p:cNvCxnSpPr>
              <a:stCxn id="37" idx="2"/>
            </p:cNvCxnSpPr>
            <p:nvPr/>
          </p:nvCxnSpPr>
          <p:spPr>
            <a:xfrm rot="10800000">
              <a:off x="3517900" y="2565400"/>
              <a:ext cx="2108986" cy="7358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xplosion 2 27"/>
            <p:cNvSpPr/>
            <p:nvPr/>
          </p:nvSpPr>
          <p:spPr>
            <a:xfrm>
              <a:off x="3386922" y="2375608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16284" y="3610856"/>
            <a:ext cx="2679691" cy="1385008"/>
            <a:chOff x="3216284" y="3610856"/>
            <a:chExt cx="2679691" cy="1385008"/>
          </a:xfrm>
        </p:grpSpPr>
        <p:sp>
          <p:nvSpPr>
            <p:cNvPr id="30" name="Oval 29"/>
            <p:cNvSpPr/>
            <p:nvPr/>
          </p:nvSpPr>
          <p:spPr>
            <a:xfrm>
              <a:off x="3402806" y="3787776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Draft Metabolic Model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1" idx="5"/>
              <a:endCxn id="30" idx="1"/>
            </p:cNvCxnSpPr>
            <p:nvPr/>
          </p:nvCxnSpPr>
          <p:spPr>
            <a:xfrm rot="16200000" flipH="1">
              <a:off x="3315183" y="3511957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40"/>
          <p:cNvSpPr/>
          <p:nvPr/>
        </p:nvSpPr>
        <p:spPr>
          <a:xfrm>
            <a:off x="1905786" y="48593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Reactions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646353" y="3597276"/>
            <a:ext cx="1083469" cy="1262065"/>
            <a:chOff x="2646353" y="3597276"/>
            <a:chExt cx="1083469" cy="1262065"/>
          </a:xfrm>
        </p:grpSpPr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rot="5400000" flipH="1" flipV="1">
              <a:off x="2551108" y="3854446"/>
              <a:ext cx="1100140" cy="90964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348822" y="3597276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nip Diagonal Corner Rectangle 36"/>
          <p:cNvSpPr/>
          <p:nvPr/>
        </p:nvSpPr>
        <p:spPr>
          <a:xfrm>
            <a:off x="5626886" y="25606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‘Published’ site:</a:t>
            </a:r>
          </a:p>
          <a:p>
            <a:pPr lvl="1"/>
            <a:r>
              <a:rPr lang="en-US" sz="2400" dirty="0" smtClean="0"/>
              <a:t>http://plantseed.theseed.org</a:t>
            </a:r>
          </a:p>
          <a:p>
            <a:pPr lvl="2"/>
            <a:r>
              <a:rPr lang="en-US" sz="2000" dirty="0"/>
              <a:t>http://</a:t>
            </a:r>
            <a:r>
              <a:rPr lang="en-US" sz="2000" dirty="0" err="1"/>
              <a:t>www.ncbi.nlm.nih.gov</a:t>
            </a:r>
            <a:r>
              <a:rPr lang="en-US" sz="2000" dirty="0"/>
              <a:t>/</a:t>
            </a:r>
            <a:r>
              <a:rPr lang="en-US" sz="2000" dirty="0" err="1"/>
              <a:t>pubmed</a:t>
            </a:r>
            <a:r>
              <a:rPr lang="en-US" sz="2000" dirty="0"/>
              <a:t>/24927599</a:t>
            </a:r>
            <a:endParaRPr lang="en-US" sz="2000" dirty="0" smtClean="0"/>
          </a:p>
          <a:p>
            <a:r>
              <a:rPr lang="en-US" dirty="0"/>
              <a:t>Workshop </a:t>
            </a:r>
            <a:r>
              <a:rPr lang="en-US" dirty="0" smtClean="0"/>
              <a:t>site: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://http://</a:t>
            </a:r>
            <a:r>
              <a:rPr lang="en-US" sz="2400" dirty="0" err="1"/>
              <a:t>modelseed.org</a:t>
            </a:r>
            <a:r>
              <a:rPr lang="en-US" sz="2400" dirty="0"/>
              <a:t>/events/plantseed2016/</a:t>
            </a:r>
            <a:endParaRPr lang="en-US" sz="2400" dirty="0" smtClean="0"/>
          </a:p>
          <a:p>
            <a:pPr lvl="2"/>
            <a:r>
              <a:rPr lang="en-US" dirty="0" smtClean="0"/>
              <a:t>Will be updated</a:t>
            </a:r>
          </a:p>
          <a:p>
            <a:r>
              <a:rPr lang="en-US" dirty="0" smtClean="0"/>
              <a:t>Repository:</a:t>
            </a:r>
          </a:p>
          <a:p>
            <a:pPr lvl="1"/>
            <a:r>
              <a:rPr lang="en-US" sz="2400" dirty="0"/>
              <a:t>https://github.com/ModelSEED/</a:t>
            </a:r>
            <a:r>
              <a:rPr lang="en-US" sz="2400" dirty="0" smtClean="0"/>
              <a:t>PlantSEED/Workshops</a:t>
            </a:r>
          </a:p>
          <a:p>
            <a:r>
              <a:rPr lang="en-US" dirty="0" smtClean="0"/>
              <a:t>Modeling and Annotation Interface: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modelseed.org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36596</TotalTime>
  <Words>280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Guest Wireless: “Guest-Northwestern” Sponsor: Christopher Henry</vt:lpstr>
      <vt:lpstr>PlantSEED Workshop</vt:lpstr>
      <vt:lpstr>Introductions and Sponsors</vt:lpstr>
      <vt:lpstr>Workshop Schedule</vt:lpstr>
      <vt:lpstr>PlantSEED Team and Contributors</vt:lpstr>
      <vt:lpstr>History of SEED</vt:lpstr>
      <vt:lpstr>Growth in Next Generation Sequencing for Plants</vt:lpstr>
      <vt:lpstr>PlantSEED Workflow</vt:lpstr>
      <vt:lpstr>PlantSEED Websites</vt:lpstr>
      <vt:lpstr>PlantSEED Login and Annotation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455</cp:revision>
  <cp:lastPrinted>2013-04-26T18:23:31Z</cp:lastPrinted>
  <dcterms:created xsi:type="dcterms:W3CDTF">2013-07-23T14:23:58Z</dcterms:created>
  <dcterms:modified xsi:type="dcterms:W3CDTF">2016-08-03T22:02:47Z</dcterms:modified>
</cp:coreProperties>
</file>