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6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1444-6FFE-8049-A17D-B9FE9BEBCD1B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F5AB-F6F8-DE45-A43A-7E64C342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0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1444-6FFE-8049-A17D-B9FE9BEBCD1B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F5AB-F6F8-DE45-A43A-7E64C342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1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1444-6FFE-8049-A17D-B9FE9BEBCD1B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F5AB-F6F8-DE45-A43A-7E64C342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1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1444-6FFE-8049-A17D-B9FE9BEBCD1B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F5AB-F6F8-DE45-A43A-7E64C342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1444-6FFE-8049-A17D-B9FE9BEBCD1B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F5AB-F6F8-DE45-A43A-7E64C342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4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1444-6FFE-8049-A17D-B9FE9BEBCD1B}" type="datetimeFigureOut">
              <a:rPr lang="en-US" smtClean="0"/>
              <a:t>8/6/15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F5AB-F6F8-DE45-A43A-7E64C342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8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1444-6FFE-8049-A17D-B9FE9BEBCD1B}" type="datetimeFigureOut">
              <a:rPr lang="en-US" smtClean="0"/>
              <a:t>8/6/15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F5AB-F6F8-DE45-A43A-7E64C342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6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1444-6FFE-8049-A17D-B9FE9BEBCD1B}" type="datetimeFigureOut">
              <a:rPr lang="en-US" smtClean="0"/>
              <a:t>8/6/15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F5AB-F6F8-DE45-A43A-7E64C342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9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1444-6FFE-8049-A17D-B9FE9BEBCD1B}" type="datetimeFigureOut">
              <a:rPr lang="en-US" smtClean="0"/>
              <a:t>8/6/15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F5AB-F6F8-DE45-A43A-7E64C342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1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1444-6FFE-8049-A17D-B9FE9BEBCD1B}" type="datetimeFigureOut">
              <a:rPr lang="en-US" smtClean="0"/>
              <a:t>8/6/15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F5AB-F6F8-DE45-A43A-7E64C342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5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1444-6FFE-8049-A17D-B9FE9BEBCD1B}" type="datetimeFigureOut">
              <a:rPr lang="en-US" smtClean="0"/>
              <a:t>8/6/15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F5AB-F6F8-DE45-A43A-7E64C342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4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E1444-6FFE-8049-A17D-B9FE9BEBCD1B}" type="datetimeFigureOut">
              <a:rPr lang="en-US" smtClean="0"/>
              <a:t>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4F5AB-F6F8-DE45-A43A-7E64C3425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3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PlantSEED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smtClean="0"/>
              <a:t>Toying with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7488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</TotalTime>
  <Words>7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Theme</vt:lpstr>
      <vt:lpstr>PlantSEED Workshop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PlantSEED Workshop</dc:title>
  <dc:creator>Samuel Seaver</dc:creator>
  <cp:lastModifiedBy>Samuel Seaver</cp:lastModifiedBy>
  <cp:revision>4</cp:revision>
  <dcterms:created xsi:type="dcterms:W3CDTF">2015-08-06T16:44:13Z</dcterms:created>
  <dcterms:modified xsi:type="dcterms:W3CDTF">2015-08-06T16:47:51Z</dcterms:modified>
</cp:coreProperties>
</file>