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1" r:id="rId2"/>
    <p:sldId id="472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82" autoAdjust="0"/>
    <p:restoredTop sz="94676"/>
  </p:normalViewPr>
  <p:slideViewPr>
    <p:cSldViewPr snapToGrid="0">
      <p:cViewPr>
        <p:scale>
          <a:sx n="100" d="100"/>
          <a:sy n="100" d="100"/>
        </p:scale>
        <p:origin x="2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 of Sandbox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08" y="1417638"/>
            <a:ext cx="6408784" cy="5033962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029200" y="2406749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rxn00018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803900" y="3391097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850346" y="4375445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rxn00782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195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rxn00747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03469" y="614382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50869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rxn15494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6069" y="3410440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rxn01116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584269" y="237236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rxn01111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353742" y="5259633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rxn01334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94942" y="4378764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rxn01345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17669" y="3721391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rxn01200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3117669" y="3150078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rxn00777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700440" y="4404166"/>
            <a:ext cx="10668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accent4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rxn15271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1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36866</TotalTime>
  <Words>21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</vt:lpstr>
      <vt:lpstr>Arial</vt:lpstr>
      <vt:lpstr>Office Theme</vt:lpstr>
      <vt:lpstr>PlantSEED Workshop</vt:lpstr>
      <vt:lpstr>Calvin Cycle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462</cp:revision>
  <cp:lastPrinted>2013-04-26T18:23:31Z</cp:lastPrinted>
  <dcterms:created xsi:type="dcterms:W3CDTF">2013-07-23T14:23:58Z</dcterms:created>
  <dcterms:modified xsi:type="dcterms:W3CDTF">2016-08-04T05:30:56Z</dcterms:modified>
</cp:coreProperties>
</file>