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458" r:id="rId2"/>
    <p:sldId id="453" r:id="rId3"/>
    <p:sldId id="461" r:id="rId4"/>
    <p:sldId id="462" r:id="rId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9" clrMode="bw" frameSlides="1"/>
  <p:clrMru>
    <a:srgbClr val="ED18FF"/>
    <a:srgbClr val="FF0000"/>
    <a:srgbClr val="FFFF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 autoAdjust="0"/>
    <p:restoredTop sz="94753"/>
  </p:normalViewPr>
  <p:slideViewPr>
    <p:cSldViewPr snapToGrid="0">
      <p:cViewPr>
        <p:scale>
          <a:sx n="100" d="100"/>
          <a:sy n="100" d="100"/>
        </p:scale>
        <p:origin x="856" y="2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9B659CAA-387D-4743-ACDE-CF71B0D5D552}" type="datetimeFigureOut">
              <a:rPr lang="en-US"/>
              <a:pPr>
                <a:defRPr/>
              </a:pPr>
              <a:t>8/5/16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AF32DC09-BF40-4B66-AD15-7944CBDFA2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009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86A7D4-8EB5-EE4E-BBFF-3382F43E4173}" type="datetimeFigureOut">
              <a:rPr lang="en-US" smtClean="0"/>
              <a:pPr/>
              <a:t>8/5/16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0D70-D590-2843-9DD2-7DCFF76A75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64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00BD1C-B342-46CE-92DB-592B33E59BFF}" type="datetimeFigureOut">
              <a:rPr lang="en-US"/>
              <a:pPr>
                <a:defRPr/>
              </a:pPr>
              <a:t>8/5/16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297E08-A1A3-438E-ACF6-6F7AB9561C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3CC90-5885-48E4-B90D-19FC95EF49C4}" type="datetimeFigureOut">
              <a:rPr lang="en-US"/>
              <a:pPr>
                <a:defRPr/>
              </a:pPr>
              <a:t>8/5/16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EAA412-E573-4EE3-AA6B-796283A5DF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474E8D-5A09-4B56-B71B-6D3C6710BE3A}" type="datetimeFigureOut">
              <a:rPr lang="en-US"/>
              <a:pPr>
                <a:defRPr/>
              </a:pPr>
              <a:t>8/5/16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9C5CB9-C73C-4BA6-8F02-A103C8540E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79B8D-7040-4952-B4FC-AC2EC451E875}" type="datetimeFigureOut">
              <a:rPr lang="en-US"/>
              <a:pPr>
                <a:defRPr/>
              </a:pPr>
              <a:t>8/5/16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F0F6E-891A-4A33-AFED-213D82A8F3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EE8991-3C55-4FDD-B5FD-6A3922ACD640}" type="datetimeFigureOut">
              <a:rPr lang="en-US"/>
              <a:pPr>
                <a:defRPr/>
              </a:pPr>
              <a:t>8/5/16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861348-FAC2-4AAC-95C0-476FE6178E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6CA87-24CA-4CD1-BBA5-7545E0F51546}" type="datetimeFigureOut">
              <a:rPr lang="en-US"/>
              <a:pPr>
                <a:defRPr/>
              </a:pPr>
              <a:t>8/5/16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A9968C-FEA7-4594-A2A6-B2FD2CD3EE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C48A95-984D-477D-8872-B849DC9B19F9}" type="datetimeFigureOut">
              <a:rPr lang="en-US"/>
              <a:pPr>
                <a:defRPr/>
              </a:pPr>
              <a:t>8/5/16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6230C7-EEA5-4250-BD30-A1C9FD1990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004CA-8FDC-4B08-9AAA-5E7A9D69280D}" type="datetimeFigureOut">
              <a:rPr lang="en-US"/>
              <a:pPr>
                <a:defRPr/>
              </a:pPr>
              <a:t>8/5/16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A69FA-3EE4-4234-AE2F-435BD8D71C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85D983-77AD-4B67-974F-2D918806C269}" type="datetimeFigureOut">
              <a:rPr lang="en-US"/>
              <a:pPr>
                <a:defRPr/>
              </a:pPr>
              <a:t>8/5/16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8F28C5-F1FD-45C6-8D07-032AA0D142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BD2C8-A853-4132-B5EB-DC6B064ED9FB}" type="datetimeFigureOut">
              <a:rPr lang="en-US"/>
              <a:pPr>
                <a:defRPr/>
              </a:pPr>
              <a:t>8/5/16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EEFDB5-8A76-4EBC-8B74-DBAEF5C342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85BD5-6336-4CA8-B4E2-EF8D7E02B08F}" type="datetimeFigureOut">
              <a:rPr lang="en-US"/>
              <a:pPr>
                <a:defRPr/>
              </a:pPr>
              <a:t>8/5/16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70A08D-40E0-43FE-AAF4-571FB12A41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228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B525171-5784-4D61-BA9E-0FB921CD9E15}" type="datetimeFigureOut">
              <a:rPr lang="en-US"/>
              <a:pPr>
                <a:defRPr/>
              </a:pPr>
              <a:t>8/5/16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82095D2-3887-4E28-A9F2-F6BD230623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accent4">
              <a:lumMod val="50000"/>
            </a:schemeClr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Arial" charset="0"/>
        <a:buChar char="•"/>
        <a:defRPr sz="32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Arial" charset="0"/>
        <a:buChar char="–"/>
        <a:defRPr sz="28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Arial" charset="0"/>
        <a:buChar char="•"/>
        <a:defRPr sz="24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Arial" charset="0"/>
        <a:buChar char="–"/>
        <a:defRPr sz="20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Arial" charset="0"/>
        <a:buChar char="»"/>
        <a:defRPr sz="20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PlantSEED Workshop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584575"/>
            <a:ext cx="7239000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mtClean="0"/>
              <a:t>Second Day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86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1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40300"/>
          </a:xfrm>
        </p:spPr>
        <p:txBody>
          <a:bodyPr>
            <a:normAutofit/>
          </a:bodyPr>
          <a:lstStyle/>
          <a:p>
            <a:r>
              <a:rPr lang="en-US" dirty="0" smtClean="0"/>
              <a:t>Login, Genome Upload</a:t>
            </a:r>
          </a:p>
          <a:p>
            <a:r>
              <a:rPr lang="en-US" dirty="0" smtClean="0"/>
              <a:t>Annotation using K-</a:t>
            </a:r>
            <a:r>
              <a:rPr lang="en-US" dirty="0" err="1" smtClean="0"/>
              <a:t>mers</a:t>
            </a:r>
            <a:r>
              <a:rPr lang="en-US" dirty="0" smtClean="0"/>
              <a:t> and BLAST</a:t>
            </a:r>
          </a:p>
          <a:p>
            <a:r>
              <a:rPr lang="en-US" dirty="0" smtClean="0"/>
              <a:t>Manual fixing of Annotation</a:t>
            </a:r>
          </a:p>
          <a:p>
            <a:r>
              <a:rPr lang="en-US" dirty="0" smtClean="0"/>
              <a:t>Model Reconstruction</a:t>
            </a:r>
          </a:p>
          <a:p>
            <a:r>
              <a:rPr lang="en-US" dirty="0" smtClean="0"/>
              <a:t>Flux Balance Analysis</a:t>
            </a:r>
          </a:p>
          <a:p>
            <a:r>
              <a:rPr lang="en-US" dirty="0" smtClean="0"/>
              <a:t>Media Editing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76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2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40300"/>
          </a:xfrm>
        </p:spPr>
        <p:txBody>
          <a:bodyPr>
            <a:normAutofit/>
          </a:bodyPr>
          <a:lstStyle/>
          <a:p>
            <a:r>
              <a:rPr lang="en-US" dirty="0" smtClean="0"/>
              <a:t>Feedback Forms</a:t>
            </a:r>
          </a:p>
          <a:p>
            <a:r>
              <a:rPr lang="en-US" dirty="0" smtClean="0"/>
              <a:t>Participation Goals</a:t>
            </a:r>
          </a:p>
          <a:p>
            <a:r>
              <a:rPr lang="en-US" dirty="0" err="1" smtClean="0"/>
              <a:t>KBase</a:t>
            </a:r>
            <a:r>
              <a:rPr lang="en-US" dirty="0" smtClean="0"/>
              <a:t> RNA-</a:t>
            </a:r>
            <a:r>
              <a:rPr lang="en-US" dirty="0" err="1" smtClean="0"/>
              <a:t>Seq</a:t>
            </a:r>
            <a:r>
              <a:rPr lang="en-US" dirty="0" smtClean="0"/>
              <a:t> pipeline (</a:t>
            </a:r>
            <a:r>
              <a:rPr lang="en-US" dirty="0" err="1" smtClean="0"/>
              <a:t>Sunita</a:t>
            </a:r>
            <a:r>
              <a:rPr lang="en-US" dirty="0" smtClean="0"/>
              <a:t> </a:t>
            </a:r>
            <a:r>
              <a:rPr lang="en-US" dirty="0" err="1" smtClean="0"/>
              <a:t>Kumari</a:t>
            </a:r>
            <a:r>
              <a:rPr lang="en-US" dirty="0" smtClean="0"/>
              <a:t>)</a:t>
            </a:r>
          </a:p>
          <a:p>
            <a:r>
              <a:rPr lang="en-US" dirty="0" smtClean="0"/>
              <a:t>Transcriptomics Flux Balance Analysis</a:t>
            </a:r>
          </a:p>
          <a:p>
            <a:r>
              <a:rPr lang="en-US" dirty="0" smtClean="0"/>
              <a:t>Future of </a:t>
            </a:r>
            <a:r>
              <a:rPr lang="en-US" dirty="0" err="1" smtClean="0"/>
              <a:t>PlantSEED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234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Participation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539430"/>
          </a:xfrm>
        </p:spPr>
        <p:txBody>
          <a:bodyPr/>
          <a:lstStyle/>
          <a:p>
            <a:r>
              <a:rPr lang="en-US" dirty="0" smtClean="0"/>
              <a:t>Name</a:t>
            </a:r>
          </a:p>
          <a:p>
            <a:r>
              <a:rPr lang="en-US" dirty="0" smtClean="0"/>
              <a:t>Where you’re from</a:t>
            </a:r>
          </a:p>
          <a:p>
            <a:r>
              <a:rPr lang="en-US" dirty="0" smtClean="0"/>
              <a:t>Background (computational/biological)</a:t>
            </a:r>
          </a:p>
          <a:p>
            <a:r>
              <a:rPr lang="en-US" dirty="0" smtClean="0"/>
              <a:t>Projects/Challenges you’re working on</a:t>
            </a:r>
          </a:p>
          <a:p>
            <a:r>
              <a:rPr lang="en-US" dirty="0" smtClean="0"/>
              <a:t>How our tools may be </a:t>
            </a:r>
            <a:r>
              <a:rPr lang="en-US" smtClean="0"/>
              <a:t>useful for you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275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>
              <a:lumMod val="75000"/>
            </a:schemeClr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37054</TotalTime>
  <Words>71</Words>
  <Application>Microsoft Macintosh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PlantSEED Workshop</vt:lpstr>
      <vt:lpstr>Day 1 Review</vt:lpstr>
      <vt:lpstr>Day 2 Overview</vt:lpstr>
      <vt:lpstr>Participation Goals</vt:lpstr>
    </vt:vector>
  </TitlesOfParts>
  <Company>Argonne National Laboratory</Company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Angiosperm Metabolism in silico</dc:title>
  <dc:creator>Samuel Seaver</dc:creator>
  <cp:lastModifiedBy>Samuel Seaver</cp:lastModifiedBy>
  <cp:revision>466</cp:revision>
  <cp:lastPrinted>2013-04-26T18:23:31Z</cp:lastPrinted>
  <dcterms:created xsi:type="dcterms:W3CDTF">2013-07-23T14:23:58Z</dcterms:created>
  <dcterms:modified xsi:type="dcterms:W3CDTF">2016-08-05T13:48:32Z</dcterms:modified>
</cp:coreProperties>
</file>