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8" r:id="rId2"/>
    <p:sldId id="463" r:id="rId3"/>
    <p:sldId id="464" r:id="rId4"/>
    <p:sldId id="462" r:id="rId5"/>
    <p:sldId id="465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4775"/>
  </p:normalViewPr>
  <p:slideViewPr>
    <p:cSldViewPr snapToGrid="0">
      <p:cViewPr>
        <p:scale>
          <a:sx n="100" d="100"/>
          <a:sy n="100" d="100"/>
        </p:scale>
        <p:origin x="2680" y="1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Second Day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Day 1: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Sandbox</a:t>
            </a:r>
          </a:p>
          <a:p>
            <a:pPr lvl="1"/>
            <a:r>
              <a:rPr lang="en-US" dirty="0" smtClean="0"/>
              <a:t>Group Photo</a:t>
            </a:r>
          </a:p>
          <a:p>
            <a:pPr lvl="1"/>
            <a:r>
              <a:rPr lang="en-US" dirty="0" smtClean="0"/>
              <a:t>Flux Balance Analysis</a:t>
            </a:r>
          </a:p>
          <a:p>
            <a:pPr lvl="2"/>
            <a:r>
              <a:rPr lang="en-US" dirty="0" smtClean="0"/>
              <a:t>Unconstrained</a:t>
            </a:r>
          </a:p>
          <a:p>
            <a:pPr lvl="2"/>
            <a:r>
              <a:rPr lang="en-US" dirty="0" smtClean="0"/>
              <a:t>Transcript-constrained</a:t>
            </a:r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Participation Goals</a:t>
            </a:r>
          </a:p>
          <a:p>
            <a:pPr lvl="1"/>
            <a:r>
              <a:rPr lang="en-US" dirty="0" smtClean="0"/>
              <a:t>Annotation and Reconstruction</a:t>
            </a:r>
          </a:p>
          <a:p>
            <a:pPr lvl="1"/>
            <a:r>
              <a:rPr lang="en-US" dirty="0" smtClean="0"/>
              <a:t>Future and DOE Knowledge-Base</a:t>
            </a:r>
          </a:p>
        </p:txBody>
      </p:sp>
    </p:spTree>
    <p:extLst>
      <p:ext uri="{BB962C8B-B14F-4D97-AF65-F5344CB8AC3E}">
        <p14:creationId xmlns:p14="http://schemas.microsoft.com/office/powerpoint/2010/main" val="192059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9430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you’re from</a:t>
            </a:r>
          </a:p>
          <a:p>
            <a:r>
              <a:rPr lang="en-US" dirty="0" smtClean="0"/>
              <a:t>Background (computational/biological)</a:t>
            </a:r>
          </a:p>
          <a:p>
            <a:r>
              <a:rPr lang="en-US" dirty="0" smtClean="0"/>
              <a:t>Species/Challenges </a:t>
            </a:r>
            <a:r>
              <a:rPr lang="en-US" dirty="0" smtClean="0"/>
              <a:t>you’re working on</a:t>
            </a:r>
          </a:p>
          <a:p>
            <a:r>
              <a:rPr lang="en-US" dirty="0" smtClean="0"/>
              <a:t>How our tools may be useful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4775"/>
          </a:xfrm>
        </p:spPr>
        <p:txBody>
          <a:bodyPr/>
          <a:lstStyle/>
          <a:p>
            <a:r>
              <a:rPr lang="en-US" dirty="0" smtClean="0"/>
              <a:t>Build New Model from </a:t>
            </a:r>
            <a:r>
              <a:rPr lang="en-US" dirty="0" err="1" smtClean="0"/>
              <a:t>Fasta</a:t>
            </a:r>
            <a:r>
              <a:rPr lang="en-US" smtClean="0"/>
              <a:t>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17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38447</TotalTime>
  <Words>65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PlantSEED Workshop</vt:lpstr>
      <vt:lpstr>Workshop Schedule</vt:lpstr>
      <vt:lpstr>Feedback Forms Reminder</vt:lpstr>
      <vt:lpstr>Participation Goals</vt:lpstr>
      <vt:lpstr>Before Break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470</cp:revision>
  <cp:lastPrinted>2013-04-26T18:23:31Z</cp:lastPrinted>
  <dcterms:created xsi:type="dcterms:W3CDTF">2013-07-23T14:23:58Z</dcterms:created>
  <dcterms:modified xsi:type="dcterms:W3CDTF">2017-08-10T21:17:56Z</dcterms:modified>
</cp:coreProperties>
</file>