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68" r:id="rId2"/>
    <p:sldId id="458" r:id="rId3"/>
    <p:sldId id="459" r:id="rId4"/>
    <p:sldId id="453" r:id="rId5"/>
    <p:sldId id="454" r:id="rId6"/>
    <p:sldId id="455" r:id="rId7"/>
    <p:sldId id="422" r:id="rId8"/>
    <p:sldId id="460" r:id="rId9"/>
    <p:sldId id="456" r:id="rId10"/>
    <p:sldId id="457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clrMode="bw" frameSlides="1"/>
  <p:clrMru>
    <a:srgbClr val="ED18FF"/>
    <a:srgbClr val="FF0000"/>
    <a:srgbClr val="FFF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98" autoAdjust="0"/>
    <p:restoredTop sz="94682"/>
  </p:normalViewPr>
  <p:slideViewPr>
    <p:cSldViewPr snapToGrid="0">
      <p:cViewPr>
        <p:scale>
          <a:sx n="100" d="100"/>
          <a:sy n="100" d="100"/>
        </p:scale>
        <p:origin x="1360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B659CAA-387D-4743-ACDE-CF71B0D5D552}" type="datetimeFigureOut">
              <a:rPr lang="en-US"/>
              <a:pPr>
                <a:defRPr/>
              </a:pPr>
              <a:t>7/27/18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F32DC09-BF40-4B66-AD15-7944CBDFA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0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6A7D4-8EB5-EE4E-BBFF-3382F43E4173}" type="datetimeFigureOut">
              <a:rPr lang="en-US" smtClean="0"/>
              <a:pPr/>
              <a:t>7/27/18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0D70-D590-2843-9DD2-7DCFF76A7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0BD1C-B342-46CE-92DB-592B33E59BFF}" type="datetimeFigureOut">
              <a:rPr lang="en-US"/>
              <a:pPr>
                <a:defRPr/>
              </a:pPr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97E08-A1A3-438E-ACF6-6F7AB9561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CC90-5885-48E4-B90D-19FC95EF49C4}" type="datetimeFigureOut">
              <a:rPr lang="en-US"/>
              <a:pPr>
                <a:defRPr/>
              </a:pPr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AA412-E573-4EE3-AA6B-796283A5D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74E8D-5A09-4B56-B71B-6D3C6710BE3A}" type="datetimeFigureOut">
              <a:rPr lang="en-US"/>
              <a:pPr>
                <a:defRPr/>
              </a:pPr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C5CB9-C73C-4BA6-8F02-A103C8540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9B8D-7040-4952-B4FC-AC2EC451E875}" type="datetimeFigureOut">
              <a:rPr lang="en-US"/>
              <a:pPr>
                <a:defRPr/>
              </a:pPr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F0F6E-891A-4A33-AFED-213D82A8F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E8991-3C55-4FDD-B5FD-6A3922ACD640}" type="datetimeFigureOut">
              <a:rPr lang="en-US"/>
              <a:pPr>
                <a:defRPr/>
              </a:pPr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1348-FAC2-4AAC-95C0-476FE6178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CA87-24CA-4CD1-BBA5-7545E0F51546}" type="datetimeFigureOut">
              <a:rPr lang="en-US"/>
              <a:pPr>
                <a:defRPr/>
              </a:pPr>
              <a:t>7/27/18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9968C-FEA7-4594-A2A6-B2FD2CD3E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48A95-984D-477D-8872-B849DC9B19F9}" type="datetimeFigureOut">
              <a:rPr lang="en-US"/>
              <a:pPr>
                <a:defRPr/>
              </a:pPr>
              <a:t>7/27/18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230C7-EEA5-4250-BD30-A1C9FD199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004CA-8FDC-4B08-9AAA-5E7A9D69280D}" type="datetimeFigureOut">
              <a:rPr lang="en-US"/>
              <a:pPr>
                <a:defRPr/>
              </a:pPr>
              <a:t>7/27/18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A69FA-3EE4-4234-AE2F-435BD8D71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5D983-77AD-4B67-974F-2D918806C269}" type="datetimeFigureOut">
              <a:rPr lang="en-US"/>
              <a:pPr>
                <a:defRPr/>
              </a:pPr>
              <a:t>7/27/18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F28C5-F1FD-45C6-8D07-032AA0D14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BD2C8-A853-4132-B5EB-DC6B064ED9FB}" type="datetimeFigureOut">
              <a:rPr lang="en-US"/>
              <a:pPr>
                <a:defRPr/>
              </a:pPr>
              <a:t>7/27/18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EFDB5-8A76-4EBC-8B74-DBAEF5C34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85BD5-6336-4CA8-B4E2-EF8D7E02B08F}" type="datetimeFigureOut">
              <a:rPr lang="en-US"/>
              <a:pPr>
                <a:defRPr/>
              </a:pPr>
              <a:t>7/27/18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0A08D-40E0-43FE-AAF4-571FB12A4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228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525171-5784-4D61-BA9E-0FB921CD9E15}" type="datetimeFigureOut">
              <a:rPr lang="en-US"/>
              <a:pPr>
                <a:defRPr/>
              </a:pPr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2095D2-3887-4E28-A9F2-F6BD23062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32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»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 lIns="0" rIns="0">
            <a:normAutofit/>
          </a:bodyPr>
          <a:lstStyle/>
          <a:p>
            <a:r>
              <a:rPr lang="en-US" sz="3600" dirty="0" smtClean="0"/>
              <a:t>Wireless </a:t>
            </a:r>
            <a:r>
              <a:rPr lang="en-US" sz="3600" dirty="0" smtClean="0"/>
              <a:t>options</a:t>
            </a:r>
            <a:endParaRPr lang="en-US" sz="36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73122"/>
          </a:xfrm>
        </p:spPr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duroam</a:t>
            </a:r>
            <a:endParaRPr lang="en-US" dirty="0" smtClean="0"/>
          </a:p>
          <a:p>
            <a:pPr lvl="1"/>
            <a:r>
              <a:rPr lang="en-US" dirty="0" smtClean="0"/>
              <a:t>If you use this at your home institution, you can use it here</a:t>
            </a:r>
          </a:p>
          <a:p>
            <a:r>
              <a:rPr lang="en-US" dirty="0"/>
              <a:t>Guest-Northwestern</a:t>
            </a:r>
          </a:p>
          <a:p>
            <a:pPr lvl="1"/>
            <a:r>
              <a:rPr lang="en-US" dirty="0"/>
              <a:t>List “Christopher Henry” as your sponsor</a:t>
            </a:r>
          </a:p>
          <a:p>
            <a:pPr lvl="1"/>
            <a:r>
              <a:rPr lang="en-US" sz="1800" dirty="0"/>
              <a:t>http://</a:t>
            </a:r>
            <a:r>
              <a:rPr lang="en-US" sz="1800" dirty="0" err="1"/>
              <a:t>www.it.northwestern.edu</a:t>
            </a:r>
            <a:r>
              <a:rPr lang="en-US" sz="1800" dirty="0"/>
              <a:t>/</a:t>
            </a:r>
            <a:r>
              <a:rPr lang="en-US" sz="1800" dirty="0" err="1"/>
              <a:t>oncampus</a:t>
            </a:r>
            <a:r>
              <a:rPr lang="en-US" sz="1800" dirty="0"/>
              <a:t>/guest-wireless/</a:t>
            </a:r>
            <a:r>
              <a:rPr lang="en-US" sz="1800" dirty="0" err="1"/>
              <a:t>index.html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Logging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1400"/>
          </a:xfrm>
        </p:spPr>
        <p:txBody>
          <a:bodyPr>
            <a:normAutofit/>
          </a:bodyPr>
          <a:lstStyle/>
          <a:p>
            <a:r>
              <a:rPr lang="en-US" dirty="0" smtClean="0"/>
              <a:t>Can you log into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modelseed.org</a:t>
            </a:r>
            <a:endParaRPr lang="en-US" dirty="0"/>
          </a:p>
          <a:p>
            <a:r>
              <a:rPr lang="de-DE" smtClean="0"/>
              <a:t>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7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PlantSEED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584575"/>
            <a:ext cx="72390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Introduction /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dirty="0" smtClean="0"/>
              <a:t>Introductions and Sponsors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514"/>
          </a:xfrm>
        </p:spPr>
        <p:txBody>
          <a:bodyPr/>
          <a:lstStyle/>
          <a:p>
            <a:r>
              <a:rPr lang="en-US" dirty="0" smtClean="0"/>
              <a:t>Sponsors:</a:t>
            </a:r>
          </a:p>
          <a:p>
            <a:pPr lvl="1"/>
            <a:r>
              <a:rPr lang="en-US" dirty="0" smtClean="0"/>
              <a:t>National Science Foundation</a:t>
            </a:r>
          </a:p>
          <a:p>
            <a:pPr lvl="1"/>
            <a:r>
              <a:rPr lang="en-US" dirty="0" smtClean="0"/>
              <a:t>Argonne National Laboratory</a:t>
            </a:r>
          </a:p>
          <a:p>
            <a:pPr lvl="1"/>
            <a:r>
              <a:rPr lang="en-US" dirty="0" smtClean="0"/>
              <a:t>University of Florida</a:t>
            </a:r>
          </a:p>
          <a:p>
            <a:pPr lvl="2"/>
            <a:r>
              <a:rPr lang="en-US" dirty="0" smtClean="0"/>
              <a:t>Institute of Food and Agricultural Sciences</a:t>
            </a:r>
          </a:p>
          <a:p>
            <a:r>
              <a:rPr lang="en-US" dirty="0" smtClean="0"/>
              <a:t>NSF Project:</a:t>
            </a:r>
          </a:p>
          <a:p>
            <a:pPr lvl="1"/>
            <a:r>
              <a:rPr lang="en-US" dirty="0" smtClean="0"/>
              <a:t>The B </a:t>
            </a:r>
            <a:r>
              <a:rPr lang="en-US" dirty="0"/>
              <a:t>v</a:t>
            </a:r>
            <a:r>
              <a:rPr lang="en-US" dirty="0" smtClean="0"/>
              <a:t>itamin/cofactor network: command and control of metabolism in changing conditions</a:t>
            </a:r>
          </a:p>
          <a:p>
            <a:pPr lvl="2"/>
            <a:r>
              <a:rPr lang="en-US" dirty="0" smtClean="0"/>
              <a:t>PI: Andrew Hanson</a:t>
            </a:r>
          </a:p>
          <a:p>
            <a:pPr lvl="2"/>
            <a:r>
              <a:rPr lang="en-US" sz="2200" dirty="0" smtClean="0"/>
              <a:t>Co-</a:t>
            </a:r>
            <a:r>
              <a:rPr lang="en-US" sz="2200" dirty="0" err="1" smtClean="0"/>
              <a:t>Pis</a:t>
            </a:r>
            <a:r>
              <a:rPr lang="en-US" sz="2200" dirty="0" smtClean="0"/>
              <a:t>: Christopher Henry, Donald McCarty, Jess Gregory</a:t>
            </a:r>
            <a:endParaRPr lang="en-US" dirty="0"/>
          </a:p>
        </p:txBody>
      </p:sp>
      <p:pic>
        <p:nvPicPr>
          <p:cNvPr id="12" name="Picture 16" descr="NSF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2850" y="2000250"/>
            <a:ext cx="1093787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11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403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Day 1: 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Sandbox</a:t>
            </a:r>
          </a:p>
          <a:p>
            <a:pPr lvl="1"/>
            <a:r>
              <a:rPr lang="en-US" dirty="0" smtClean="0"/>
              <a:t>Group Photo</a:t>
            </a:r>
          </a:p>
          <a:p>
            <a:pPr lvl="1"/>
            <a:r>
              <a:rPr lang="en-US" dirty="0" smtClean="0"/>
              <a:t>Flux Balance Analysis</a:t>
            </a:r>
          </a:p>
          <a:p>
            <a:pPr lvl="2"/>
            <a:r>
              <a:rPr lang="en-US" dirty="0" smtClean="0"/>
              <a:t>Unconstrained</a:t>
            </a:r>
          </a:p>
          <a:p>
            <a:pPr lvl="2"/>
            <a:r>
              <a:rPr lang="en-US" dirty="0" smtClean="0"/>
              <a:t>Transcript-constrained</a:t>
            </a:r>
          </a:p>
          <a:p>
            <a:r>
              <a:rPr lang="en-US" dirty="0" smtClean="0"/>
              <a:t>Day 2: 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Participation Goals</a:t>
            </a:r>
          </a:p>
          <a:p>
            <a:pPr lvl="1"/>
            <a:r>
              <a:rPr lang="en-US" dirty="0" smtClean="0"/>
              <a:t>Annotation and Reconstruction</a:t>
            </a:r>
          </a:p>
          <a:p>
            <a:pPr lvl="1"/>
            <a:r>
              <a:rPr lang="en-US" dirty="0" smtClean="0"/>
              <a:t>Future and DOE Knowledge-Base</a:t>
            </a:r>
          </a:p>
        </p:txBody>
      </p:sp>
    </p:spTree>
    <p:extLst>
      <p:ext uri="{BB962C8B-B14F-4D97-AF65-F5344CB8AC3E}">
        <p14:creationId xmlns:p14="http://schemas.microsoft.com/office/powerpoint/2010/main" val="364876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PlantSEED Team and Contributors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63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Chris Henry (ANL)</a:t>
            </a:r>
          </a:p>
          <a:p>
            <a:pPr lvl="1"/>
            <a:r>
              <a:rPr lang="en-US" dirty="0" smtClean="0"/>
              <a:t>Sam Seaver, Neal Conrad, Arman </a:t>
            </a:r>
            <a:r>
              <a:rPr lang="en-US" dirty="0" err="1" smtClean="0"/>
              <a:t>Mikaili</a:t>
            </a:r>
            <a:r>
              <a:rPr lang="en-US" dirty="0" smtClean="0"/>
              <a:t>, </a:t>
            </a:r>
            <a:r>
              <a:rPr lang="en-US" dirty="0" err="1" smtClean="0"/>
              <a:t>Qizhi</a:t>
            </a:r>
            <a:r>
              <a:rPr lang="en-US" dirty="0" smtClean="0"/>
              <a:t> Zhang</a:t>
            </a:r>
            <a:endParaRPr lang="en-US" dirty="0" smtClean="0"/>
          </a:p>
          <a:p>
            <a:r>
              <a:rPr lang="en-US" dirty="0" smtClean="0"/>
              <a:t>Andrew Hanson &amp; Valerie de Crecy-</a:t>
            </a:r>
            <a:r>
              <a:rPr lang="en-US" dirty="0" err="1" smtClean="0"/>
              <a:t>Lagard</a:t>
            </a:r>
            <a:r>
              <a:rPr lang="en-US" dirty="0" smtClean="0"/>
              <a:t> (UF)</a:t>
            </a:r>
          </a:p>
          <a:p>
            <a:pPr lvl="1"/>
            <a:r>
              <a:rPr lang="en-US" dirty="0" smtClean="0"/>
              <a:t>Claudia Lerma-Ortiz, </a:t>
            </a:r>
            <a:r>
              <a:rPr lang="en-US" dirty="0" err="1" smtClean="0"/>
              <a:t>Oceane</a:t>
            </a:r>
            <a:r>
              <a:rPr lang="en-US" dirty="0" smtClean="0"/>
              <a:t> </a:t>
            </a:r>
            <a:r>
              <a:rPr lang="en-US" dirty="0" err="1" smtClean="0"/>
              <a:t>Frelin</a:t>
            </a:r>
            <a:r>
              <a:rPr lang="en-US" dirty="0" smtClean="0"/>
              <a:t>, Louis Bradbury, Thomas </a:t>
            </a:r>
            <a:r>
              <a:rPr lang="en-US" dirty="0" err="1" smtClean="0"/>
              <a:t>Neihaus</a:t>
            </a:r>
            <a:r>
              <a:rPr lang="en-US" dirty="0" smtClean="0"/>
              <a:t>, Ghulam </a:t>
            </a:r>
            <a:r>
              <a:rPr lang="en-US" dirty="0" err="1" smtClean="0"/>
              <a:t>Hasnain</a:t>
            </a:r>
            <a:r>
              <a:rPr lang="en-US" dirty="0" smtClean="0"/>
              <a:t>, </a:t>
            </a:r>
            <a:r>
              <a:rPr lang="en-US" dirty="0" err="1" smtClean="0"/>
              <a:t>Basma</a:t>
            </a:r>
            <a:r>
              <a:rPr lang="en-US" dirty="0" smtClean="0"/>
              <a:t> El </a:t>
            </a:r>
            <a:r>
              <a:rPr lang="en-US" dirty="0" err="1" smtClean="0"/>
              <a:t>Yacoubi</a:t>
            </a:r>
            <a:r>
              <a:rPr lang="en-US" dirty="0" smtClean="0"/>
              <a:t>, Remi </a:t>
            </a:r>
            <a:r>
              <a:rPr lang="en-US" dirty="0" err="1" smtClean="0"/>
              <a:t>Zallot</a:t>
            </a:r>
            <a:endParaRPr lang="en-US" dirty="0" smtClean="0"/>
          </a:p>
          <a:p>
            <a:r>
              <a:rPr lang="en-US" dirty="0" smtClean="0"/>
              <a:t>Ross </a:t>
            </a:r>
            <a:r>
              <a:rPr lang="en-US" dirty="0" err="1" smtClean="0"/>
              <a:t>Overbeek</a:t>
            </a:r>
            <a:r>
              <a:rPr lang="en-US" dirty="0" smtClean="0"/>
              <a:t> (ANL/FIG/PATRIC)</a:t>
            </a:r>
          </a:p>
          <a:p>
            <a:pPr lvl="1"/>
            <a:r>
              <a:rPr lang="en-US" dirty="0" smtClean="0"/>
              <a:t>Gordon </a:t>
            </a:r>
            <a:r>
              <a:rPr lang="en-US" dirty="0" err="1" smtClean="0"/>
              <a:t>Pusch</a:t>
            </a:r>
            <a:r>
              <a:rPr lang="en-US" dirty="0" smtClean="0"/>
              <a:t>, Robert Olson</a:t>
            </a:r>
          </a:p>
          <a:p>
            <a:r>
              <a:rPr lang="en-US" dirty="0" smtClean="0"/>
              <a:t>Svetlana </a:t>
            </a:r>
            <a:r>
              <a:rPr lang="en-US" dirty="0" err="1" smtClean="0"/>
              <a:t>Gerdes</a:t>
            </a:r>
            <a:r>
              <a:rPr lang="en-US" dirty="0" smtClean="0"/>
              <a:t> (FIG)</a:t>
            </a:r>
          </a:p>
        </p:txBody>
      </p:sp>
    </p:spTree>
    <p:extLst>
      <p:ext uri="{BB962C8B-B14F-4D97-AF65-F5344CB8AC3E}">
        <p14:creationId xmlns:p14="http://schemas.microsoft.com/office/powerpoint/2010/main" val="61697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SEED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96300" cy="49911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1980: Ross </a:t>
            </a:r>
            <a:r>
              <a:rPr lang="en-US" dirty="0" err="1" smtClean="0"/>
              <a:t>Overbeek</a:t>
            </a:r>
            <a:r>
              <a:rPr lang="en-US" dirty="0" smtClean="0"/>
              <a:t> joins ANL</a:t>
            </a:r>
          </a:p>
          <a:p>
            <a:r>
              <a:rPr lang="en-US" dirty="0" smtClean="0"/>
              <a:t>Series of Bioinformatics Systems developed:</a:t>
            </a:r>
          </a:p>
          <a:p>
            <a:pPr lvl="1"/>
            <a:r>
              <a:rPr lang="en-US" dirty="0" smtClean="0"/>
              <a:t>1994: PUMA</a:t>
            </a:r>
          </a:p>
          <a:p>
            <a:pPr lvl="1"/>
            <a:r>
              <a:rPr lang="en-US" dirty="0" smtClean="0"/>
              <a:t>1996: WIT</a:t>
            </a:r>
          </a:p>
          <a:p>
            <a:pPr lvl="1"/>
            <a:r>
              <a:rPr lang="en-US" dirty="0" smtClean="0"/>
              <a:t>1998: ERGO</a:t>
            </a:r>
          </a:p>
          <a:p>
            <a:pPr lvl="1"/>
            <a:r>
              <a:rPr lang="en-US" dirty="0" smtClean="0"/>
              <a:t>2003: SEED</a:t>
            </a:r>
          </a:p>
          <a:p>
            <a:r>
              <a:rPr lang="en-US" dirty="0" smtClean="0"/>
              <a:t>2003: Fellowship of Genomes</a:t>
            </a:r>
          </a:p>
          <a:p>
            <a:pPr lvl="1"/>
            <a:r>
              <a:rPr lang="en-US" dirty="0" smtClean="0"/>
              <a:t>“Project To Annotate 1000 Genomes”</a:t>
            </a:r>
          </a:p>
          <a:p>
            <a:r>
              <a:rPr lang="en-US" dirty="0" smtClean="0"/>
              <a:t>2010: ModelSEED published</a:t>
            </a:r>
          </a:p>
          <a:p>
            <a:r>
              <a:rPr lang="en-US" dirty="0" smtClean="0"/>
              <a:t>2014: PlantSEED published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917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Growth in Next Generation Sequencing for Plants</a:t>
            </a:r>
            <a:endParaRPr lang="en-US" dirty="0"/>
          </a:p>
        </p:txBody>
      </p:sp>
      <p:pic>
        <p:nvPicPr>
          <p:cNvPr id="7" name="Picture 6" descr="Omics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85760"/>
            <a:ext cx="6819900" cy="39787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13634" y="5747988"/>
            <a:ext cx="4916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Streptophyta</a:t>
            </a:r>
            <a:r>
              <a:rPr lang="en-US" dirty="0" smtClean="0"/>
              <a:t> in Genomes Online (2018):</a:t>
            </a:r>
          </a:p>
          <a:p>
            <a:r>
              <a:rPr lang="en-US" dirty="0"/>
              <a:t>	</a:t>
            </a:r>
            <a:r>
              <a:rPr lang="en-US" dirty="0" smtClean="0"/>
              <a:t>1,205</a:t>
            </a:r>
            <a:r>
              <a:rPr lang="en-US" dirty="0"/>
              <a:t> </a:t>
            </a:r>
            <a:r>
              <a:rPr lang="en-US" dirty="0" smtClean="0"/>
              <a:t>whole-genome sequencing projects</a:t>
            </a:r>
          </a:p>
          <a:p>
            <a:r>
              <a:rPr lang="en-US" dirty="0"/>
              <a:t>	</a:t>
            </a:r>
            <a:r>
              <a:rPr lang="en-US" dirty="0" smtClean="0"/>
              <a:t>11,030 transcriptome sequencing projects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05739"/>
          </a:xfrm>
        </p:spPr>
        <p:txBody>
          <a:bodyPr/>
          <a:lstStyle/>
          <a:p>
            <a:r>
              <a:rPr lang="en-US" dirty="0" smtClean="0"/>
              <a:t>Over-arching goal of our work:</a:t>
            </a:r>
          </a:p>
          <a:p>
            <a:pPr lvl="1"/>
            <a:r>
              <a:rPr lang="en-US" i="1" dirty="0" smtClean="0"/>
              <a:t>In silico</a:t>
            </a:r>
            <a:r>
              <a:rPr lang="en-US" dirty="0" smtClean="0"/>
              <a:t> generation of novel hypotheses in plant primary metabolism in species, tissues, and experimental conditions.</a:t>
            </a:r>
          </a:p>
          <a:p>
            <a:r>
              <a:rPr lang="en-US" dirty="0" smtClean="0"/>
              <a:t>Involves:</a:t>
            </a:r>
          </a:p>
          <a:p>
            <a:pPr lvl="1"/>
            <a:r>
              <a:rPr lang="en-US" dirty="0" smtClean="0"/>
              <a:t>Curation of plant primary metabolism</a:t>
            </a:r>
          </a:p>
          <a:p>
            <a:pPr lvl="1"/>
            <a:r>
              <a:rPr lang="en-US" dirty="0" smtClean="0"/>
              <a:t>Propagation to other plant species</a:t>
            </a:r>
          </a:p>
          <a:p>
            <a:pPr lvl="1"/>
            <a:r>
              <a:rPr lang="en-US" dirty="0" smtClean="0"/>
              <a:t>Integration and Simulation with -omics data</a:t>
            </a:r>
          </a:p>
        </p:txBody>
      </p:sp>
    </p:spTree>
    <p:extLst>
      <p:ext uri="{BB962C8B-B14F-4D97-AF65-F5344CB8AC3E}">
        <p14:creationId xmlns:p14="http://schemas.microsoft.com/office/powerpoint/2010/main" val="16641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PlantSEED 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1400"/>
          </a:xfrm>
        </p:spPr>
        <p:txBody>
          <a:bodyPr>
            <a:normAutofit/>
          </a:bodyPr>
          <a:lstStyle/>
          <a:p>
            <a:r>
              <a:rPr lang="en-US" dirty="0" smtClean="0"/>
              <a:t>Workshop </a:t>
            </a:r>
            <a:r>
              <a:rPr lang="en-US" dirty="0" smtClean="0"/>
              <a:t>site:</a:t>
            </a:r>
          </a:p>
          <a:p>
            <a:pPr lvl="1"/>
            <a:r>
              <a:rPr lang="en-US" sz="2400" dirty="0" smtClean="0"/>
              <a:t>http</a:t>
            </a:r>
            <a:r>
              <a:rPr lang="en-US" sz="2400" dirty="0"/>
              <a:t>://</a:t>
            </a:r>
            <a:r>
              <a:rPr lang="en-US" sz="2400" dirty="0" err="1" smtClean="0"/>
              <a:t>modelseed.org</a:t>
            </a:r>
            <a:r>
              <a:rPr lang="en-US" sz="2400" dirty="0" smtClean="0"/>
              <a:t>/events/plantseed2018/</a:t>
            </a:r>
            <a:endParaRPr lang="en-US" sz="2400" dirty="0" smtClean="0"/>
          </a:p>
          <a:p>
            <a:pPr lvl="2"/>
            <a:r>
              <a:rPr lang="en-US" dirty="0" smtClean="0"/>
              <a:t>Will be updated after workshop</a:t>
            </a:r>
          </a:p>
          <a:p>
            <a:r>
              <a:rPr lang="en-US" dirty="0" smtClean="0"/>
              <a:t>Repository:</a:t>
            </a:r>
          </a:p>
          <a:p>
            <a:pPr lvl="1"/>
            <a:r>
              <a:rPr lang="en-US" sz="2400" dirty="0"/>
              <a:t>https://github.com/ModelSEED/</a:t>
            </a:r>
            <a:r>
              <a:rPr lang="en-US" sz="2400" dirty="0" smtClean="0"/>
              <a:t>PlantSEED/Workshops</a:t>
            </a:r>
          </a:p>
          <a:p>
            <a:r>
              <a:rPr lang="en-US" dirty="0" smtClean="0"/>
              <a:t>New PlantSEED Web Interface:</a:t>
            </a:r>
          </a:p>
          <a:p>
            <a:pPr lvl="1"/>
            <a:r>
              <a:rPr lang="en-US" sz="2400" dirty="0" smtClean="0"/>
              <a:t>http://</a:t>
            </a:r>
            <a:r>
              <a:rPr lang="en-US" sz="2400" dirty="0" err="1" smtClean="0"/>
              <a:t>modelseed.org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319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lumMod val="75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37137</TotalTime>
  <Words>319</Words>
  <Application>Microsoft Macintosh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Office Theme</vt:lpstr>
      <vt:lpstr>Wireless options</vt:lpstr>
      <vt:lpstr>PlantSEED Workshop</vt:lpstr>
      <vt:lpstr>Introductions and Sponsors</vt:lpstr>
      <vt:lpstr>Workshop Schedule</vt:lpstr>
      <vt:lpstr>PlantSEED Team and Contributors</vt:lpstr>
      <vt:lpstr>History of SEED</vt:lpstr>
      <vt:lpstr>Growth in Next Generation Sequencing for Plants</vt:lpstr>
      <vt:lpstr>Goals</vt:lpstr>
      <vt:lpstr>PlantSEED Websites</vt:lpstr>
      <vt:lpstr>Logging in</vt:lpstr>
    </vt:vector>
  </TitlesOfParts>
  <Company>Argonne National Laboratory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Angiosperm Metabolism in silico</dc:title>
  <dc:creator>Samuel Seaver</dc:creator>
  <cp:lastModifiedBy>Microsoft Office User</cp:lastModifiedBy>
  <cp:revision>494</cp:revision>
  <cp:lastPrinted>2013-04-26T18:23:31Z</cp:lastPrinted>
  <dcterms:created xsi:type="dcterms:W3CDTF">2013-07-23T14:23:58Z</dcterms:created>
  <dcterms:modified xsi:type="dcterms:W3CDTF">2018-07-27T20:44:59Z</dcterms:modified>
</cp:coreProperties>
</file>