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1" r:id="rId2"/>
    <p:sldId id="477" r:id="rId3"/>
    <p:sldId id="478" r:id="rId4"/>
    <p:sldId id="472" r:id="rId5"/>
    <p:sldId id="475" r:id="rId6"/>
    <p:sldId id="476" r:id="rId7"/>
    <p:sldId id="474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8" autoAdjust="0"/>
    <p:restoredTop sz="94682"/>
  </p:normalViewPr>
  <p:slideViewPr>
    <p:cSldViewPr snapToGrid="0">
      <p:cViewPr>
        <p:scale>
          <a:sx n="100" d="100"/>
          <a:sy n="100" d="100"/>
        </p:scale>
        <p:origin x="136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Overview of Website,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Reference Data, and Sandbox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to Guide</a:t>
            </a:r>
            <a:br>
              <a:rPr lang="en-US" dirty="0" smtClean="0"/>
            </a:br>
            <a:r>
              <a:rPr lang="en-US" dirty="0" smtClean="0"/>
              <a:t>(Website;</a:t>
            </a:r>
            <a:r>
              <a:rPr lang="en-US" dirty="0"/>
              <a:t> </a:t>
            </a:r>
            <a:r>
              <a:rPr lang="de-DE" dirty="0" smtClean="0"/>
              <a:t>http://</a:t>
            </a:r>
            <a:r>
              <a:rPr lang="de-DE" smtClean="0"/>
              <a:t>modelseed.org</a:t>
            </a:r>
            <a:r>
              <a:rPr lang="de-DE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5969"/>
          </a:xfrm>
        </p:spPr>
        <p:txBody>
          <a:bodyPr/>
          <a:lstStyle/>
          <a:p>
            <a:r>
              <a:rPr lang="en-US" dirty="0" smtClean="0"/>
              <a:t>How many:</a:t>
            </a:r>
          </a:p>
          <a:p>
            <a:pPr lvl="1"/>
            <a:r>
              <a:rPr lang="en-US" dirty="0" smtClean="0"/>
              <a:t>Reference Data Models?</a:t>
            </a:r>
          </a:p>
          <a:p>
            <a:pPr lvl="1"/>
            <a:r>
              <a:rPr lang="en-US" dirty="0" smtClean="0"/>
              <a:t>Roles in a subsystem that involves Serine?</a:t>
            </a:r>
          </a:p>
          <a:p>
            <a:pPr lvl="1"/>
            <a:r>
              <a:rPr lang="en-US" dirty="0" smtClean="0"/>
              <a:t>Media that have the word ’Plant’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to Guide</a:t>
            </a:r>
            <a:br>
              <a:rPr lang="en-US" dirty="0" smtClean="0"/>
            </a:br>
            <a:r>
              <a:rPr lang="en-US" smtClean="0"/>
              <a:t>(Reference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5827"/>
          </a:xfrm>
        </p:spPr>
        <p:txBody>
          <a:bodyPr/>
          <a:lstStyle/>
          <a:p>
            <a:r>
              <a:rPr lang="en-US" dirty="0" smtClean="0"/>
              <a:t>Can you find:</a:t>
            </a:r>
          </a:p>
          <a:p>
            <a:pPr lvl="1"/>
            <a:r>
              <a:rPr lang="en-US" i="1" dirty="0" smtClean="0"/>
              <a:t>S. </a:t>
            </a:r>
            <a:r>
              <a:rPr lang="en-US" i="1" dirty="0" err="1" smtClean="0"/>
              <a:t>tuberosum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Plastidial sandbox?</a:t>
            </a:r>
          </a:p>
          <a:p>
            <a:r>
              <a:rPr lang="en-US" dirty="0" smtClean="0"/>
              <a:t>In any Reference Model:</a:t>
            </a:r>
          </a:p>
          <a:p>
            <a:pPr lvl="1"/>
            <a:r>
              <a:rPr lang="en-US" dirty="0" smtClean="0"/>
              <a:t>How many reactions utilize ATP?</a:t>
            </a:r>
          </a:p>
          <a:p>
            <a:pPr lvl="1"/>
            <a:r>
              <a:rPr lang="en-US" dirty="0" smtClean="0"/>
              <a:t>How many plastidial reactions utilize NADPH?</a:t>
            </a:r>
          </a:p>
          <a:p>
            <a:r>
              <a:rPr lang="en-US" dirty="0" smtClean="0"/>
              <a:t>In any Plant media:</a:t>
            </a:r>
          </a:p>
          <a:p>
            <a:pPr lvl="1"/>
            <a:r>
              <a:rPr lang="en-US" dirty="0" smtClean="0"/>
              <a:t>Can you identify the possible sources of carbon?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Sandbox Pathways</a:t>
            </a:r>
            <a:br>
              <a:rPr lang="en-US" dirty="0" smtClean="0"/>
            </a:br>
            <a:r>
              <a:rPr lang="en-US" dirty="0" smtClean="0"/>
              <a:t>(Calvin Cycle)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99260"/>
            <a:ext cx="5778500" cy="4853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9693" y="65532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mn.plantcyc.org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Sandbox Pathways</a:t>
            </a:r>
            <a:br>
              <a:rPr lang="en-US" dirty="0" smtClean="0"/>
            </a:br>
            <a:r>
              <a:rPr lang="en-US" dirty="0" smtClean="0"/>
              <a:t>(Pentose Phosphate Pathway)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1" y="1545274"/>
            <a:ext cx="3124200" cy="5312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9693" y="65532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mn.plantcyc.org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Sandbox Pathways</a:t>
            </a:r>
            <a:br>
              <a:rPr lang="en-US" dirty="0" smtClean="0"/>
            </a:br>
            <a:r>
              <a:rPr lang="en-US" dirty="0" smtClean="0"/>
              <a:t>(Photosynthesis)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2443" y="458291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mn.plantcyc.org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300"/>
            <a:ext cx="9144000" cy="23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08" y="1417638"/>
            <a:ext cx="6408784" cy="5033962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5029200" y="2406749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rxn00018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803900" y="3391097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rxn01100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850346" y="4375445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rxn00782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619569" y="525963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rxn00747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03469" y="614382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rxn15116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050869" y="525963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rxn15494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6069" y="3410440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rxn01116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584269" y="2372361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rxn01111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353742" y="525963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rxn01334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94942" y="4378764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rxn01345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17669" y="3721391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rxn01200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17669" y="3150078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rxn00777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700440" y="4404166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rxn15271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Sandbox Pathways</a:t>
            </a:r>
            <a:br>
              <a:rPr lang="en-US" dirty="0" smtClean="0"/>
            </a:br>
            <a:r>
              <a:rPr lang="en-US" dirty="0" smtClean="0"/>
              <a:t>(Calvin Cycle Reactions)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36887</TotalTime>
  <Words>106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Courier</vt:lpstr>
      <vt:lpstr>Arial</vt:lpstr>
      <vt:lpstr>Office Theme</vt:lpstr>
      <vt:lpstr>PlantSEED Workshop</vt:lpstr>
      <vt:lpstr>Questions to Guide (Website; http://modelseed.org)</vt:lpstr>
      <vt:lpstr>Questions to Guide (Reference Data)</vt:lpstr>
      <vt:lpstr>Sandbox Pathways (Calvin Cycle)</vt:lpstr>
      <vt:lpstr>Sandbox Pathways (Pentose Phosphate Pathway)</vt:lpstr>
      <vt:lpstr>Sandbox Pathways (Photosynthesis)</vt:lpstr>
      <vt:lpstr>Sandbox Pathways (Calvin Cycle Reactions)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Microsoft Office User</cp:lastModifiedBy>
  <cp:revision>473</cp:revision>
  <cp:lastPrinted>2013-04-26T18:23:31Z</cp:lastPrinted>
  <dcterms:created xsi:type="dcterms:W3CDTF">2013-07-23T14:23:58Z</dcterms:created>
  <dcterms:modified xsi:type="dcterms:W3CDTF">2018-07-27T20:46:04Z</dcterms:modified>
</cp:coreProperties>
</file>