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58" r:id="rId2"/>
    <p:sldId id="463" r:id="rId3"/>
    <p:sldId id="464" r:id="rId4"/>
    <p:sldId id="465" r:id="rId5"/>
    <p:sldId id="462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clrMode="bw" frameSlides="1"/>
  <p:clrMru>
    <a:srgbClr val="ED18FF"/>
    <a:srgbClr val="FF0000"/>
    <a:srgbClr val="FFF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8" autoAdjust="0"/>
    <p:restoredTop sz="94792"/>
  </p:normalViewPr>
  <p:slideViewPr>
    <p:cSldViewPr snapToGrid="0">
      <p:cViewPr>
        <p:scale>
          <a:sx n="100" d="100"/>
          <a:sy n="100" d="100"/>
        </p:scale>
        <p:origin x="88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B659CAA-387D-4743-ACDE-CF71B0D5D552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F32DC09-BF40-4B66-AD15-7944CBDFA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0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6A7D4-8EB5-EE4E-BBFF-3382F43E4173}" type="datetimeFigureOut">
              <a:rPr lang="en-US" smtClean="0"/>
              <a:pPr/>
              <a:t>8/17/18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0D70-D590-2843-9DD2-7DCFF76A7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0BD1C-B342-46CE-92DB-592B33E59BFF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97E08-A1A3-438E-ACF6-6F7AB9561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CC90-5885-48E4-B90D-19FC95EF49C4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AA412-E573-4EE3-AA6B-796283A5D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74E8D-5A09-4B56-B71B-6D3C6710BE3A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C5CB9-C73C-4BA6-8F02-A103C8540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9B8D-7040-4952-B4FC-AC2EC451E875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F0F6E-891A-4A33-AFED-213D82A8F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E8991-3C55-4FDD-B5FD-6A3922ACD640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1348-FAC2-4AAC-95C0-476FE6178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CA87-24CA-4CD1-BBA5-7545E0F51546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9968C-FEA7-4594-A2A6-B2FD2CD3E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48A95-984D-477D-8872-B849DC9B19F9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230C7-EEA5-4250-BD30-A1C9FD199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004CA-8FDC-4B08-9AAA-5E7A9D69280D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A69FA-3EE4-4234-AE2F-435BD8D71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5D983-77AD-4B67-974F-2D918806C269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F28C5-F1FD-45C6-8D07-032AA0D14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BD2C8-A853-4132-B5EB-DC6B064ED9FB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EFDB5-8A76-4EBC-8B74-DBAEF5C34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85BD5-6336-4CA8-B4E2-EF8D7E02B08F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0A08D-40E0-43FE-AAF4-571FB12A4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228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525171-5784-4D61-BA9E-0FB921CD9E15}" type="datetimeFigureOut">
              <a:rPr lang="en-US"/>
              <a:pPr>
                <a:defRPr/>
              </a:pPr>
              <a:t>8/17/18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2095D2-3887-4E28-A9F2-F6BD23062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32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»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PlantSEED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584575"/>
            <a:ext cx="72390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Second Day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403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Day 1: 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Sandbox</a:t>
            </a:r>
          </a:p>
          <a:p>
            <a:pPr lvl="1"/>
            <a:r>
              <a:rPr lang="en-US" dirty="0" smtClean="0"/>
              <a:t>Group Photo</a:t>
            </a:r>
          </a:p>
          <a:p>
            <a:pPr lvl="1"/>
            <a:r>
              <a:rPr lang="en-US" dirty="0" smtClean="0"/>
              <a:t>Flux Balance Analysis</a:t>
            </a:r>
          </a:p>
          <a:p>
            <a:pPr lvl="2"/>
            <a:r>
              <a:rPr lang="en-US" dirty="0" smtClean="0"/>
              <a:t>Unconstrained</a:t>
            </a:r>
          </a:p>
          <a:p>
            <a:pPr lvl="2"/>
            <a:r>
              <a:rPr lang="en-US" dirty="0" smtClean="0"/>
              <a:t>Transcript-constrained</a:t>
            </a:r>
          </a:p>
          <a:p>
            <a:r>
              <a:rPr lang="en-US" dirty="0" smtClean="0"/>
              <a:t>Day 2: </a:t>
            </a:r>
          </a:p>
          <a:p>
            <a:pPr lvl="1"/>
            <a:r>
              <a:rPr lang="en-US" dirty="0" smtClean="0"/>
              <a:t>Overview</a:t>
            </a:r>
            <a:endParaRPr lang="en-US" dirty="0" smtClean="0"/>
          </a:p>
          <a:p>
            <a:pPr lvl="1"/>
            <a:r>
              <a:rPr lang="en-US" dirty="0" smtClean="0"/>
              <a:t>Annotation and Reconstruction</a:t>
            </a:r>
          </a:p>
          <a:p>
            <a:pPr lvl="1"/>
            <a:r>
              <a:rPr lang="en-US" dirty="0" smtClean="0"/>
              <a:t>Future </a:t>
            </a:r>
            <a:r>
              <a:rPr lang="en-US" dirty="0" smtClean="0"/>
              <a:t>of </a:t>
            </a:r>
            <a:r>
              <a:rPr lang="en-US" dirty="0" err="1" smtClean="0"/>
              <a:t>PlantSEED</a:t>
            </a:r>
            <a:endParaRPr lang="en-US" dirty="0" smtClean="0"/>
          </a:p>
          <a:p>
            <a:pPr lvl="1"/>
            <a:r>
              <a:rPr lang="en-US" dirty="0" smtClean="0"/>
              <a:t>Lunch</a:t>
            </a:r>
          </a:p>
          <a:p>
            <a:pPr lvl="1"/>
            <a:r>
              <a:rPr lang="en-US" dirty="0" smtClean="0"/>
              <a:t>DOE </a:t>
            </a:r>
            <a:r>
              <a:rPr lang="en-US" dirty="0" smtClean="0"/>
              <a:t>Knowledge-Base</a:t>
            </a:r>
          </a:p>
        </p:txBody>
      </p:sp>
    </p:spTree>
    <p:extLst>
      <p:ext uri="{BB962C8B-B14F-4D97-AF65-F5344CB8AC3E}">
        <p14:creationId xmlns:p14="http://schemas.microsoft.com/office/powerpoint/2010/main" val="192059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Forms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847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1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84775"/>
          </a:xfrm>
        </p:spPr>
        <p:txBody>
          <a:bodyPr/>
          <a:lstStyle/>
          <a:p>
            <a:r>
              <a:rPr lang="en-US" smtClean="0"/>
              <a:t>Blast Genome for New Model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17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39430"/>
          </a:xfrm>
        </p:spPr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Where you’re from</a:t>
            </a:r>
          </a:p>
          <a:p>
            <a:r>
              <a:rPr lang="en-US" dirty="0" smtClean="0"/>
              <a:t>Background (computational/biological)</a:t>
            </a:r>
          </a:p>
          <a:p>
            <a:r>
              <a:rPr lang="en-US" dirty="0" smtClean="0"/>
              <a:t>Species/Challenges you’re working on</a:t>
            </a:r>
          </a:p>
          <a:p>
            <a:r>
              <a:rPr lang="en-US" dirty="0" smtClean="0"/>
              <a:t>How our tools may be useful for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7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lumMod val="75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38448</TotalTime>
  <Words>64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Arial</vt:lpstr>
      <vt:lpstr>Office Theme</vt:lpstr>
      <vt:lpstr>PlantSEED Workshop</vt:lpstr>
      <vt:lpstr>Workshop Schedule</vt:lpstr>
      <vt:lpstr>Feedback Forms Reminder</vt:lpstr>
      <vt:lpstr>Before Break</vt:lpstr>
      <vt:lpstr>Participation Goals</vt:lpstr>
    </vt:vector>
  </TitlesOfParts>
  <Company>Argonne National Laboratory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Angiosperm Metabolism in silico</dc:title>
  <dc:creator>Samuel Seaver</dc:creator>
  <cp:lastModifiedBy>Microsoft Office User</cp:lastModifiedBy>
  <cp:revision>473</cp:revision>
  <cp:lastPrinted>2013-04-26T18:23:31Z</cp:lastPrinted>
  <dcterms:created xsi:type="dcterms:W3CDTF">2013-07-23T14:23:58Z</dcterms:created>
  <dcterms:modified xsi:type="dcterms:W3CDTF">2018-08-17T12:30:59Z</dcterms:modified>
</cp:coreProperties>
</file>