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1" r:id="rId2"/>
    <p:sldId id="441" r:id="rId3"/>
    <p:sldId id="454" r:id="rId4"/>
    <p:sldId id="456" r:id="rId5"/>
    <p:sldId id="457" r:id="rId6"/>
    <p:sldId id="458" r:id="rId7"/>
    <p:sldId id="460" r:id="rId8"/>
    <p:sldId id="461" r:id="rId9"/>
    <p:sldId id="462" r:id="rId10"/>
    <p:sldId id="464" r:id="rId11"/>
    <p:sldId id="465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94676"/>
  </p:normalViewPr>
  <p:slideViewPr>
    <p:cSldViewPr snapToGrid="0">
      <p:cViewPr>
        <p:scale>
          <a:sx n="100" d="100"/>
          <a:sy n="100" d="100"/>
        </p:scale>
        <p:origin x="14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In-depth Analysis of Genome Annotation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(False positives)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849"/>
          </a:xfrm>
        </p:spPr>
        <p:txBody>
          <a:bodyPr/>
          <a:lstStyle/>
          <a:p>
            <a:r>
              <a:rPr lang="en-US" dirty="0" smtClean="0"/>
              <a:t>A false positive occurs </a:t>
            </a:r>
            <a:r>
              <a:rPr lang="en-US" dirty="0"/>
              <a:t>i</a:t>
            </a:r>
            <a:r>
              <a:rPr lang="en-US" dirty="0" smtClean="0"/>
              <a:t>f a PlantSEED Functional Role was assigned to any features, but there are zero “Exemplar Hits”.</a:t>
            </a:r>
          </a:p>
          <a:p>
            <a:r>
              <a:rPr lang="en-US" dirty="0" smtClean="0"/>
              <a:t>You may look at the Plant similarities for these features.</a:t>
            </a:r>
          </a:p>
          <a:p>
            <a:r>
              <a:rPr lang="en-US" dirty="0" smtClean="0"/>
              <a:t>If you believe that the functional role should not belong to the feature, you may edit the function so that it is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57724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(Tasks)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through every functional role in Central Carbon Metabolism</a:t>
            </a:r>
          </a:p>
          <a:p>
            <a:pPr lvl="1"/>
            <a:r>
              <a:rPr lang="en-US" dirty="0" smtClean="0"/>
              <a:t>Glycolysis, TCA Cycle, PPP</a:t>
            </a:r>
          </a:p>
          <a:p>
            <a:r>
              <a:rPr lang="en-US" dirty="0" smtClean="0"/>
              <a:t>Does your genome have feature(s) annotated with each function?</a:t>
            </a:r>
          </a:p>
          <a:p>
            <a:r>
              <a:rPr lang="en-US" dirty="0" smtClean="0"/>
              <a:t>For missing roles, can you find and edit features?</a:t>
            </a:r>
          </a:p>
          <a:p>
            <a:r>
              <a:rPr lang="en-US" dirty="0" smtClean="0"/>
              <a:t>Tip: Use two tabs/pages</a:t>
            </a:r>
          </a:p>
          <a:p>
            <a:pPr lvl="1"/>
            <a:r>
              <a:rPr lang="en-US" dirty="0" smtClean="0"/>
              <a:t>One for master list of PlantSEED annotation</a:t>
            </a:r>
          </a:p>
          <a:p>
            <a:pPr lvl="1"/>
            <a:r>
              <a:rPr lang="en-US" dirty="0" smtClean="0"/>
              <a:t>One for annotation of User’s genome</a:t>
            </a:r>
          </a:p>
        </p:txBody>
      </p:sp>
    </p:spTree>
    <p:extLst>
      <p:ext uri="{BB962C8B-B14F-4D97-AF65-F5344CB8AC3E}">
        <p14:creationId xmlns:p14="http://schemas.microsoft.com/office/powerpoint/2010/main" val="30558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User’s Annotation</a:t>
            </a:r>
          </a:p>
        </p:txBody>
      </p:sp>
      <p:pic>
        <p:nvPicPr>
          <p:cNvPr id="7" name="Picture 6" descr="Full_User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1690"/>
            <a:ext cx="8064500" cy="47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7" name="Picture 6" descr="Full_User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1690"/>
            <a:ext cx="8064500" cy="478484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197600" y="2819400"/>
            <a:ext cx="8509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3" name="Picture 2" descr="User_Attrib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2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2" name="Picture 1" descr="User_PlantSi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9144000" cy="42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a Feature</a:t>
            </a:r>
          </a:p>
        </p:txBody>
      </p:sp>
      <p:pic>
        <p:nvPicPr>
          <p:cNvPr id="3" name="Picture 2" descr="User_ProkSi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144000" cy="42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Assessing Annotation</a:t>
            </a:r>
            <a:br>
              <a:rPr lang="en-US" dirty="0" smtClean="0"/>
            </a:br>
            <a:r>
              <a:rPr lang="en-US" sz="3300" dirty="0" smtClean="0"/>
              <a:t>(True positives)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92"/>
          </a:xfrm>
        </p:spPr>
        <p:txBody>
          <a:bodyPr/>
          <a:lstStyle/>
          <a:p>
            <a:r>
              <a:rPr lang="en-US" dirty="0" smtClean="0"/>
              <a:t>One means by which one can evaluate annotation assigned using </a:t>
            </a:r>
            <a:r>
              <a:rPr lang="en-US" dirty="0" err="1" smtClean="0"/>
              <a:t>Kmers</a:t>
            </a:r>
            <a:r>
              <a:rPr lang="en-US" dirty="0" smtClean="0"/>
              <a:t> is by using BLAST</a:t>
            </a:r>
          </a:p>
          <a:p>
            <a:r>
              <a:rPr lang="en-US" dirty="0" smtClean="0"/>
              <a:t>The “Exemplar Hits” column contains the list of features which had a BLAST ‘hit’ with a curated Arabidopsis gene</a:t>
            </a:r>
          </a:p>
          <a:p>
            <a:r>
              <a:rPr lang="en-US" dirty="0" smtClean="0"/>
              <a:t>We can consider the annotation of a feature, via a K-</a:t>
            </a:r>
            <a:r>
              <a:rPr lang="en-US" dirty="0" err="1" smtClean="0"/>
              <a:t>mer</a:t>
            </a:r>
            <a:r>
              <a:rPr lang="en-US" dirty="0" smtClean="0"/>
              <a:t>, to be good, if there is a match in the “Exemplar Hits” column.</a:t>
            </a:r>
          </a:p>
        </p:txBody>
      </p:sp>
    </p:spTree>
    <p:extLst>
      <p:ext uri="{BB962C8B-B14F-4D97-AF65-F5344CB8AC3E}">
        <p14:creationId xmlns:p14="http://schemas.microsoft.com/office/powerpoint/2010/main" val="8825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(False negatives)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849"/>
          </a:xfrm>
        </p:spPr>
        <p:txBody>
          <a:bodyPr/>
          <a:lstStyle/>
          <a:p>
            <a:r>
              <a:rPr lang="en-US" dirty="0" smtClean="0"/>
              <a:t>A false negative occurs </a:t>
            </a:r>
            <a:r>
              <a:rPr lang="en-US" dirty="0"/>
              <a:t>i</a:t>
            </a:r>
            <a:r>
              <a:rPr lang="en-US" dirty="0" smtClean="0"/>
              <a:t>f a PlantSEED Functional Role was not assigned to any features, but there are “Exemplar Hits”.</a:t>
            </a:r>
          </a:p>
          <a:p>
            <a:r>
              <a:rPr lang="en-US" dirty="0" smtClean="0"/>
              <a:t>You may browse the “Exemplar Hits” and look at the Plant similarities for each feature.</a:t>
            </a:r>
          </a:p>
          <a:p>
            <a:r>
              <a:rPr lang="en-US" dirty="0" smtClean="0"/>
              <a:t>If you believe that the functional role can be assigned to any of these features, you can edit a feature’s function</a:t>
            </a:r>
          </a:p>
        </p:txBody>
      </p:sp>
    </p:spTree>
    <p:extLst>
      <p:ext uri="{BB962C8B-B14F-4D97-AF65-F5344CB8AC3E}">
        <p14:creationId xmlns:p14="http://schemas.microsoft.com/office/powerpoint/2010/main" val="363706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Annotation</a:t>
            </a:r>
            <a:br>
              <a:rPr lang="en-US" dirty="0"/>
            </a:br>
            <a:r>
              <a:rPr lang="en-US" sz="3300" dirty="0" smtClean="0"/>
              <a:t>(</a:t>
            </a:r>
            <a:r>
              <a:rPr lang="en-US" sz="3300" smtClean="0"/>
              <a:t>False negatives)</a:t>
            </a:r>
            <a:endParaRPr lang="en-US" dirty="0"/>
          </a:p>
        </p:txBody>
      </p:sp>
      <p:pic>
        <p:nvPicPr>
          <p:cNvPr id="5" name="Picture 4" descr="Feature_Edit_St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651000"/>
            <a:ext cx="3581400" cy="1259789"/>
          </a:xfrm>
          <a:prstGeom prst="rect">
            <a:avLst/>
          </a:prstGeom>
        </p:spPr>
      </p:pic>
      <p:pic>
        <p:nvPicPr>
          <p:cNvPr id="6" name="Picture 5" descr="Feature_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3060700"/>
            <a:ext cx="3594100" cy="1402778"/>
          </a:xfrm>
          <a:prstGeom prst="rect">
            <a:avLst/>
          </a:prstGeom>
        </p:spPr>
      </p:pic>
      <p:pic>
        <p:nvPicPr>
          <p:cNvPr id="7" name="Picture 6" descr="Feature_Edit_Sa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4737100"/>
            <a:ext cx="3797300" cy="15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36537</TotalTime>
  <Words>280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PlantSEED Workshop</vt:lpstr>
      <vt:lpstr>Viewing a User’s Annotation</vt:lpstr>
      <vt:lpstr>Viewing a Feature</vt:lpstr>
      <vt:lpstr>Viewing a Feature</vt:lpstr>
      <vt:lpstr>Viewing a Feature</vt:lpstr>
      <vt:lpstr>Viewing a Feature</vt:lpstr>
      <vt:lpstr>Assessing Annotation (True positives)</vt:lpstr>
      <vt:lpstr>Assessing Annotation (False negatives)</vt:lpstr>
      <vt:lpstr>Assessing Annotation (False negatives)</vt:lpstr>
      <vt:lpstr>Assessing Annotation (False positives)</vt:lpstr>
      <vt:lpstr>Assessing Annotation (Tasks)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453</cp:revision>
  <cp:lastPrinted>2013-04-26T18:23:31Z</cp:lastPrinted>
  <dcterms:created xsi:type="dcterms:W3CDTF">2013-07-23T14:23:58Z</dcterms:created>
  <dcterms:modified xsi:type="dcterms:W3CDTF">2016-08-03T22:11:38Z</dcterms:modified>
</cp:coreProperties>
</file>