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8" r:id="rId1"/>
  </p:sldMasterIdLst>
  <p:sldIdLst>
    <p:sldId id="264" r:id="rId2"/>
    <p:sldId id="266" r:id="rId3"/>
    <p:sldId id="258" r:id="rId4"/>
    <p:sldId id="259" r:id="rId5"/>
    <p:sldId id="260" r:id="rId6"/>
    <p:sldId id="267" r:id="rId7"/>
    <p:sldId id="261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62F3F-55AA-4830-9910-3F6F83423085}" type="datetimeFigureOut">
              <a:rPr lang="pt-BR" smtClean="0"/>
              <a:t>28/04/2021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2C234-0061-44B5-88D0-0EEAD4C115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9501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62F3F-55AA-4830-9910-3F6F83423085}" type="datetimeFigureOut">
              <a:rPr lang="pt-BR" smtClean="0"/>
              <a:t>28/04/2021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2C234-0061-44B5-88D0-0EEAD4C115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9977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62F3F-55AA-4830-9910-3F6F83423085}" type="datetimeFigureOut">
              <a:rPr lang="pt-BR" smtClean="0"/>
              <a:t>28/04/2021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2C234-0061-44B5-88D0-0EEAD4C115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62328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62F3F-55AA-4830-9910-3F6F83423085}" type="datetimeFigureOut">
              <a:rPr lang="pt-BR" smtClean="0"/>
              <a:t>28/04/2021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2C234-0061-44B5-88D0-0EEAD4C115CA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487336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62F3F-55AA-4830-9910-3F6F83423085}" type="datetimeFigureOut">
              <a:rPr lang="pt-BR" smtClean="0"/>
              <a:t>28/04/2021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2C234-0061-44B5-88D0-0EEAD4C115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51645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62F3F-55AA-4830-9910-3F6F83423085}" type="datetimeFigureOut">
              <a:rPr lang="pt-BR" smtClean="0"/>
              <a:t>28/04/2021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2C234-0061-44B5-88D0-0EEAD4C115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22227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62F3F-55AA-4830-9910-3F6F83423085}" type="datetimeFigureOut">
              <a:rPr lang="pt-BR" smtClean="0"/>
              <a:t>28/04/2021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2C234-0061-44B5-88D0-0EEAD4C115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2873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62F3F-55AA-4830-9910-3F6F83423085}" type="datetimeFigureOut">
              <a:rPr lang="pt-BR" smtClean="0"/>
              <a:t>28/04/2021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2C234-0061-44B5-88D0-0EEAD4C115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09501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62F3F-55AA-4830-9910-3F6F83423085}" type="datetimeFigureOut">
              <a:rPr lang="pt-BR" smtClean="0"/>
              <a:t>28/04/2021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2C234-0061-44B5-88D0-0EEAD4C115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1395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62F3F-55AA-4830-9910-3F6F83423085}" type="datetimeFigureOut">
              <a:rPr lang="pt-BR" smtClean="0"/>
              <a:t>28/04/2021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2C234-0061-44B5-88D0-0EEAD4C115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7870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62F3F-55AA-4830-9910-3F6F83423085}" type="datetimeFigureOut">
              <a:rPr lang="pt-BR" smtClean="0"/>
              <a:t>28/04/2021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2C234-0061-44B5-88D0-0EEAD4C115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5951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62F3F-55AA-4830-9910-3F6F83423085}" type="datetimeFigureOut">
              <a:rPr lang="pt-BR" smtClean="0"/>
              <a:t>28/04/2021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2C234-0061-44B5-88D0-0EEAD4C115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9006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62F3F-55AA-4830-9910-3F6F83423085}" type="datetimeFigureOut">
              <a:rPr lang="pt-BR" smtClean="0"/>
              <a:t>28/04/2021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2C234-0061-44B5-88D0-0EEAD4C115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6807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62F3F-55AA-4830-9910-3F6F83423085}" type="datetimeFigureOut">
              <a:rPr lang="pt-BR" smtClean="0"/>
              <a:t>28/04/2021</a:t>
            </a:fld>
            <a:endParaRPr lang="pt-B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2C234-0061-44B5-88D0-0EEAD4C115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7788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62F3F-55AA-4830-9910-3F6F83423085}" type="datetimeFigureOut">
              <a:rPr lang="pt-BR" smtClean="0"/>
              <a:t>28/04/2021</a:t>
            </a:fld>
            <a:endParaRPr lang="pt-B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2C234-0061-44B5-88D0-0EEAD4C115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3690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62F3F-55AA-4830-9910-3F6F83423085}" type="datetimeFigureOut">
              <a:rPr lang="pt-BR" smtClean="0"/>
              <a:t>28/04/2021</a:t>
            </a:fld>
            <a:endParaRPr lang="pt-B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2C234-0061-44B5-88D0-0EEAD4C115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13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62F3F-55AA-4830-9910-3F6F83423085}" type="datetimeFigureOut">
              <a:rPr lang="pt-BR" smtClean="0"/>
              <a:t>28/04/2021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2C234-0061-44B5-88D0-0EEAD4C115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1925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FB62F3F-55AA-4830-9910-3F6F83423085}" type="datetimeFigureOut">
              <a:rPr lang="pt-BR" smtClean="0"/>
              <a:t>28/04/2021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2C234-0061-44B5-88D0-0EEAD4C115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3777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79" r:id="rId1"/>
    <p:sldLayoutId id="2147483980" r:id="rId2"/>
    <p:sldLayoutId id="2147483981" r:id="rId3"/>
    <p:sldLayoutId id="2147483982" r:id="rId4"/>
    <p:sldLayoutId id="2147483983" r:id="rId5"/>
    <p:sldLayoutId id="2147483984" r:id="rId6"/>
    <p:sldLayoutId id="2147483985" r:id="rId7"/>
    <p:sldLayoutId id="2147483986" r:id="rId8"/>
    <p:sldLayoutId id="2147483987" r:id="rId9"/>
    <p:sldLayoutId id="2147483988" r:id="rId10"/>
    <p:sldLayoutId id="2147483989" r:id="rId11"/>
    <p:sldLayoutId id="2147483990" r:id="rId12"/>
    <p:sldLayoutId id="2147483991" r:id="rId13"/>
    <p:sldLayoutId id="2147483992" r:id="rId14"/>
    <p:sldLayoutId id="2147483993" r:id="rId15"/>
    <p:sldLayoutId id="2147483994" r:id="rId16"/>
    <p:sldLayoutId id="21474839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2F0A02-CE04-42B4-BD95-F1C50B039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7965" y="548641"/>
            <a:ext cx="9476068" cy="870856"/>
          </a:xfrm>
        </p:spPr>
        <p:txBody>
          <a:bodyPr/>
          <a:lstStyle/>
          <a:p>
            <a:pPr algn="ctr"/>
            <a:r>
              <a:rPr lang="pt-BR" sz="5400" dirty="0"/>
              <a:t>Trabalho de Web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28522596-6C04-4E50-8E0D-CD6454145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2729" y="2662519"/>
            <a:ext cx="8946541" cy="4195481"/>
          </a:xfrm>
        </p:spPr>
        <p:txBody>
          <a:bodyPr>
            <a:normAutofit/>
          </a:bodyPr>
          <a:lstStyle/>
          <a:p>
            <a:pPr algn="ctr"/>
            <a:r>
              <a:rPr lang="pt-BR" sz="3200" dirty="0"/>
              <a:t>Integrantes:</a:t>
            </a:r>
          </a:p>
          <a:p>
            <a:pPr algn="ctr"/>
            <a:r>
              <a:rPr lang="pt-BR" sz="3200" dirty="0"/>
              <a:t>Jairo Lima Magalhães de Azevedo</a:t>
            </a:r>
          </a:p>
          <a:p>
            <a:pPr algn="ctr"/>
            <a:r>
              <a:rPr lang="pt-BR" sz="3200" dirty="0"/>
              <a:t>Ludivik Eduardo Silva de Paula</a:t>
            </a:r>
          </a:p>
          <a:p>
            <a:pPr algn="ctr"/>
            <a:r>
              <a:rPr lang="pt-BR" sz="3200" dirty="0"/>
              <a:t>3ºCI</a:t>
            </a:r>
          </a:p>
        </p:txBody>
      </p:sp>
    </p:spTree>
    <p:extLst>
      <p:ext uri="{BB962C8B-B14F-4D97-AF65-F5344CB8AC3E}">
        <p14:creationId xmlns:p14="http://schemas.microsoft.com/office/powerpoint/2010/main" val="40057723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F66044-A3EA-48F5-828A-7EB3EB312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7073" y="2681039"/>
            <a:ext cx="6737853" cy="14959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8800" dirty="0"/>
              <a:t>OBRIGADO! </a:t>
            </a:r>
          </a:p>
        </p:txBody>
      </p:sp>
    </p:spTree>
    <p:extLst>
      <p:ext uri="{BB962C8B-B14F-4D97-AF65-F5344CB8AC3E}">
        <p14:creationId xmlns:p14="http://schemas.microsoft.com/office/powerpoint/2010/main" val="2141039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2F0A02-CE04-42B4-BD95-F1C50B039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96" y="164511"/>
            <a:ext cx="9476068" cy="870856"/>
          </a:xfrm>
        </p:spPr>
        <p:txBody>
          <a:bodyPr/>
          <a:lstStyle/>
          <a:p>
            <a:pPr algn="ctr"/>
            <a:r>
              <a:rPr lang="pt-BR" dirty="0"/>
              <a:t>Tela De Login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F66044-A3EA-48F5-828A-7EB3EB312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2707" y="4538758"/>
            <a:ext cx="5073279" cy="2319242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Temos uma tela de login, onde após você ter criado uma conta no site, você poder acessar diretamente, com a opção de se cadastrar, caso não tenha, ou voltar para a página inicial, clicando na logo, em cima.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1A98956-E8E2-49E2-828D-786F545A0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453" y="1434130"/>
            <a:ext cx="5073279" cy="293877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34542A6-5EC4-4737-B08F-6566D9C4F6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9470" y="1136035"/>
            <a:ext cx="3263940" cy="517626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1299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2F0A02-CE04-42B4-BD95-F1C50B039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7966" y="164511"/>
            <a:ext cx="9476068" cy="870856"/>
          </a:xfrm>
        </p:spPr>
        <p:txBody>
          <a:bodyPr/>
          <a:lstStyle/>
          <a:p>
            <a:pPr algn="ctr"/>
            <a:r>
              <a:rPr lang="pt-BR" dirty="0"/>
              <a:t>Tela De Cadastro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F66044-A3EA-48F5-828A-7EB3EB312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2707" y="4538758"/>
            <a:ext cx="5073279" cy="2319242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Aqui é onde a pessoa irá se cadastrar, colocando seus dados, onde ela pode voltar, caso tenha feito um cadastro prévio, ou ir para a Página principal, clicando na logo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1C89AD87-7061-4691-82D8-51F3ABA81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512" y="1732201"/>
            <a:ext cx="5546474" cy="255213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F50F9A03-5C50-4AE3-8AC5-DF3BD6850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9707" y="1577481"/>
            <a:ext cx="2633623" cy="46805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707194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2F0A02-CE04-42B4-BD95-F1C50B039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6872" y="161948"/>
            <a:ext cx="9476068" cy="870856"/>
          </a:xfrm>
        </p:spPr>
        <p:txBody>
          <a:bodyPr/>
          <a:lstStyle/>
          <a:p>
            <a:pPr algn="ctr"/>
            <a:r>
              <a:rPr lang="pt-BR" dirty="0"/>
              <a:t>Barra de menu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F66044-A3EA-48F5-828A-7EB3EB312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2707" y="4678458"/>
            <a:ext cx="5073279" cy="2319242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Esta não é uma tela em específico mas um conceito que se repete em algumas telas, a barra de menus serve como facilitador para a navegação e agiliza processor e fornece uma melhor experiencia de usuário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3FD6F94F-0D53-4A37-92A6-142B2E0A0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0764" y="1198174"/>
            <a:ext cx="3080791" cy="488161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26FBD5AD-7505-42F9-A0A9-CFEF78896E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445" y="1335122"/>
            <a:ext cx="6435572" cy="325800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333538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2F0A02-CE04-42B4-BD95-F1C50B039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467" y="140391"/>
            <a:ext cx="9476068" cy="870856"/>
          </a:xfrm>
        </p:spPr>
        <p:txBody>
          <a:bodyPr/>
          <a:lstStyle/>
          <a:p>
            <a:pPr algn="ctr"/>
            <a:r>
              <a:rPr lang="pt-BR" dirty="0"/>
              <a:t>Tela Principal Pt.1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43635A8-BF4A-4FD2-89E6-0EB1F93A9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567" y="1801589"/>
            <a:ext cx="6442364" cy="221015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05C283C-49C9-4E45-A7D5-69D0F0737D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0187" y="1302656"/>
            <a:ext cx="2909106" cy="521244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EFA1409E-E0E7-4012-B95D-AABDBB19F195}"/>
              </a:ext>
            </a:extLst>
          </p:cNvPr>
          <p:cNvSpPr txBox="1"/>
          <p:nvPr/>
        </p:nvSpPr>
        <p:spPr>
          <a:xfrm>
            <a:off x="1552707" y="4674272"/>
            <a:ext cx="490681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pt-BR" sz="2000" dirty="0"/>
              <a:t>Essa é a página principal, onde contém os hospitais disponíveis para uso, onde você pode acessar  para buscar atendimento em um deles</a:t>
            </a:r>
          </a:p>
        </p:txBody>
      </p:sp>
    </p:spTree>
    <p:extLst>
      <p:ext uri="{BB962C8B-B14F-4D97-AF65-F5344CB8AC3E}">
        <p14:creationId xmlns:p14="http://schemas.microsoft.com/office/powerpoint/2010/main" val="609594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2F0A02-CE04-42B4-BD95-F1C50B039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467" y="140391"/>
            <a:ext cx="9476068" cy="870856"/>
          </a:xfrm>
        </p:spPr>
        <p:txBody>
          <a:bodyPr/>
          <a:lstStyle/>
          <a:p>
            <a:pPr algn="ctr"/>
            <a:r>
              <a:rPr lang="pt-BR" dirty="0"/>
              <a:t>Tela Principal Pt.2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BB7BDF02-2439-4890-AA92-5D232CB7FE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343" y="2821741"/>
            <a:ext cx="5542293" cy="27477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411C2B02-088C-4416-BBCA-040D71E30D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59584"/>
            <a:ext cx="2775614" cy="50909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D35D90C6-3809-46CD-A576-702CE3818C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2978" y="1559584"/>
            <a:ext cx="2775614" cy="50909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039791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2F0A02-CE04-42B4-BD95-F1C50B039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7966" y="164511"/>
            <a:ext cx="9476068" cy="870856"/>
          </a:xfrm>
        </p:spPr>
        <p:txBody>
          <a:bodyPr/>
          <a:lstStyle/>
          <a:p>
            <a:pPr algn="ctr"/>
            <a:r>
              <a:rPr lang="pt-BR" dirty="0"/>
              <a:t>Tela De Médicos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F66044-A3EA-48F5-828A-7EB3EB312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2707" y="4678458"/>
            <a:ext cx="5073279" cy="2319242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Página de Médicos disponíveis, após acessar algum dos hospitais mostrados anteriormente, com um botão de voltar caso queira, ou pode simplesmente clicar na logo.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C56CAAD8-B7C8-4208-BC39-A616B341D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9707" y="1571105"/>
            <a:ext cx="2633623" cy="46869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33BDF4A-DE2E-467F-A2A3-A246BDAF62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512" y="1577481"/>
            <a:ext cx="5599584" cy="272246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682641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2F0A02-CE04-42B4-BD95-F1C50B039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7966" y="164511"/>
            <a:ext cx="9476068" cy="870856"/>
          </a:xfrm>
        </p:spPr>
        <p:txBody>
          <a:bodyPr/>
          <a:lstStyle/>
          <a:p>
            <a:pPr algn="ctr"/>
            <a:r>
              <a:rPr lang="pt-BR" dirty="0"/>
              <a:t>Tela De Consulta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F66044-A3EA-48F5-828A-7EB3EB312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2707" y="4678458"/>
            <a:ext cx="5073279" cy="2319242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Página de Marcar Consulta com algum médico, informando os dados do paciente, seu problema e o dia e horário. 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110C112-18DF-44E2-A29A-E0D152C7B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512" y="1571106"/>
            <a:ext cx="5596830" cy="272246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0F204A45-DABE-4AD4-9811-3BC8940F15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9707" y="1593151"/>
            <a:ext cx="2633623" cy="466490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75587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2F0A02-CE04-42B4-BD95-F1C50B039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7966" y="164511"/>
            <a:ext cx="9476068" cy="870856"/>
          </a:xfrm>
        </p:spPr>
        <p:txBody>
          <a:bodyPr/>
          <a:lstStyle/>
          <a:p>
            <a:pPr algn="ctr"/>
            <a:r>
              <a:rPr lang="pt-BR" dirty="0"/>
              <a:t>Tela De Consulta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F66044-A3EA-48F5-828A-7EB3EB312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2707" y="4678458"/>
            <a:ext cx="5073279" cy="2319242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Após finalizar o agendamento da consulta, virá para a tela onde mostra que ele pôde marcar. 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0EF8DCF5-A55F-44CA-B0BC-871E83C7B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156" y="1286820"/>
            <a:ext cx="5596830" cy="27284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36FEFDC5-8770-469D-B790-D65F1452D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9707" y="1583858"/>
            <a:ext cx="2633623" cy="467420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1296730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Í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Í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196</TotalTime>
  <Words>256</Words>
  <Application>Microsoft Office PowerPoint</Application>
  <PresentationFormat>Widescreen</PresentationFormat>
  <Paragraphs>21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Íon</vt:lpstr>
      <vt:lpstr>Trabalho de Web</vt:lpstr>
      <vt:lpstr>Tela De Login</vt:lpstr>
      <vt:lpstr>Tela De Cadastro</vt:lpstr>
      <vt:lpstr>Barra de menu</vt:lpstr>
      <vt:lpstr>Tela Principal Pt.1</vt:lpstr>
      <vt:lpstr>Tela Principal Pt.2</vt:lpstr>
      <vt:lpstr>Tela De Médicos </vt:lpstr>
      <vt:lpstr>Tela De Consulta</vt:lpstr>
      <vt:lpstr>Tela De Consulta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Tela De Login</dc:title>
  <dc:creator>Jair Azevedo</dc:creator>
  <cp:lastModifiedBy>Ludivik de paula</cp:lastModifiedBy>
  <cp:revision>12</cp:revision>
  <dcterms:created xsi:type="dcterms:W3CDTF">2021-04-27T22:26:55Z</dcterms:created>
  <dcterms:modified xsi:type="dcterms:W3CDTF">2021-04-28T21:41:41Z</dcterms:modified>
</cp:coreProperties>
</file>