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5">
                <a:shade val="30000"/>
                <a:satMod val="115000"/>
                <a:lumMod val="20000"/>
              </a:schemeClr>
            </a:gs>
            <a:gs pos="100000">
              <a:schemeClr val="accent5">
                <a:shade val="100000"/>
                <a:satMod val="115000"/>
                <a:lumMod val="40000"/>
              </a:schemeClr>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130426"/>
            <a:ext cx="12192000" cy="1470025"/>
          </a:xfrm>
        </p:spPr>
        <p:txBody>
          <a:bodyPr>
            <a:noAutofit/>
          </a:bodyPr>
          <a:lstStyle>
            <a:lvl1pPr>
              <a:defRPr sz="3700" b="0" spc="400" baseline="0">
                <a:solidFill>
                  <a:schemeClr val="bg1"/>
                </a:solidFill>
                <a:latin typeface="Roboto" pitchFamily="2" charset="0"/>
                <a:ea typeface="Roboto" pitchFamily="2" charset="0"/>
              </a:defRPr>
            </a:lvl1pPr>
          </a:lstStyle>
          <a:p>
            <a:r>
              <a:rPr lang="en-US"/>
              <a:t>CLICK TO EDIT MASTER TITLE</a:t>
            </a:r>
          </a:p>
        </p:txBody>
      </p:sp>
      <p:sp>
        <p:nvSpPr>
          <p:cNvPr id="3" name="Subtitle 2"/>
          <p:cNvSpPr>
            <a:spLocks noGrp="1"/>
          </p:cNvSpPr>
          <p:nvPr>
            <p:ph type="subTitle" idx="1"/>
          </p:nvPr>
        </p:nvSpPr>
        <p:spPr>
          <a:xfrm>
            <a:off x="1828800" y="3621021"/>
            <a:ext cx="8534400" cy="1752600"/>
          </a:xfrm>
        </p:spPr>
        <p:txBody>
          <a:bodyPr>
            <a:normAutofit/>
          </a:bodyPr>
          <a:lstStyle>
            <a:lvl1pPr marL="0" indent="0" algn="ctr">
              <a:buNone/>
              <a:defRPr sz="2600">
                <a:solidFill>
                  <a:schemeClr val="bg1"/>
                </a:solidFill>
                <a:latin typeface="Roboto" pitchFamily="2" charset="0"/>
                <a:ea typeface="Roboto"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lumMod val="85000"/>
                  </a:schemeClr>
                </a:solidFill>
              </a:defRPr>
            </a:lvl1pPr>
          </a:lstStyle>
          <a:p>
            <a:fld id="{79A4FA00-8833-4A60-87E6-909B3611E228}" type="datetimeFigureOut">
              <a:rPr lang="en-US" smtClean="0"/>
              <a:t>Feb 22, 2021</a:t>
            </a:fld>
            <a:endParaRPr lang="en-US"/>
          </a:p>
        </p:txBody>
      </p:sp>
      <p:sp>
        <p:nvSpPr>
          <p:cNvPr id="5" name="Footer Placeholder 4"/>
          <p:cNvSpPr>
            <a:spLocks noGrp="1"/>
          </p:cNvSpPr>
          <p:nvPr>
            <p:ph type="ftr" sz="quarter" idx="11"/>
          </p:nvPr>
        </p:nvSpPr>
        <p:spPr/>
        <p:txBody>
          <a:bodyPr/>
          <a:lstStyle>
            <a:lvl1pPr>
              <a:defRPr>
                <a:solidFill>
                  <a:schemeClr val="bg1">
                    <a:lumMod val="8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85000"/>
                  </a:schemeClr>
                </a:solidFill>
              </a:defRPr>
            </a:lvl1pPr>
          </a:lstStyle>
          <a:p>
            <a:fld id="{610958D3-B4F9-4E05-BA28-B6C380F7D2EC}" type="slidenum">
              <a:rPr lang="en-US" smtClean="0"/>
              <a:t>‹#›</a:t>
            </a:fld>
            <a:endParaRPr lang="en-US"/>
          </a:p>
        </p:txBody>
      </p:sp>
    </p:spTree>
    <p:extLst>
      <p:ext uri="{BB962C8B-B14F-4D97-AF65-F5344CB8AC3E}">
        <p14:creationId xmlns:p14="http://schemas.microsoft.com/office/powerpoint/2010/main" val="33107163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4FA00-8833-4A60-87E6-909B3611E228}" type="datetimeFigureOut">
              <a:rPr lang="en-US" smtClean="0"/>
              <a:t>Feb 22,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127653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4FA00-8833-4A60-87E6-909B3611E228}" type="datetimeFigureOut">
              <a:rPr lang="en-US" smtClean="0"/>
              <a:t>Feb 22,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958D3-B4F9-4E05-BA28-B6C380F7D2EC}" type="slidenum">
              <a:rPr lang="en-US" smtClean="0"/>
              <a:t>‹#›</a:t>
            </a:fld>
            <a:endParaRPr lang="en-US"/>
          </a:p>
        </p:txBody>
      </p:sp>
      <p:sp>
        <p:nvSpPr>
          <p:cNvPr id="6" name="Content Placeholder 5">
            <a:extLst>
              <a:ext uri="{FF2B5EF4-FFF2-40B4-BE49-F238E27FC236}">
                <a16:creationId xmlns:a16="http://schemas.microsoft.com/office/drawing/2014/main" id="{CE0E97C0-CB47-4FDA-80B2-F967270C0F2A}"/>
              </a:ext>
            </a:extLst>
          </p:cNvPr>
          <p:cNvSpPr>
            <a:spLocks noGrp="1"/>
          </p:cNvSpPr>
          <p:nvPr>
            <p:ph sz="quarter" idx="13"/>
          </p:nvPr>
        </p:nvSpPr>
        <p:spPr>
          <a:xfrm>
            <a:off x="567323" y="452669"/>
            <a:ext cx="11001284" cy="5760640"/>
          </a:xfrm>
        </p:spPr>
        <p:txBody>
          <a:bodyPr>
            <a:normAutofit/>
          </a:bodyPr>
          <a:lstStyle>
            <a:lvl1pPr>
              <a:defRPr sz="2667"/>
            </a:lvl1pPr>
            <a:lvl2pPr marL="334425" indent="0">
              <a:buNone/>
              <a:defRPr/>
            </a:lvl2pPr>
          </a:lstStyle>
          <a:p>
            <a:pPr lvl="0"/>
            <a:r>
              <a:rPr lang="en-US"/>
              <a:t>Click to edit Master text styles</a:t>
            </a:r>
          </a:p>
        </p:txBody>
      </p:sp>
    </p:spTree>
    <p:extLst>
      <p:ext uri="{BB962C8B-B14F-4D97-AF65-F5344CB8AC3E}">
        <p14:creationId xmlns:p14="http://schemas.microsoft.com/office/powerpoint/2010/main" val="3119545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A4FA00-8833-4A60-87E6-909B3611E228}" type="datetimeFigureOut">
              <a:rPr lang="en-US" smtClean="0"/>
              <a:t>Feb 22,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577359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A4FA00-8833-4A60-87E6-909B3611E228}" type="datetimeFigureOut">
              <a:rPr lang="en-US" smtClean="0"/>
              <a:t>Feb 22,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2311008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A4FA00-8833-4A60-87E6-909B3611E228}" type="datetimeFigureOut">
              <a:rPr lang="en-US" smtClean="0"/>
              <a:t>Feb 22,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920563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A4FA00-8833-4A60-87E6-909B3611E228}" type="datetimeFigureOut">
              <a:rPr lang="en-US" smtClean="0"/>
              <a:t>Feb 22,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38822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p:cNvSpPr/>
          <p:nvPr/>
        </p:nvSpPr>
        <p:spPr>
          <a:xfrm>
            <a:off x="0" y="0"/>
            <a:ext cx="12192000" cy="1248000"/>
          </a:xfrm>
          <a:prstGeom prst="rect">
            <a:avLst/>
          </a:prstGeom>
          <a:gradFill flip="none" rotWithShape="1">
            <a:gsLst>
              <a:gs pos="0">
                <a:schemeClr val="accent5">
                  <a:shade val="30000"/>
                  <a:satMod val="115000"/>
                  <a:lumMod val="20000"/>
                </a:schemeClr>
              </a:gs>
              <a:gs pos="100000">
                <a:schemeClr val="accent5">
                  <a:shade val="100000"/>
                  <a:satMod val="115000"/>
                  <a:lumMod val="40000"/>
                </a:schemeClr>
              </a:gs>
            </a:gsLst>
            <a:lin ang="18900000" scaled="1"/>
            <a:tileRect/>
          </a:gradFill>
          <a:ln>
            <a:noFill/>
          </a:ln>
          <a:effectLst>
            <a:outerShdw blurRad="76200" dist="38100" dir="5400000" algn="tl"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spc="400" baseline="0"/>
          </a:p>
        </p:txBody>
      </p:sp>
      <p:sp>
        <p:nvSpPr>
          <p:cNvPr id="2" name="Title 1"/>
          <p:cNvSpPr>
            <a:spLocks noGrp="1"/>
          </p:cNvSpPr>
          <p:nvPr>
            <p:ph type="title" hasCustomPrompt="1"/>
          </p:nvPr>
        </p:nvSpPr>
        <p:spPr>
          <a:xfrm>
            <a:off x="609600" y="83316"/>
            <a:ext cx="10972800" cy="965493"/>
          </a:xfrm>
        </p:spPr>
        <p:txBody>
          <a:bodyPr anchor="b">
            <a:normAutofit/>
          </a:bodyPr>
          <a:lstStyle>
            <a:lvl1pPr algn="l">
              <a:defRPr sz="3733" b="1" spc="2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a:t>
            </a:r>
          </a:p>
        </p:txBody>
      </p:sp>
      <p:sp>
        <p:nvSpPr>
          <p:cNvPr id="3" name="Content Placeholder 2"/>
          <p:cNvSpPr>
            <a:spLocks noGrp="1"/>
          </p:cNvSpPr>
          <p:nvPr>
            <p:ph idx="1"/>
          </p:nvPr>
        </p:nvSpPr>
        <p:spPr>
          <a:xfrm>
            <a:off x="609600" y="1615808"/>
            <a:ext cx="10972800" cy="4760144"/>
          </a:xfrm>
        </p:spPr>
        <p:txBody>
          <a:bodyPr>
            <a:normAutofit/>
          </a:bodyPr>
          <a:lstStyle>
            <a:lvl1pPr>
              <a:spcBef>
                <a:spcPts val="800"/>
              </a:spcBef>
              <a:spcAft>
                <a:spcPts val="800"/>
              </a:spcAft>
              <a:defRPr sz="2933" spc="-80" baseline="0">
                <a:solidFill>
                  <a:schemeClr val="tx1">
                    <a:lumMod val="85000"/>
                    <a:lumOff val="15000"/>
                  </a:schemeClr>
                </a:solidFill>
              </a:defRPr>
            </a:lvl1pPr>
            <a:lvl2pPr>
              <a:spcBef>
                <a:spcPts val="800"/>
              </a:spcBef>
              <a:spcAft>
                <a:spcPts val="800"/>
              </a:spcAft>
              <a:defRPr sz="2667" spc="-80" baseline="0">
                <a:solidFill>
                  <a:schemeClr val="tx1">
                    <a:lumMod val="85000"/>
                    <a:lumOff val="15000"/>
                  </a:schemeClr>
                </a:solidFill>
              </a:defRPr>
            </a:lvl2pPr>
            <a:lvl3pPr>
              <a:spcBef>
                <a:spcPts val="800"/>
              </a:spcBef>
              <a:spcAft>
                <a:spcPts val="800"/>
              </a:spcAft>
              <a:defRPr sz="2400" spc="-80" baseline="0">
                <a:solidFill>
                  <a:schemeClr val="tx1">
                    <a:lumMod val="85000"/>
                    <a:lumOff val="15000"/>
                  </a:schemeClr>
                </a:solidFill>
              </a:defRPr>
            </a:lvl3p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79A4FA00-8833-4A60-87E6-909B3611E228}" type="datetimeFigureOut">
              <a:rPr lang="en-US" smtClean="0"/>
              <a:t>Feb 22, 2021</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9145803" y="6356351"/>
            <a:ext cx="2844800" cy="365125"/>
          </a:xfrm>
        </p:spPr>
        <p:txBody>
          <a:bodyPr/>
          <a:lstStyle>
            <a:lvl1pPr>
              <a:defRPr sz="1867">
                <a:solidFill>
                  <a:schemeClr val="tx1">
                    <a:lumMod val="85000"/>
                    <a:lumOff val="15000"/>
                  </a:schemeClr>
                </a:solidFill>
              </a:defRPr>
            </a:lvl1pPr>
          </a:lstStyle>
          <a:p>
            <a:fld id="{610958D3-B4F9-4E05-BA28-B6C380F7D2EC}" type="slidenum">
              <a:rPr lang="en-US" smtClean="0"/>
              <a:t>‹#›</a:t>
            </a:fld>
            <a:endParaRPr lang="en-US"/>
          </a:p>
        </p:txBody>
      </p:sp>
    </p:spTree>
    <p:extLst>
      <p:ext uri="{BB962C8B-B14F-4D97-AF65-F5344CB8AC3E}">
        <p14:creationId xmlns:p14="http://schemas.microsoft.com/office/powerpoint/2010/main" val="18022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p:bg>
      <p:bgPr>
        <a:gradFill>
          <a:gsLst>
            <a:gs pos="0">
              <a:schemeClr val="accent5">
                <a:shade val="30000"/>
                <a:satMod val="115000"/>
                <a:lumMod val="20000"/>
              </a:schemeClr>
            </a:gs>
            <a:gs pos="100000">
              <a:schemeClr val="accent5">
                <a:shade val="100000"/>
                <a:satMod val="115000"/>
                <a:lumMod val="40000"/>
              </a:schemeClr>
            </a:gs>
          </a:gsLst>
          <a:lin ang="18900000" scaled="1"/>
        </a:gra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bg1">
                    <a:lumMod val="85000"/>
                  </a:schemeClr>
                </a:solidFill>
              </a:defRPr>
            </a:lvl1pPr>
          </a:lstStyle>
          <a:p>
            <a:fld id="{610958D3-B4F9-4E05-BA28-B6C380F7D2EC}" type="slidenum">
              <a:rPr lang="en-US" smtClean="0"/>
              <a:t>‹#›</a:t>
            </a:fld>
            <a:endParaRPr lang="en-US"/>
          </a:p>
        </p:txBody>
      </p:sp>
      <p:sp>
        <p:nvSpPr>
          <p:cNvPr id="3" name="Text Placeholder 2">
            <a:extLst>
              <a:ext uri="{FF2B5EF4-FFF2-40B4-BE49-F238E27FC236}">
                <a16:creationId xmlns:a16="http://schemas.microsoft.com/office/drawing/2014/main" id="{19BC7A54-782A-4D5F-993C-A39CDA3B5448}"/>
              </a:ext>
            </a:extLst>
          </p:cNvPr>
          <p:cNvSpPr>
            <a:spLocks noGrp="1"/>
          </p:cNvSpPr>
          <p:nvPr>
            <p:ph type="body" sz="quarter" idx="13"/>
          </p:nvPr>
        </p:nvSpPr>
        <p:spPr>
          <a:xfrm>
            <a:off x="527382" y="548680"/>
            <a:ext cx="11137237" cy="5760640"/>
          </a:xfrm>
        </p:spPr>
        <p:txBody>
          <a:bodyPr>
            <a:normAutofit/>
          </a:bodyPr>
          <a:lstStyle>
            <a:lvl1pPr>
              <a:spcBef>
                <a:spcPts val="800"/>
              </a:spcBef>
              <a:defRPr sz="3200">
                <a:solidFill>
                  <a:schemeClr val="bg1"/>
                </a:solidFill>
              </a:defRPr>
            </a:lvl1pPr>
            <a:lvl2pPr marL="334425" indent="0">
              <a:buNone/>
              <a:defRPr sz="2667">
                <a:solidFill>
                  <a:schemeClr val="bg1"/>
                </a:solidFill>
              </a:defRPr>
            </a:lvl2pPr>
            <a:lvl3pPr>
              <a:defRPr sz="2400">
                <a:solidFill>
                  <a:schemeClr val="bg1"/>
                </a:solidFill>
              </a:defRPr>
            </a:lvl3pPr>
            <a:lvl4pPr>
              <a:defRPr sz="2133">
                <a:solidFill>
                  <a:schemeClr val="bg1"/>
                </a:solidFill>
              </a:defRPr>
            </a:lvl4pPr>
            <a:lvl5pPr>
              <a:defRPr sz="2133">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8352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gradFill>
          <a:gsLst>
            <a:gs pos="0">
              <a:schemeClr val="accent5">
                <a:shade val="30000"/>
                <a:satMod val="115000"/>
                <a:lumMod val="20000"/>
              </a:schemeClr>
            </a:gs>
            <a:gs pos="100000">
              <a:schemeClr val="accent5">
                <a:shade val="100000"/>
                <a:satMod val="115000"/>
                <a:lumMod val="40000"/>
              </a:schemeClr>
            </a:gs>
          </a:gsLst>
          <a:lin ang="18900000" scaled="1"/>
        </a:gradFill>
        <a:effectLst/>
      </p:bgPr>
    </p:bg>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1439483" y="2372883"/>
            <a:ext cx="9313035" cy="1736783"/>
          </a:xfrm>
        </p:spPr>
        <p:txBody>
          <a:bodyPr anchor="ctr">
            <a:normAutofit/>
          </a:bodyPr>
          <a:lstStyle>
            <a:lvl1pPr algn="ctr">
              <a:spcBef>
                <a:spcPts val="800"/>
              </a:spcBef>
              <a:spcAft>
                <a:spcPts val="800"/>
              </a:spcAft>
              <a:defRPr sz="3467" spc="133" baseline="0">
                <a:solidFill>
                  <a:schemeClr val="bg1"/>
                </a:solidFill>
              </a:defRPr>
            </a:lvl1pPr>
            <a:lvl2pPr>
              <a:spcBef>
                <a:spcPts val="800"/>
              </a:spcBef>
              <a:spcAft>
                <a:spcPts val="800"/>
              </a:spcAft>
              <a:defRPr sz="2667" spc="-80" baseline="0">
                <a:solidFill>
                  <a:schemeClr val="tx1">
                    <a:lumMod val="85000"/>
                    <a:lumOff val="15000"/>
                  </a:schemeClr>
                </a:solidFill>
              </a:defRPr>
            </a:lvl2pPr>
            <a:lvl3pPr>
              <a:spcBef>
                <a:spcPts val="800"/>
              </a:spcBef>
              <a:spcAft>
                <a:spcPts val="800"/>
              </a:spcAft>
              <a:defRPr sz="2400" spc="-80" baseline="0">
                <a:solidFill>
                  <a:schemeClr val="tx1">
                    <a:lumMod val="85000"/>
                    <a:lumOff val="15000"/>
                  </a:schemeClr>
                </a:solidFill>
              </a:defRPr>
            </a:lvl3pPr>
          </a:lstStyle>
          <a:p>
            <a:pPr lvl="0"/>
            <a:r>
              <a:rPr lang="en-US"/>
              <a:t>Click to edit Master text styles</a:t>
            </a:r>
          </a:p>
        </p:txBody>
      </p:sp>
    </p:spTree>
    <p:extLst>
      <p:ext uri="{BB962C8B-B14F-4D97-AF65-F5344CB8AC3E}">
        <p14:creationId xmlns:p14="http://schemas.microsoft.com/office/powerpoint/2010/main" val="1372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4FA00-8833-4A60-87E6-909B3611E228}" type="datetimeFigureOut">
              <a:rPr lang="en-US" smtClean="0"/>
              <a:t>Feb 22,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0958D3-B4F9-4E05-BA28-B6C380F7D2EC}" type="slidenum">
              <a:rPr lang="en-US" smtClean="0"/>
              <a:t>‹#›</a:t>
            </a:fld>
            <a:endParaRPr lang="en-US"/>
          </a:p>
        </p:txBody>
      </p:sp>
      <p:sp>
        <p:nvSpPr>
          <p:cNvPr id="5" name="Content Placeholder 2"/>
          <p:cNvSpPr>
            <a:spLocks noGrp="1"/>
          </p:cNvSpPr>
          <p:nvPr>
            <p:ph idx="1"/>
          </p:nvPr>
        </p:nvSpPr>
        <p:spPr>
          <a:xfrm>
            <a:off x="2296683" y="1316766"/>
            <a:ext cx="7598635" cy="1920213"/>
          </a:xfrm>
        </p:spPr>
        <p:txBody>
          <a:bodyPr>
            <a:normAutofit/>
          </a:bodyPr>
          <a:lstStyle>
            <a:lvl1pPr algn="ctr">
              <a:spcBef>
                <a:spcPts val="800"/>
              </a:spcBef>
              <a:spcAft>
                <a:spcPts val="800"/>
              </a:spcAft>
              <a:defRPr sz="2933" spc="-80" baseline="0">
                <a:solidFill>
                  <a:schemeClr val="tx1">
                    <a:lumMod val="85000"/>
                    <a:lumOff val="15000"/>
                  </a:schemeClr>
                </a:solidFill>
              </a:defRPr>
            </a:lvl1pPr>
            <a:lvl2pPr>
              <a:spcBef>
                <a:spcPts val="800"/>
              </a:spcBef>
              <a:spcAft>
                <a:spcPts val="800"/>
              </a:spcAft>
              <a:defRPr sz="2667" spc="-80" baseline="0">
                <a:solidFill>
                  <a:schemeClr val="tx1">
                    <a:lumMod val="85000"/>
                    <a:lumOff val="15000"/>
                  </a:schemeClr>
                </a:solidFill>
              </a:defRPr>
            </a:lvl2pPr>
            <a:lvl3pPr>
              <a:spcBef>
                <a:spcPts val="800"/>
              </a:spcBef>
              <a:spcAft>
                <a:spcPts val="800"/>
              </a:spcAft>
              <a:defRPr sz="2400" spc="-80" baseline="0">
                <a:solidFill>
                  <a:schemeClr val="tx1">
                    <a:lumMod val="85000"/>
                    <a:lumOff val="15000"/>
                  </a:schemeClr>
                </a:solidFill>
              </a:defRPr>
            </a:lvl3pPr>
          </a:lstStyle>
          <a:p>
            <a:pPr lvl="0"/>
            <a:r>
              <a:rPr lang="en-US"/>
              <a:t>Click to edit Master text styles</a:t>
            </a:r>
          </a:p>
        </p:txBody>
      </p:sp>
    </p:spTree>
    <p:extLst>
      <p:ext uri="{BB962C8B-B14F-4D97-AF65-F5344CB8AC3E}">
        <p14:creationId xmlns:p14="http://schemas.microsoft.com/office/powerpoint/2010/main" val="3217802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A4FA00-8833-4A60-87E6-909B3611E228}" type="datetimeFigureOut">
              <a:rPr lang="en-US" smtClean="0"/>
              <a:t>Feb 22,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242990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A4FA00-8833-4A60-87E6-909B3611E228}" type="datetimeFigureOut">
              <a:rPr lang="en-US" smtClean="0"/>
              <a:t>Feb 22,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2374821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A4FA00-8833-4A60-87E6-909B3611E228}" type="datetimeFigureOut">
              <a:rPr lang="en-US" smtClean="0"/>
              <a:t>Feb 22,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284733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A4FA00-8833-4A60-87E6-909B3611E228}" type="datetimeFigureOut">
              <a:rPr lang="en-US" smtClean="0"/>
              <a:t>Feb 22,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0958D3-B4F9-4E05-BA28-B6C380F7D2EC}" type="slidenum">
              <a:rPr lang="en-US" smtClean="0"/>
              <a:t>‹#›</a:t>
            </a:fld>
            <a:endParaRPr lang="en-US"/>
          </a:p>
        </p:txBody>
      </p:sp>
    </p:spTree>
    <p:extLst>
      <p:ext uri="{BB962C8B-B14F-4D97-AF65-F5344CB8AC3E}">
        <p14:creationId xmlns:p14="http://schemas.microsoft.com/office/powerpoint/2010/main" val="114258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2">
                    <a:lumMod val="75000"/>
                  </a:schemeClr>
                </a:solidFill>
              </a:defRPr>
            </a:lvl1pPr>
          </a:lstStyle>
          <a:p>
            <a:fld id="{79A4FA00-8833-4A60-87E6-909B3611E228}" type="datetimeFigureOut">
              <a:rPr lang="en-US" smtClean="0"/>
              <a:t>Feb 22, 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2">
                    <a:lumMod val="75000"/>
                  </a:schemeClr>
                </a:solidFill>
              </a:defRPr>
            </a:lvl1pPr>
          </a:lstStyle>
          <a:p>
            <a:endParaRPr lang="en-US"/>
          </a:p>
        </p:txBody>
      </p:sp>
      <p:sp>
        <p:nvSpPr>
          <p:cNvPr id="6" name="Slide Number Placeholder 5"/>
          <p:cNvSpPr>
            <a:spLocks noGrp="1"/>
          </p:cNvSpPr>
          <p:nvPr>
            <p:ph type="sldNum" sz="quarter" idx="4"/>
          </p:nvPr>
        </p:nvSpPr>
        <p:spPr>
          <a:xfrm>
            <a:off x="9203861" y="6356351"/>
            <a:ext cx="2844800" cy="365125"/>
          </a:xfrm>
          <a:prstGeom prst="rect">
            <a:avLst/>
          </a:prstGeom>
        </p:spPr>
        <p:txBody>
          <a:bodyPr vert="horz" lIns="91440" tIns="45720" rIns="91440" bIns="45720" rtlCol="0" anchor="ctr"/>
          <a:lstStyle>
            <a:lvl1pPr algn="r">
              <a:defRPr sz="1600">
                <a:solidFill>
                  <a:schemeClr val="tx2">
                    <a:lumMod val="75000"/>
                  </a:schemeClr>
                </a:solidFill>
              </a:defRPr>
            </a:lvl1pPr>
          </a:lstStyle>
          <a:p>
            <a:fld id="{610958D3-B4F9-4E05-BA28-B6C380F7D2EC}" type="slidenum">
              <a:rPr lang="en-US" smtClean="0"/>
              <a:t>‹#›</a:t>
            </a:fld>
            <a:endParaRPr lang="en-US"/>
          </a:p>
        </p:txBody>
      </p:sp>
    </p:spTree>
    <p:extLst>
      <p:ext uri="{BB962C8B-B14F-4D97-AF65-F5344CB8AC3E}">
        <p14:creationId xmlns:p14="http://schemas.microsoft.com/office/powerpoint/2010/main" val="4327531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0" indent="0" algn="l" defTabSz="1219170" rtl="0" eaLnBrk="1" latinLnBrk="0" hangingPunct="1">
        <a:spcBef>
          <a:spcPct val="20000"/>
        </a:spcBef>
        <a:buFont typeface="Arial" pitchFamily="34" charset="0"/>
        <a:buNone/>
        <a:defRPr sz="4267" kern="1200">
          <a:solidFill>
            <a:schemeClr val="tx1"/>
          </a:solidFill>
          <a:latin typeface="Roboto" pitchFamily="2" charset="0"/>
          <a:ea typeface="Roboto" pitchFamily="2" charset="0"/>
          <a:cs typeface="+mn-cs"/>
        </a:defRPr>
      </a:lvl1pPr>
      <a:lvl2pPr marL="715415" indent="-380990" algn="l" defTabSz="1219170" rtl="0" eaLnBrk="1" latinLnBrk="0" hangingPunct="1">
        <a:spcBef>
          <a:spcPct val="20000"/>
        </a:spcBef>
        <a:buFont typeface="Wingdings" pitchFamily="2" charset="2"/>
        <a:buChar char="§"/>
        <a:defRPr sz="3733" kern="1200">
          <a:solidFill>
            <a:schemeClr val="tx1"/>
          </a:solidFill>
          <a:latin typeface="Roboto" pitchFamily="2" charset="0"/>
          <a:ea typeface="Roboto" pitchFamily="2" charset="0"/>
          <a:cs typeface="+mn-cs"/>
        </a:defRPr>
      </a:lvl2pPr>
      <a:lvl3pPr marL="1073124" indent="-304792" algn="l" defTabSz="1219170" rtl="0" eaLnBrk="1" latinLnBrk="0" hangingPunct="1">
        <a:spcBef>
          <a:spcPct val="20000"/>
        </a:spcBef>
        <a:buFont typeface="Arial" pitchFamily="34" charset="0"/>
        <a:buChar char="•"/>
        <a:defRPr sz="3200" kern="1200">
          <a:solidFill>
            <a:schemeClr val="tx1"/>
          </a:solidFill>
          <a:latin typeface="Roboto" pitchFamily="2" charset="0"/>
          <a:ea typeface="Roboto" pitchFamily="2" charset="0"/>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Roboto" pitchFamily="2" charset="0"/>
          <a:ea typeface="Roboto" pitchFamily="2" charset="0"/>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Roboto" pitchFamily="2" charset="0"/>
          <a:ea typeface="Roboto" pitchFamily="2" charset="0"/>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D34A-6323-46C4-B563-377092B73A30}"/>
              </a:ext>
            </a:extLst>
          </p:cNvPr>
          <p:cNvSpPr>
            <a:spLocks noGrp="1"/>
          </p:cNvSpPr>
          <p:nvPr>
            <p:ph type="ctrTitle"/>
          </p:nvPr>
        </p:nvSpPr>
        <p:spPr/>
        <p:txBody>
          <a:bodyPr/>
          <a:lstStyle/>
          <a:p>
            <a:r>
              <a:rPr lang="en-US"/>
              <a:t>Week 1 exercises</a:t>
            </a:r>
            <a:endParaRPr lang="en-US" dirty="0"/>
          </a:p>
        </p:txBody>
      </p:sp>
      <p:sp>
        <p:nvSpPr>
          <p:cNvPr id="3" name="Subtitle 2">
            <a:extLst>
              <a:ext uri="{FF2B5EF4-FFF2-40B4-BE49-F238E27FC236}">
                <a16:creationId xmlns:a16="http://schemas.microsoft.com/office/drawing/2014/main" id="{5BF29C9F-44C4-48BA-8B2E-2B532C824053}"/>
              </a:ext>
            </a:extLst>
          </p:cNvPr>
          <p:cNvSpPr>
            <a:spLocks noGrp="1"/>
          </p:cNvSpPr>
          <p:nvPr>
            <p:ph type="subTitle" idx="1"/>
          </p:nvPr>
        </p:nvSpPr>
        <p:spPr>
          <a:xfrm>
            <a:off x="1828800" y="3433399"/>
            <a:ext cx="8534400" cy="1752600"/>
          </a:xfrm>
        </p:spPr>
        <p:txBody>
          <a:bodyPr/>
          <a:lstStyle/>
          <a:p>
            <a:pPr marL="0" indent="0" algn="ctr">
              <a:buNone/>
            </a:pPr>
            <a:r>
              <a:rPr lang="en-US"/>
              <a:t>See “Exercise guidelines.docx” for guidelines and </a:t>
            </a:r>
            <a:br>
              <a:rPr lang="en-US"/>
            </a:br>
            <a:r>
              <a:rPr lang="en-US"/>
              <a:t>submission link.</a:t>
            </a:r>
          </a:p>
        </p:txBody>
      </p:sp>
    </p:spTree>
    <p:extLst>
      <p:ext uri="{BB962C8B-B14F-4D97-AF65-F5344CB8AC3E}">
        <p14:creationId xmlns:p14="http://schemas.microsoft.com/office/powerpoint/2010/main" val="341745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C14D92-A8C0-4DAE-B748-17932AF78A3B}"/>
              </a:ext>
            </a:extLst>
          </p:cNvPr>
          <p:cNvSpPr>
            <a:spLocks noGrp="1"/>
          </p:cNvSpPr>
          <p:nvPr>
            <p:ph sz="quarter" idx="13"/>
          </p:nvPr>
        </p:nvSpPr>
        <p:spPr>
          <a:xfrm>
            <a:off x="567323" y="1222131"/>
            <a:ext cx="11001284" cy="4991178"/>
          </a:xfrm>
        </p:spPr>
        <p:txBody>
          <a:bodyPr>
            <a:noAutofit/>
          </a:bodyPr>
          <a:lstStyle/>
          <a:p>
            <a:pPr marL="357188" indent="-357188">
              <a:spcBef>
                <a:spcPts val="600"/>
              </a:spcBef>
              <a:spcAft>
                <a:spcPts val="600"/>
              </a:spcAft>
              <a:buFont typeface="+mj-lt"/>
              <a:buAutoNum type="arabicPeriod"/>
            </a:pPr>
            <a:r>
              <a:rPr lang="en-US" sz="2400"/>
              <a:t>Machine learning là gì? So sánh nó với lập trình truyền thống.</a:t>
            </a:r>
          </a:p>
          <a:p>
            <a:pPr marL="357188" indent="-357188">
              <a:spcBef>
                <a:spcPts val="600"/>
              </a:spcBef>
              <a:spcAft>
                <a:spcPts val="600"/>
              </a:spcAft>
              <a:buFont typeface="+mj-lt"/>
              <a:buAutoNum type="arabicPeriod"/>
            </a:pPr>
            <a:r>
              <a:rPr lang="en-US" sz="2400"/>
              <a:t>Labeled data là gì? Nêu tên các bài toán thuộc loại Supervised learning và cho ví dụ cụ thể (khác với ví dụ trong bài giảng). Giải thích tại sao đó là Supervised learning.</a:t>
            </a:r>
          </a:p>
          <a:p>
            <a:pPr marL="357188" indent="-357188">
              <a:spcBef>
                <a:spcPts val="600"/>
              </a:spcBef>
              <a:spcAft>
                <a:spcPts val="600"/>
              </a:spcAft>
              <a:buFont typeface="+mj-lt"/>
              <a:buAutoNum type="arabicPeriod"/>
            </a:pPr>
            <a:r>
              <a:rPr lang="en-US" sz="2400"/>
              <a:t>Nêu tên các bài toán thuộc loại Unsupervised learning và cho ví dụ cụ thể (khác với ví dụ trong bài giảng). Giải thích tại sao đó là Unsupervised learning.</a:t>
            </a:r>
          </a:p>
          <a:p>
            <a:pPr marL="357188" indent="-357188">
              <a:spcBef>
                <a:spcPts val="600"/>
              </a:spcBef>
              <a:spcAft>
                <a:spcPts val="600"/>
              </a:spcAft>
              <a:buFont typeface="+mj-lt"/>
              <a:buAutoNum type="arabicPeriod"/>
            </a:pPr>
            <a:r>
              <a:rPr lang="en-US" sz="2400"/>
              <a:t>Semi-supervised learning là gì. Cho ví dụ về Semi-supervised learning. </a:t>
            </a:r>
          </a:p>
          <a:p>
            <a:pPr marL="357188" indent="-357188">
              <a:spcBef>
                <a:spcPts val="600"/>
              </a:spcBef>
              <a:spcAft>
                <a:spcPts val="600"/>
              </a:spcAft>
              <a:buFont typeface="+mj-lt"/>
              <a:buAutoNum type="arabicPeriod" startAt="5"/>
            </a:pPr>
            <a:r>
              <a:rPr lang="en-US" sz="2400"/>
              <a:t>Batch learning là gì? Online learning là gì? Cho ví dụ mỗi loại.</a:t>
            </a:r>
          </a:p>
          <a:p>
            <a:pPr>
              <a:spcBef>
                <a:spcPts val="600"/>
              </a:spcBef>
              <a:spcAft>
                <a:spcPts val="600"/>
              </a:spcAft>
            </a:pPr>
            <a:endParaRPr lang="en-US" sz="2400"/>
          </a:p>
          <a:p>
            <a:pPr>
              <a:spcBef>
                <a:spcPts val="600"/>
              </a:spcBef>
              <a:spcAft>
                <a:spcPts val="600"/>
              </a:spcAft>
            </a:pPr>
            <a:endParaRPr lang="en-US" sz="2400"/>
          </a:p>
          <a:p>
            <a:pPr>
              <a:spcBef>
                <a:spcPts val="600"/>
              </a:spcBef>
              <a:spcAft>
                <a:spcPts val="600"/>
              </a:spcAft>
            </a:pPr>
            <a:endParaRPr lang="en-US" sz="2400"/>
          </a:p>
        </p:txBody>
      </p:sp>
    </p:spTree>
    <p:extLst>
      <p:ext uri="{BB962C8B-B14F-4D97-AF65-F5344CB8AC3E}">
        <p14:creationId xmlns:p14="http://schemas.microsoft.com/office/powerpoint/2010/main" val="384952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BAAC1B-526B-42E4-AEBF-2BEC104573ED}"/>
              </a:ext>
            </a:extLst>
          </p:cNvPr>
          <p:cNvSpPr>
            <a:spLocks noGrp="1"/>
          </p:cNvSpPr>
          <p:nvPr>
            <p:ph sz="quarter" idx="13"/>
          </p:nvPr>
        </p:nvSpPr>
        <p:spPr/>
        <p:txBody>
          <a:bodyPr>
            <a:normAutofit/>
          </a:bodyPr>
          <a:lstStyle/>
          <a:p>
            <a:pPr marL="457200" indent="-457200">
              <a:buFont typeface="+mj-lt"/>
              <a:buAutoNum type="arabicPeriod" startAt="6"/>
            </a:pPr>
            <a:r>
              <a:rPr lang="en-US" sz="2400"/>
              <a:t>Loại ML nào có thể dùng để huấn luyện robot dọn dẹp nhà cửa? Lý giải lựa chọn của bạn.</a:t>
            </a:r>
          </a:p>
          <a:p>
            <a:pPr marL="712788" lvl="1" indent="-379413">
              <a:buFont typeface="+mj-lt"/>
              <a:buAutoNum type="alphaLcPeriod"/>
            </a:pPr>
            <a:r>
              <a:rPr lang="en-US" sz="2400"/>
              <a:t>Supervised learning</a:t>
            </a:r>
          </a:p>
          <a:p>
            <a:pPr marL="712788" lvl="1" indent="-379413">
              <a:buFont typeface="+mj-lt"/>
              <a:buAutoNum type="alphaLcPeriod"/>
            </a:pPr>
            <a:r>
              <a:rPr lang="en-US" sz="2400"/>
              <a:t>Unsupervised learning</a:t>
            </a:r>
          </a:p>
          <a:p>
            <a:pPr marL="712788" lvl="1" indent="-379413">
              <a:buFont typeface="+mj-lt"/>
              <a:buAutoNum type="alphaLcPeriod"/>
            </a:pPr>
            <a:r>
              <a:rPr lang="en-US" sz="2400"/>
              <a:t>Reinforcement learning</a:t>
            </a:r>
          </a:p>
          <a:p>
            <a:pPr marL="712788" lvl="1" indent="-379413">
              <a:buFont typeface="+mj-lt"/>
              <a:buAutoNum type="alphaLcPeriod"/>
            </a:pPr>
            <a:r>
              <a:rPr lang="en-US" sz="2400"/>
              <a:t>Kết hợp các loại trên</a:t>
            </a:r>
          </a:p>
          <a:p>
            <a:pPr marL="333375" lvl="1"/>
            <a:endParaRPr lang="en-US" sz="2400"/>
          </a:p>
          <a:p>
            <a:pPr marL="357188" indent="-357188">
              <a:buFont typeface="+mj-lt"/>
              <a:buAutoNum type="arabicPeriod" startAt="6"/>
            </a:pPr>
            <a:r>
              <a:rPr lang="en-US" sz="2400"/>
              <a:t>Loại ML nào có thể dùng để nhận dạng virus máy tính? Lý giải lựa chọn của bạn.</a:t>
            </a:r>
          </a:p>
          <a:p>
            <a:pPr marL="712788" lvl="1" indent="-379413">
              <a:buFont typeface="+mj-lt"/>
              <a:buAutoNum type="alphaLcPeriod"/>
            </a:pPr>
            <a:r>
              <a:rPr lang="en-US" sz="2400"/>
              <a:t>Supervised learning</a:t>
            </a:r>
          </a:p>
          <a:p>
            <a:pPr marL="712788" lvl="1" indent="-379413">
              <a:buFont typeface="+mj-lt"/>
              <a:buAutoNum type="alphaLcPeriod"/>
            </a:pPr>
            <a:r>
              <a:rPr lang="en-US" sz="2400"/>
              <a:t>Unsupervised learning</a:t>
            </a:r>
          </a:p>
          <a:p>
            <a:pPr marL="712788" lvl="1" indent="-379413">
              <a:buFont typeface="+mj-lt"/>
              <a:buAutoNum type="alphaLcPeriod"/>
            </a:pPr>
            <a:r>
              <a:rPr lang="en-US" sz="2400"/>
              <a:t>Reinforcement learning</a:t>
            </a:r>
          </a:p>
          <a:p>
            <a:pPr marL="712788" lvl="1" indent="-379413">
              <a:buFont typeface="+mj-lt"/>
              <a:buAutoNum type="alphaLcPeriod"/>
            </a:pPr>
            <a:r>
              <a:rPr lang="en-US" sz="2400"/>
              <a:t>Kết hợp các loại trên</a:t>
            </a:r>
          </a:p>
          <a:p>
            <a:endParaRPr lang="en-US" sz="2400"/>
          </a:p>
        </p:txBody>
      </p:sp>
    </p:spTree>
    <p:extLst>
      <p:ext uri="{BB962C8B-B14F-4D97-AF65-F5344CB8AC3E}">
        <p14:creationId xmlns:p14="http://schemas.microsoft.com/office/powerpoint/2010/main" val="612819528"/>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none">
        <a:spAutoFit/>
      </a:bodyPr>
      <a:lstStyle>
        <a:defPPr algn="l">
          <a:defRPr sz="1600" dirty="0">
            <a:latin typeface="Roboto" panose="02000000000000000000" pitchFamily="2" charset="0"/>
            <a:ea typeface="Roboto" panose="02000000000000000000" pitchFamily="2" charset="0"/>
          </a:defRPr>
        </a:defPPr>
      </a:lstStyle>
    </a:spDef>
    <a:txDef>
      <a:spPr>
        <a:noFill/>
      </a:spPr>
      <a:bodyPr wrap="square">
        <a:spAutoFit/>
      </a:bodyPr>
      <a:lstStyle>
        <a:defPPr algn="l">
          <a:defRPr sz="1600">
            <a:latin typeface="Roboto" panose="02000000000000000000" pitchFamily="2" charset="0"/>
            <a:ea typeface="Roboto" panose="02000000000000000000" pitchFamily="2" charset="0"/>
          </a:defRPr>
        </a:defPPr>
      </a:lstStyle>
    </a:txDef>
  </a:objectDefaults>
  <a:extraClrSchemeLst/>
  <a:extLst>
    <a:ext uri="{05A4C25C-085E-4340-85A3-A5531E510DB2}">
      <thm15:themeFamily xmlns:thm15="http://schemas.microsoft.com/office/thememl/2012/main" name="Theme3" id="{54F0B528-3913-4F0B-A447-85703185EAE9}" vid="{6C4E90D4-782B-4B27-9BA6-E4DE0515B010}"/>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Theme3</Template>
  <TotalTime>459</TotalTime>
  <Words>194</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Open Sans</vt:lpstr>
      <vt:lpstr>Roboto</vt:lpstr>
      <vt:lpstr>Wingdings</vt:lpstr>
      <vt:lpstr>Theme3</vt:lpstr>
      <vt:lpstr>Week 1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01 exercise</dc:title>
  <dc:creator>Quang N. Tran</dc:creator>
  <cp:lastModifiedBy>Quang N. Tran</cp:lastModifiedBy>
  <cp:revision>27</cp:revision>
  <dcterms:created xsi:type="dcterms:W3CDTF">2020-09-22T09:35:27Z</dcterms:created>
  <dcterms:modified xsi:type="dcterms:W3CDTF">2021-02-22T14:42:35Z</dcterms:modified>
</cp:coreProperties>
</file>