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2"/>
  </p:notesMasterIdLst>
  <p:sldIdLst>
    <p:sldId id="330" r:id="rId3"/>
    <p:sldId id="336" r:id="rId4"/>
    <p:sldId id="337" r:id="rId5"/>
    <p:sldId id="338" r:id="rId6"/>
    <p:sldId id="339" r:id="rId7"/>
    <p:sldId id="340" r:id="rId8"/>
    <p:sldId id="341" r:id="rId9"/>
    <p:sldId id="344" r:id="rId10"/>
    <p:sldId id="345" r:id="rId11"/>
  </p:sldIdLst>
  <p:sldSz cx="12192000" cy="6858000"/>
  <p:notesSz cx="6858000" cy="9144000"/>
  <p:custDataLst>
    <p:tags r:id="rId1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5848B"/>
    <a:srgbClr val="008080"/>
    <a:srgbClr val="DFEC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7" autoAdjust="0"/>
  </p:normalViewPr>
  <p:slideViewPr>
    <p:cSldViewPr snapToGrid="0" showGuides="1">
      <p:cViewPr>
        <p:scale>
          <a:sx n="66" d="100"/>
          <a:sy n="66" d="100"/>
        </p:scale>
        <p:origin x="-1446" y="-558"/>
      </p:cViewPr>
      <p:guideLst>
        <p:guide orient="horz" pos="2160"/>
        <p:guide pos="3835"/>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8" d="100"/>
          <a:sy n="88" d="100"/>
        </p:scale>
        <p:origin x="3822" y="10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gs" Target="tags/tag36.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7986BD-EBB6-4346-92EF-FCE8341307FB}" type="datetimeFigureOut">
              <a:rPr lang="en-GB" smtClean="0"/>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182F3C-E291-4AFE-A17A-A38275FBD64F}" type="slidenum">
              <a:rPr lang="en-GB" smtClean="0"/>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788865AF-7432-480B-9612-EF5D3F52AA0C}"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1FC71D8B-99EC-40EA-A233-0973E00D4C15}"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F25A149F-3BC9-4488-A0F1-D096F9FC243D}"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0E2D3034-9D35-41A4-9E94-4FBA333E95EE}"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9EDE3FE-C736-42F7-A4F3-D2C26C11E4F2}" type="datetime1">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C91EB60C-8AFE-46E6-8973-70771194545E}" type="datetime1">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EA985306-3F5C-4164-B1BE-AF062875C1EC}" type="datetime1">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AC64500A-0CA5-4733-9D06-CCAE2ED65B74}" type="datetime1">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9782EB-9EB7-4454-9EDC-422D6DFF334E}" type="datetime1">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51176BB7-EE7E-4CDD-B66F-6308210D855D}" type="datetime1">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678F787-E9DC-484B-8432-0A5290E98B47}" type="datetime1">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3D6EC1-CEF0-44B9-AC69-1554EEB371D5}" type="slidenum">
              <a:rPr lang="en-GB" smtClean="0"/>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2ED24A-EECF-431B-9837-DCF7CD8E0482}" type="datetime1">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3D6EC1-CEF0-44B9-AC69-1554EEB371D5}"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0" Type="http://schemas.openxmlformats.org/officeDocument/2006/relationships/slideLayout" Target="../slideLayouts/slideLayout2.xml"/><Relationship Id="rId2" Type="http://schemas.openxmlformats.org/officeDocument/2006/relationships/tags" Target="../tags/tag2.xml"/><Relationship Id="rId19" Type="http://schemas.openxmlformats.org/officeDocument/2006/relationships/tags" Target="../tags/tag19.xml"/><Relationship Id="rId18" Type="http://schemas.openxmlformats.org/officeDocument/2006/relationships/tags" Target="../tags/tag18.xml"/><Relationship Id="rId17" Type="http://schemas.openxmlformats.org/officeDocument/2006/relationships/tags" Target="../tags/tag17.xml"/><Relationship Id="rId16" Type="http://schemas.openxmlformats.org/officeDocument/2006/relationships/tags" Target="../tags/tag16.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tags" Target="../tags/tag24.xml"/><Relationship Id="rId8" Type="http://schemas.openxmlformats.org/officeDocument/2006/relationships/image" Target="../media/image5.png"/><Relationship Id="rId7" Type="http://schemas.openxmlformats.org/officeDocument/2006/relationships/tags" Target="../tags/tag23.xml"/><Relationship Id="rId6" Type="http://schemas.openxmlformats.org/officeDocument/2006/relationships/image" Target="../media/image4.png"/><Relationship Id="rId5" Type="http://schemas.openxmlformats.org/officeDocument/2006/relationships/tags" Target="../tags/tag22.xml"/><Relationship Id="rId4" Type="http://schemas.openxmlformats.org/officeDocument/2006/relationships/image" Target="../media/image3.png"/><Relationship Id="rId3" Type="http://schemas.openxmlformats.org/officeDocument/2006/relationships/tags" Target="../tags/tag21.xml"/><Relationship Id="rId21" Type="http://schemas.openxmlformats.org/officeDocument/2006/relationships/slideLayout" Target="../slideLayouts/slideLayout2.xml"/><Relationship Id="rId20" Type="http://schemas.openxmlformats.org/officeDocument/2006/relationships/tags" Target="../tags/tag35.xml"/><Relationship Id="rId2" Type="http://schemas.openxmlformats.org/officeDocument/2006/relationships/image" Target="../media/image2.png"/><Relationship Id="rId19" Type="http://schemas.openxmlformats.org/officeDocument/2006/relationships/tags" Target="../tags/tag34.xml"/><Relationship Id="rId18" Type="http://schemas.openxmlformats.org/officeDocument/2006/relationships/tags" Target="../tags/tag33.xml"/><Relationship Id="rId17" Type="http://schemas.openxmlformats.org/officeDocument/2006/relationships/tags" Target="../tags/tag32.xml"/><Relationship Id="rId16" Type="http://schemas.openxmlformats.org/officeDocument/2006/relationships/tags" Target="../tags/tag31.xml"/><Relationship Id="rId15" Type="http://schemas.openxmlformats.org/officeDocument/2006/relationships/tags" Target="../tags/tag30.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tags" Target="../tags/tag27.xml"/><Relationship Id="rId11" Type="http://schemas.openxmlformats.org/officeDocument/2006/relationships/tags" Target="../tags/tag26.xml"/><Relationship Id="rId10" Type="http://schemas.openxmlformats.org/officeDocument/2006/relationships/tags" Target="../tags/tag25.xml"/><Relationship Id="rId1" Type="http://schemas.openxmlformats.org/officeDocument/2006/relationships/tags" Target="../tags/tag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image" Target="../media/image12.png"/><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image" Target="../media/image9.jpeg"/><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AA3D6EC1-CEF0-44B9-AC69-1554EEB371D5}" type="slidenum">
              <a:rPr lang="en-GB" smtClean="0"/>
            </a:fld>
            <a:endParaRPr lang="en-GB"/>
          </a:p>
        </p:txBody>
      </p:sp>
      <p:sp>
        <p:nvSpPr>
          <p:cNvPr id="5" name="Title 1"/>
          <p:cNvSpPr>
            <a:spLocks noGrp="1"/>
          </p:cNvSpPr>
          <p:nvPr>
            <p:ph type="title"/>
          </p:nvPr>
        </p:nvSpPr>
        <p:spPr>
          <a:xfrm>
            <a:off x="4528457" y="365126"/>
            <a:ext cx="6825343" cy="912132"/>
          </a:xfrm>
        </p:spPr>
        <p:txBody>
          <a:bodyPr>
            <a:noAutofit/>
          </a:bodyPr>
          <a:lstStyle/>
          <a:p>
            <a:pPr algn="ctr"/>
            <a:r>
              <a:rPr lang="en-US" sz="2400" b="1" dirty="0">
                <a:solidFill>
                  <a:srgbClr val="008080"/>
                </a:solidFill>
                <a:latin typeface="Times New Roman" panose="02020603050405020304" pitchFamily="18" charset="0"/>
                <a:cs typeface="Times New Roman" panose="02020603050405020304" pitchFamily="18" charset="0"/>
              </a:rPr>
              <a:t>TRƯỜNG </a:t>
            </a:r>
            <a:r>
              <a:rPr lang="en-US" sz="2400" b="1" dirty="0" smtClean="0">
                <a:solidFill>
                  <a:srgbClr val="008080"/>
                </a:solidFill>
                <a:latin typeface="Times New Roman" panose="02020603050405020304" pitchFamily="18" charset="0"/>
                <a:cs typeface="Times New Roman" panose="02020603050405020304" pitchFamily="18" charset="0"/>
              </a:rPr>
              <a:t>ĐẠI HỌC </a:t>
            </a:r>
            <a:r>
              <a:rPr lang="en-US" sz="2400" b="1" dirty="0">
                <a:solidFill>
                  <a:srgbClr val="008080"/>
                </a:solidFill>
                <a:latin typeface="Times New Roman" panose="02020603050405020304" pitchFamily="18" charset="0"/>
                <a:cs typeface="Times New Roman" panose="02020603050405020304" pitchFamily="18" charset="0"/>
              </a:rPr>
              <a:t>GIAO THÔNG VẬN TẢI </a:t>
            </a:r>
            <a:br>
              <a:rPr lang="en-US" sz="2400" b="1" dirty="0" smtClean="0">
                <a:solidFill>
                  <a:srgbClr val="008080"/>
                </a:solidFill>
                <a:latin typeface="Times New Roman" panose="02020603050405020304" pitchFamily="18" charset="0"/>
                <a:cs typeface="Times New Roman" panose="02020603050405020304" pitchFamily="18" charset="0"/>
              </a:rPr>
            </a:br>
            <a:r>
              <a:rPr lang="en-US" sz="2400" b="1" dirty="0" smtClean="0">
                <a:solidFill>
                  <a:srgbClr val="008080"/>
                </a:solidFill>
                <a:latin typeface="Times New Roman" panose="02020603050405020304" pitchFamily="18" charset="0"/>
                <a:cs typeface="Times New Roman" panose="02020603050405020304" pitchFamily="18" charset="0"/>
              </a:rPr>
              <a:t>THÀNH PHỐ </a:t>
            </a:r>
            <a:r>
              <a:rPr lang="en-US" sz="2400" b="1" dirty="0">
                <a:solidFill>
                  <a:srgbClr val="008080"/>
                </a:solidFill>
                <a:latin typeface="Times New Roman" panose="02020603050405020304" pitchFamily="18" charset="0"/>
                <a:cs typeface="Times New Roman" panose="02020603050405020304" pitchFamily="18" charset="0"/>
              </a:rPr>
              <a:t>HỒ CHÍ MINH</a:t>
            </a:r>
            <a:endParaRPr lang="en-GB" sz="2400" b="1" dirty="0"/>
          </a:p>
        </p:txBody>
      </p:sp>
      <p:sp>
        <p:nvSpPr>
          <p:cNvPr id="6" name="Subtitle 2"/>
          <p:cNvSpPr txBox="1"/>
          <p:nvPr/>
        </p:nvSpPr>
        <p:spPr>
          <a:xfrm>
            <a:off x="655955" y="2371725"/>
            <a:ext cx="10922635" cy="21609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800" b="1" dirty="0" smtClean="0">
                <a:solidFill>
                  <a:srgbClr val="FF0000"/>
                </a:solidFill>
                <a:latin typeface="Times New Roman" panose="02020603050405020304" pitchFamily="18" charset="0"/>
                <a:cs typeface="Times New Roman" panose="02020603050405020304" pitchFamily="18" charset="0"/>
              </a:rPr>
              <a:t>MÔN HỌC</a:t>
            </a:r>
            <a:endParaRPr lang="en-US" sz="4800" b="1" dirty="0" smtClean="0">
              <a:solidFill>
                <a:srgbClr val="FF0000"/>
              </a:solidFill>
              <a:latin typeface="Times New Roman" panose="02020603050405020304" pitchFamily="18" charset="0"/>
              <a:cs typeface="Times New Roman" panose="02020603050405020304" pitchFamily="18" charset="0"/>
            </a:endParaRPr>
          </a:p>
          <a:p>
            <a:r>
              <a:rPr lang="en-US" sz="4800" b="1" dirty="0" smtClean="0">
                <a:solidFill>
                  <a:srgbClr val="FF0000"/>
                </a:solidFill>
                <a:latin typeface="Times New Roman" panose="02020603050405020304" pitchFamily="18" charset="0"/>
                <a:cs typeface="Times New Roman" panose="02020603050405020304" pitchFamily="18" charset="0"/>
              </a:rPr>
              <a:t>LẬP TRÌNH WEBSITE</a:t>
            </a:r>
            <a:endParaRPr lang="en-US" sz="4800" b="1" dirty="0" smtClean="0">
              <a:solidFill>
                <a:srgbClr val="FF0000"/>
              </a:solidFill>
              <a:latin typeface="Times New Roman" panose="02020603050405020304" pitchFamily="18" charset="0"/>
              <a:cs typeface="Times New Roman" panose="02020603050405020304" pitchFamily="18" charset="0"/>
            </a:endParaRPr>
          </a:p>
          <a:p>
            <a:endParaRPr lang="en-US" sz="3600" b="1" dirty="0" smtClean="0">
              <a:solidFill>
                <a:srgbClr val="C00000"/>
              </a:solidFill>
              <a:latin typeface="Times New Roman" panose="02020603050405020304" pitchFamily="18" charset="0"/>
              <a:cs typeface="Times New Roman" panose="02020603050405020304" pitchFamily="18" charset="0"/>
            </a:endParaRPr>
          </a:p>
          <a:p>
            <a:pPr algn="r"/>
            <a:r>
              <a:rPr lang="en-US" altLang="en-GB" sz="2800" dirty="0">
                <a:latin typeface="Times New Roman" panose="02020603050405020304" pitchFamily="18" charset="0"/>
                <a:cs typeface="Times New Roman" panose="02020603050405020304" pitchFamily="18" charset="0"/>
              </a:rPr>
              <a:t>GVHD: ThS. Trần Thịnh Mạnh Đức</a:t>
            </a:r>
            <a:endParaRPr lang="en-US" altLang="en-GB"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Các nội dung giới thiệu</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
        <p:nvSpPr>
          <p:cNvPr id="15" name="矩形 14"/>
          <p:cNvSpPr/>
          <p:nvPr>
            <p:custDataLst>
              <p:tags r:id="rId1"/>
            </p:custDataLst>
          </p:nvPr>
        </p:nvSpPr>
        <p:spPr>
          <a:xfrm>
            <a:off x="5126038" y="5388293"/>
            <a:ext cx="2075815" cy="407670"/>
          </a:xfrm>
          <a:prstGeom prst="rect">
            <a:avLst/>
          </a:prstGeom>
          <a:noFill/>
        </p:spPr>
        <p:txBody>
          <a:bodyPr wrap="square" lIns="0" tIns="0" rIns="0" bIns="0" rtlCol="0" anchor="b" anchorCtr="0">
            <a:normAutofit/>
          </a:bodyPr>
          <a:lstStyle/>
          <a:p>
            <a:pPr algn="ctr">
              <a:spcBef>
                <a:spcPct val="0"/>
              </a:spcBef>
              <a:spcAft>
                <a:spcPct val="0"/>
              </a:spcAft>
            </a:pPr>
            <a:r>
              <a:rPr lang="en-US" sz="1600" b="1" dirty="0">
                <a:solidFill>
                  <a:schemeClr val="tx1"/>
                </a:solidFill>
                <a:latin typeface="Times New Roman" panose="02020603050405020304" pitchFamily="18" charset="0"/>
                <a:cs typeface="Times New Roman" panose="02020603050405020304" pitchFamily="18" charset="0"/>
                <a:sym typeface="+mn-ea"/>
              </a:rPr>
              <a:t>Phương pháp học</a:t>
            </a:r>
            <a:endParaRPr lang="en-US" sz="1600" b="1" dirty="0">
              <a:solidFill>
                <a:schemeClr val="tx1"/>
              </a:solidFill>
              <a:latin typeface="Times New Roman" panose="02020603050405020304" pitchFamily="18" charset="0"/>
              <a:cs typeface="Times New Roman" panose="02020603050405020304" pitchFamily="18" charset="0"/>
              <a:sym typeface="+mn-ea"/>
            </a:endParaRPr>
          </a:p>
        </p:txBody>
      </p:sp>
      <p:sp>
        <p:nvSpPr>
          <p:cNvPr id="18" name="矩形 17"/>
          <p:cNvSpPr/>
          <p:nvPr>
            <p:custDataLst>
              <p:tags r:id="rId2"/>
            </p:custDataLst>
          </p:nvPr>
        </p:nvSpPr>
        <p:spPr>
          <a:xfrm>
            <a:off x="8395653" y="5388293"/>
            <a:ext cx="2075815" cy="407670"/>
          </a:xfrm>
          <a:prstGeom prst="rect">
            <a:avLst/>
          </a:prstGeom>
          <a:noFill/>
        </p:spPr>
        <p:txBody>
          <a:bodyPr wrap="square" lIns="0" tIns="0" rIns="0" bIns="0" rtlCol="0" anchor="b" anchorCtr="0">
            <a:noAutofit/>
          </a:bodyPr>
          <a:lstStyle/>
          <a:p>
            <a:pPr algn="ctr">
              <a:spcBef>
                <a:spcPct val="0"/>
              </a:spcBef>
              <a:spcAft>
                <a:spcPct val="0"/>
              </a:spcAft>
            </a:pPr>
            <a:r>
              <a:rPr lang="en-US" sz="1500" b="1">
                <a:solidFill>
                  <a:schemeClr val="tx1"/>
                </a:solidFill>
                <a:latin typeface="Times New Roman" panose="02020603050405020304" pitchFamily="18" charset="0"/>
                <a:cs typeface="Times New Roman" panose="02020603050405020304" pitchFamily="18" charset="0"/>
                <a:sym typeface="+mn-ea"/>
              </a:rPr>
              <a:t>Phương pháp kiểm tra </a:t>
            </a:r>
            <a:endParaRPr lang="en-US" sz="1500" b="1">
              <a:solidFill>
                <a:schemeClr val="tx1"/>
              </a:solidFill>
              <a:latin typeface="Times New Roman" panose="02020603050405020304" pitchFamily="18" charset="0"/>
              <a:cs typeface="Times New Roman" panose="02020603050405020304" pitchFamily="18" charset="0"/>
              <a:sym typeface="+mn-ea"/>
            </a:endParaRPr>
          </a:p>
          <a:p>
            <a:pPr algn="ctr">
              <a:spcBef>
                <a:spcPct val="0"/>
              </a:spcBef>
              <a:spcAft>
                <a:spcPct val="0"/>
              </a:spcAft>
            </a:pPr>
            <a:r>
              <a:rPr lang="en-US" sz="1500" b="1">
                <a:solidFill>
                  <a:schemeClr val="tx1"/>
                </a:solidFill>
                <a:latin typeface="Times New Roman" panose="02020603050405020304" pitchFamily="18" charset="0"/>
                <a:cs typeface="Times New Roman" panose="02020603050405020304" pitchFamily="18" charset="0"/>
                <a:sym typeface="+mn-ea"/>
              </a:rPr>
              <a:t>đánh giá</a:t>
            </a:r>
            <a:endParaRPr lang="en-US" sz="1500" b="1">
              <a:solidFill>
                <a:schemeClr val="tx1"/>
              </a:solidFill>
              <a:latin typeface="Times New Roman" panose="02020603050405020304" pitchFamily="18" charset="0"/>
              <a:cs typeface="Times New Roman" panose="02020603050405020304" pitchFamily="18" charset="0"/>
              <a:sym typeface="+mn-ea"/>
            </a:endParaRPr>
          </a:p>
        </p:txBody>
      </p:sp>
      <p:sp>
        <p:nvSpPr>
          <p:cNvPr id="19" name="矩形 18"/>
          <p:cNvSpPr/>
          <p:nvPr>
            <p:custDataLst>
              <p:tags r:id="rId3"/>
            </p:custDataLst>
          </p:nvPr>
        </p:nvSpPr>
        <p:spPr>
          <a:xfrm>
            <a:off x="6860223" y="3234373"/>
            <a:ext cx="1824354" cy="530860"/>
          </a:xfrm>
          <a:prstGeom prst="rect">
            <a:avLst/>
          </a:prstGeom>
          <a:noFill/>
        </p:spPr>
        <p:txBody>
          <a:bodyPr wrap="square" lIns="0" tIns="0" rIns="0" bIns="0" rtlCol="0" anchor="b" anchorCtr="0">
            <a:normAutofit/>
          </a:bodyPr>
          <a:lstStyle/>
          <a:p>
            <a:pPr algn="ctr">
              <a:spcBef>
                <a:spcPct val="0"/>
              </a:spcBef>
              <a:spcAft>
                <a:spcPct val="0"/>
              </a:spcAft>
            </a:pPr>
            <a:r>
              <a:rPr lang="en-US" sz="1600" b="1" dirty="0">
                <a:solidFill>
                  <a:schemeClr val="tx1"/>
                </a:solidFill>
                <a:latin typeface="Times New Roman" panose="02020603050405020304" pitchFamily="18" charset="0"/>
                <a:cs typeface="Times New Roman" panose="02020603050405020304" pitchFamily="18" charset="0"/>
                <a:sym typeface="+mn-ea"/>
              </a:rPr>
              <a:t>Cấu trúc môn học</a:t>
            </a:r>
            <a:endParaRPr lang="en-US" sz="1600" b="1" dirty="0">
              <a:solidFill>
                <a:schemeClr val="tx1"/>
              </a:solidFill>
              <a:latin typeface="Times New Roman" panose="02020603050405020304" pitchFamily="18" charset="0"/>
              <a:cs typeface="Times New Roman" panose="02020603050405020304" pitchFamily="18" charset="0"/>
              <a:sym typeface="+mn-ea"/>
            </a:endParaRPr>
          </a:p>
        </p:txBody>
      </p:sp>
      <p:sp>
        <p:nvSpPr>
          <p:cNvPr id="24" name="矩形 23"/>
          <p:cNvSpPr/>
          <p:nvPr>
            <p:custDataLst>
              <p:tags r:id="rId4"/>
            </p:custDataLst>
          </p:nvPr>
        </p:nvSpPr>
        <p:spPr>
          <a:xfrm>
            <a:off x="3556318" y="3235643"/>
            <a:ext cx="1824355" cy="530860"/>
          </a:xfrm>
          <a:prstGeom prst="rect">
            <a:avLst/>
          </a:prstGeom>
          <a:noFill/>
        </p:spPr>
        <p:txBody>
          <a:bodyPr wrap="square" lIns="0" tIns="0" rIns="0" bIns="0" rtlCol="0" anchor="b" anchorCtr="0">
            <a:normAutofit/>
          </a:bodyPr>
          <a:lstStyle/>
          <a:p>
            <a:pPr algn="ctr">
              <a:spcBef>
                <a:spcPct val="0"/>
              </a:spcBef>
              <a:spcAft>
                <a:spcPct val="0"/>
              </a:spcAft>
            </a:pPr>
            <a:r>
              <a:rPr lang="en-US" sz="1600" b="1" dirty="0">
                <a:solidFill>
                  <a:schemeClr val="tx1"/>
                </a:solidFill>
                <a:latin typeface="Times New Roman" panose="02020603050405020304" pitchFamily="18" charset="0"/>
                <a:cs typeface="Times New Roman" panose="02020603050405020304" pitchFamily="18" charset="0"/>
                <a:sym typeface="+mn-ea"/>
              </a:rPr>
              <a:t>Tài liệu học tập</a:t>
            </a:r>
            <a:endParaRPr lang="en-US" sz="1600" b="1" dirty="0">
              <a:solidFill>
                <a:schemeClr val="tx1"/>
              </a:solidFill>
              <a:latin typeface="Times New Roman" panose="02020603050405020304" pitchFamily="18" charset="0"/>
              <a:cs typeface="Times New Roman" panose="02020603050405020304" pitchFamily="18" charset="0"/>
              <a:sym typeface="+mn-ea"/>
            </a:endParaRPr>
          </a:p>
        </p:txBody>
      </p:sp>
      <p:sp>
        <p:nvSpPr>
          <p:cNvPr id="25" name="矩形 24"/>
          <p:cNvSpPr/>
          <p:nvPr>
            <p:custDataLst>
              <p:tags r:id="rId5"/>
            </p:custDataLst>
          </p:nvPr>
        </p:nvSpPr>
        <p:spPr>
          <a:xfrm>
            <a:off x="1716088" y="2257108"/>
            <a:ext cx="2035810" cy="412116"/>
          </a:xfrm>
          <a:prstGeom prst="rect">
            <a:avLst/>
          </a:prstGeom>
          <a:noFill/>
        </p:spPr>
        <p:txBody>
          <a:bodyPr wrap="square" lIns="0" tIns="0" rIns="0" bIns="0" rtlCol="0" anchor="b" anchorCtr="0">
            <a:noAutofit/>
          </a:bodyPr>
          <a:lstStyle/>
          <a:p>
            <a:pPr algn="ctr">
              <a:spcBef>
                <a:spcPct val="0"/>
              </a:spcBef>
              <a:spcAft>
                <a:spcPct val="0"/>
              </a:spcAft>
            </a:pPr>
            <a:r>
              <a:rPr lang="en-US" sz="1500" b="1" dirty="0">
                <a:solidFill>
                  <a:schemeClr val="tx1"/>
                </a:solidFill>
                <a:latin typeface="Times New Roman" panose="02020603050405020304" pitchFamily="18" charset="0"/>
                <a:cs typeface="Times New Roman" panose="02020603050405020304" pitchFamily="18" charset="0"/>
                <a:sym typeface="+mn-ea"/>
              </a:rPr>
              <a:t>Giới thiệu chung môn học</a:t>
            </a:r>
            <a:endParaRPr lang="en-US" sz="1500" b="1" dirty="0">
              <a:solidFill>
                <a:schemeClr val="tx1"/>
              </a:solidFill>
              <a:latin typeface="Times New Roman" panose="02020603050405020304" pitchFamily="18" charset="0"/>
              <a:cs typeface="Times New Roman" panose="02020603050405020304" pitchFamily="18" charset="0"/>
              <a:sym typeface="+mn-ea"/>
            </a:endParaRPr>
          </a:p>
        </p:txBody>
      </p:sp>
      <p:sp>
        <p:nvSpPr>
          <p:cNvPr id="21" name="任意多边形 20"/>
          <p:cNvSpPr/>
          <p:nvPr>
            <p:custDataLst>
              <p:tags r:id="rId6"/>
            </p:custDataLst>
          </p:nvPr>
        </p:nvSpPr>
        <p:spPr>
          <a:xfrm rot="10800000">
            <a:off x="3062288" y="4010343"/>
            <a:ext cx="3146425" cy="119189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4955" h="1877">
                <a:moveTo>
                  <a:pt x="513" y="0"/>
                </a:moveTo>
                <a:lnTo>
                  <a:pt x="4017" y="0"/>
                </a:lnTo>
                <a:cubicBezTo>
                  <a:pt x="4535" y="0"/>
                  <a:pt x="4955" y="420"/>
                  <a:pt x="4955" y="939"/>
                </a:cubicBezTo>
                <a:cubicBezTo>
                  <a:pt x="4955" y="1457"/>
                  <a:pt x="4535" y="1877"/>
                  <a:pt x="4017" y="1877"/>
                </a:cubicBezTo>
                <a:lnTo>
                  <a:pt x="2637" y="1877"/>
                </a:lnTo>
                <a:lnTo>
                  <a:pt x="2637" y="1553"/>
                </a:lnTo>
                <a:lnTo>
                  <a:pt x="3995" y="1553"/>
                </a:lnTo>
                <a:cubicBezTo>
                  <a:pt x="4335" y="1553"/>
                  <a:pt x="4610" y="1278"/>
                  <a:pt x="4610" y="939"/>
                </a:cubicBezTo>
                <a:cubicBezTo>
                  <a:pt x="4610" y="599"/>
                  <a:pt x="4335" y="324"/>
                  <a:pt x="3995" y="324"/>
                </a:cubicBezTo>
                <a:lnTo>
                  <a:pt x="1165" y="324"/>
                </a:lnTo>
                <a:lnTo>
                  <a:pt x="1165" y="325"/>
                </a:lnTo>
                <a:lnTo>
                  <a:pt x="0" y="325"/>
                </a:lnTo>
                <a:lnTo>
                  <a:pt x="0" y="1"/>
                </a:lnTo>
                <a:lnTo>
                  <a:pt x="513" y="1"/>
                </a:lnTo>
                <a:lnTo>
                  <a:pt x="513" y="0"/>
                </a:lnTo>
                <a:close/>
              </a:path>
            </a:pathLst>
          </a:custGeom>
          <a:solidFill>
            <a:schemeClr val="accent4"/>
          </a:solidFill>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en-US">
              <a:latin typeface="Arial" panose="020B0604020202020204" pitchFamily="34" charset="0"/>
              <a:sym typeface="+mn-lt"/>
            </a:endParaRPr>
          </a:p>
        </p:txBody>
      </p:sp>
      <p:sp>
        <p:nvSpPr>
          <p:cNvPr id="36" name="任意多边形 35"/>
          <p:cNvSpPr/>
          <p:nvPr>
            <p:custDataLst>
              <p:tags r:id="rId7"/>
            </p:custDataLst>
          </p:nvPr>
        </p:nvSpPr>
        <p:spPr>
          <a:xfrm rot="10800000">
            <a:off x="4664393" y="4011613"/>
            <a:ext cx="3134360" cy="20574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3220" h="324">
                <a:moveTo>
                  <a:pt x="0" y="0"/>
                </a:moveTo>
                <a:lnTo>
                  <a:pt x="3220" y="0"/>
                </a:lnTo>
                <a:lnTo>
                  <a:pt x="3220" y="324"/>
                </a:lnTo>
                <a:lnTo>
                  <a:pt x="0" y="324"/>
                </a:lnTo>
                <a:lnTo>
                  <a:pt x="0" y="0"/>
                </a:lnTo>
                <a:close/>
              </a:path>
            </a:pathLst>
          </a:custGeom>
          <a:solidFill>
            <a:schemeClr val="accent3"/>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37" name="任意多边形 36"/>
          <p:cNvSpPr/>
          <p:nvPr>
            <p:custDataLst>
              <p:tags r:id="rId8"/>
            </p:custDataLst>
          </p:nvPr>
        </p:nvSpPr>
        <p:spPr>
          <a:xfrm rot="10800000">
            <a:off x="6208713" y="5003483"/>
            <a:ext cx="3129915" cy="20574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4929" h="324">
                <a:moveTo>
                  <a:pt x="0" y="0"/>
                </a:moveTo>
                <a:lnTo>
                  <a:pt x="4929" y="0"/>
                </a:lnTo>
                <a:lnTo>
                  <a:pt x="4929" y="324"/>
                </a:lnTo>
                <a:lnTo>
                  <a:pt x="0" y="324"/>
                </a:lnTo>
                <a:lnTo>
                  <a:pt x="0" y="0"/>
                </a:lnTo>
                <a:close/>
              </a:path>
            </a:pathLst>
          </a:custGeom>
          <a:solidFill>
            <a:schemeClr val="accent5"/>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38" name="任意多边形 37"/>
          <p:cNvSpPr/>
          <p:nvPr>
            <p:custDataLst>
              <p:tags r:id="rId9"/>
            </p:custDataLst>
          </p:nvPr>
        </p:nvSpPr>
        <p:spPr>
          <a:xfrm rot="10800000">
            <a:off x="9338628" y="5002848"/>
            <a:ext cx="2513330" cy="20574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2878" h="324">
                <a:moveTo>
                  <a:pt x="0" y="0"/>
                </a:moveTo>
                <a:lnTo>
                  <a:pt x="2878" y="0"/>
                </a:lnTo>
                <a:lnTo>
                  <a:pt x="2878" y="324"/>
                </a:lnTo>
                <a:lnTo>
                  <a:pt x="0" y="324"/>
                </a:lnTo>
                <a:lnTo>
                  <a:pt x="0" y="0"/>
                </a:lnTo>
                <a:close/>
              </a:path>
            </a:pathLst>
          </a:custGeom>
          <a:solidFill>
            <a:schemeClr val="accent6"/>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39" name="任意多边形 38"/>
          <p:cNvSpPr/>
          <p:nvPr>
            <p:custDataLst>
              <p:tags r:id="rId10"/>
            </p:custDataLst>
          </p:nvPr>
        </p:nvSpPr>
        <p:spPr>
          <a:xfrm>
            <a:off x="6360478" y="3027363"/>
            <a:ext cx="2806065" cy="1191895"/>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4419" h="1877">
                <a:moveTo>
                  <a:pt x="0" y="0"/>
                </a:moveTo>
                <a:lnTo>
                  <a:pt x="3481" y="0"/>
                </a:lnTo>
                <a:cubicBezTo>
                  <a:pt x="3999" y="0"/>
                  <a:pt x="4419" y="420"/>
                  <a:pt x="4419" y="939"/>
                </a:cubicBezTo>
                <a:cubicBezTo>
                  <a:pt x="4419" y="1457"/>
                  <a:pt x="3999" y="1877"/>
                  <a:pt x="3481" y="1877"/>
                </a:cubicBezTo>
                <a:lnTo>
                  <a:pt x="2136" y="1877"/>
                </a:lnTo>
                <a:lnTo>
                  <a:pt x="2136" y="1553"/>
                </a:lnTo>
                <a:lnTo>
                  <a:pt x="3459" y="1553"/>
                </a:lnTo>
                <a:cubicBezTo>
                  <a:pt x="3799" y="1553"/>
                  <a:pt x="4074" y="1278"/>
                  <a:pt x="4074" y="939"/>
                </a:cubicBezTo>
                <a:cubicBezTo>
                  <a:pt x="4074" y="599"/>
                  <a:pt x="3799" y="324"/>
                  <a:pt x="3459" y="324"/>
                </a:cubicBezTo>
                <a:lnTo>
                  <a:pt x="0" y="324"/>
                </a:lnTo>
                <a:lnTo>
                  <a:pt x="0" y="0"/>
                </a:lnTo>
                <a:close/>
              </a:path>
            </a:pathLst>
          </a:custGeom>
          <a:solidFill>
            <a:schemeClr val="accent2"/>
          </a:solidFill>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43" name="任意多边形 42"/>
          <p:cNvSpPr/>
          <p:nvPr>
            <p:custDataLst>
              <p:tags r:id="rId11"/>
            </p:custDataLst>
          </p:nvPr>
        </p:nvSpPr>
        <p:spPr>
          <a:xfrm>
            <a:off x="144463" y="3027363"/>
            <a:ext cx="6041390" cy="205740"/>
          </a:xfrm>
          <a:custGeom>
            <a:avLst/>
            <a:gdLst>
              <a:gd name="adj" fmla="val 50000"/>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8763" h="324">
                <a:moveTo>
                  <a:pt x="0" y="0"/>
                </a:moveTo>
                <a:lnTo>
                  <a:pt x="8763" y="0"/>
                </a:lnTo>
                <a:lnTo>
                  <a:pt x="8763" y="324"/>
                </a:lnTo>
                <a:lnTo>
                  <a:pt x="0" y="324"/>
                </a:lnTo>
                <a:lnTo>
                  <a:pt x="0" y="0"/>
                </a:lnTo>
                <a:close/>
              </a:path>
            </a:pathLst>
          </a:custGeom>
          <a:ln>
            <a:noFill/>
          </a:ln>
        </p:spPr>
        <p:style>
          <a:lnRef idx="2">
            <a:schemeClr val="accent1">
              <a:lumMod val="75000"/>
            </a:schemeClr>
          </a:lnRef>
          <a:fillRef idx="1">
            <a:schemeClr val="accent1"/>
          </a:fillRef>
          <a:effectRef idx="0">
            <a:srgbClr val="FFFFFF"/>
          </a:effectRef>
          <a:fontRef idx="minor">
            <a:schemeClr val="lt1"/>
          </a:fontRef>
        </p:style>
        <p:txBody>
          <a:bodyPr wrap="square" rtlCol="0" anchor="ctr">
            <a:noAutofit/>
          </a:bodyPr>
          <a:lstStyle/>
          <a:p>
            <a:pPr algn="ctr"/>
            <a:endParaRPr lang="en-US">
              <a:latin typeface="Arial" panose="020B0604020202020204" pitchFamily="34" charset="0"/>
              <a:sym typeface="Arial" panose="020B0604020202020204" pitchFamily="34" charset="0"/>
            </a:endParaRPr>
          </a:p>
        </p:txBody>
      </p:sp>
      <p:sp>
        <p:nvSpPr>
          <p:cNvPr id="26" name="矩形 25"/>
          <p:cNvSpPr/>
          <p:nvPr>
            <p:custDataLst>
              <p:tags r:id="rId12"/>
            </p:custDataLst>
          </p:nvPr>
        </p:nvSpPr>
        <p:spPr>
          <a:xfrm>
            <a:off x="5167948" y="2257108"/>
            <a:ext cx="2035810" cy="412116"/>
          </a:xfrm>
          <a:prstGeom prst="rect">
            <a:avLst/>
          </a:prstGeom>
          <a:noFill/>
        </p:spPr>
        <p:txBody>
          <a:bodyPr wrap="square" lIns="0" tIns="0" rIns="0" bIns="0" rtlCol="0" anchor="b" anchorCtr="0">
            <a:noAutofit/>
          </a:bodyPr>
          <a:lstStyle/>
          <a:p>
            <a:pPr algn="ctr">
              <a:spcBef>
                <a:spcPct val="0"/>
              </a:spcBef>
              <a:spcAft>
                <a:spcPct val="0"/>
              </a:spcAft>
            </a:pPr>
            <a:r>
              <a:rPr lang="en-US" sz="1500" b="1" dirty="0">
                <a:solidFill>
                  <a:schemeClr val="tx1"/>
                </a:solidFill>
                <a:latin typeface="Times New Roman" panose="02020603050405020304" pitchFamily="18" charset="0"/>
                <a:cs typeface="Times New Roman" panose="02020603050405020304" pitchFamily="18" charset="0"/>
                <a:sym typeface="+mn-ea"/>
              </a:rPr>
              <a:t>Mục tiêu và</a:t>
            </a:r>
            <a:endParaRPr lang="en-US" sz="1500" b="1" dirty="0">
              <a:solidFill>
                <a:schemeClr val="tx1"/>
              </a:solidFill>
              <a:latin typeface="Times New Roman" panose="02020603050405020304" pitchFamily="18" charset="0"/>
              <a:cs typeface="Times New Roman" panose="02020603050405020304" pitchFamily="18" charset="0"/>
              <a:sym typeface="+mn-ea"/>
            </a:endParaRPr>
          </a:p>
          <a:p>
            <a:pPr algn="ctr">
              <a:spcBef>
                <a:spcPct val="0"/>
              </a:spcBef>
              <a:spcAft>
                <a:spcPct val="0"/>
              </a:spcAft>
            </a:pPr>
            <a:r>
              <a:rPr lang="en-US" sz="1500" b="1" dirty="0">
                <a:solidFill>
                  <a:schemeClr val="tx1"/>
                </a:solidFill>
                <a:latin typeface="Times New Roman" panose="02020603050405020304" pitchFamily="18" charset="0"/>
                <a:cs typeface="Times New Roman" panose="02020603050405020304" pitchFamily="18" charset="0"/>
                <a:sym typeface="+mn-ea"/>
              </a:rPr>
              <a:t>chuẩn đầu ra</a:t>
            </a:r>
            <a:endParaRPr lang="en-US" sz="1500" b="1" dirty="0">
              <a:solidFill>
                <a:schemeClr val="tx1"/>
              </a:solidFill>
              <a:latin typeface="Times New Roman" panose="02020603050405020304" pitchFamily="18" charset="0"/>
              <a:cs typeface="Times New Roman" panose="02020603050405020304" pitchFamily="18" charset="0"/>
              <a:sym typeface="+mn-ea"/>
            </a:endParaRPr>
          </a:p>
        </p:txBody>
      </p:sp>
      <p:sp>
        <p:nvSpPr>
          <p:cNvPr id="52" name="序号"/>
          <p:cNvSpPr/>
          <p:nvPr>
            <p:custDataLst>
              <p:tags r:id="rId13"/>
            </p:custDataLst>
          </p:nvPr>
        </p:nvSpPr>
        <p:spPr>
          <a:xfrm>
            <a:off x="2574608" y="2897188"/>
            <a:ext cx="492760" cy="492760"/>
          </a:xfrm>
          <a:prstGeom prst="ellipse">
            <a:avLst/>
          </a:prstGeom>
          <a:solidFill>
            <a:srgbClr val="FFFFFF"/>
          </a:solidFill>
          <a:ln w="3492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91440" tIns="45720" rIns="91440" bIns="45720" numCol="1" spcCol="0" rtlCol="0" fromWordArt="0" anchor="ctr" anchorCtr="0" forceAA="0" compatLnSpc="1">
            <a:normAutofit/>
          </a:bodyPr>
          <a:lstStyle/>
          <a:p>
            <a:pPr lvl="0" algn="ctr">
              <a:spcBef>
                <a:spcPct val="0"/>
              </a:spcBef>
              <a:spcAft>
                <a:spcPct val="0"/>
              </a:spcAft>
              <a:buClrTx/>
              <a:buSzTx/>
              <a:buFontTx/>
            </a:pPr>
            <a:r>
              <a:rPr lang="en-US" sz="1400" b="1">
                <a:solidFill>
                  <a:schemeClr val="accent1"/>
                </a:solidFill>
                <a:latin typeface="+mn-lt"/>
                <a:sym typeface="+mn-lt"/>
              </a:rPr>
              <a:t>1</a:t>
            </a:r>
            <a:endParaRPr lang="en-US" sz="1400" b="1">
              <a:solidFill>
                <a:schemeClr val="accent1"/>
              </a:solidFill>
              <a:latin typeface="+mn-ea"/>
              <a:sym typeface="+mn-ea"/>
            </a:endParaRPr>
          </a:p>
        </p:txBody>
      </p:sp>
      <p:sp>
        <p:nvSpPr>
          <p:cNvPr id="53" name="序号"/>
          <p:cNvSpPr/>
          <p:nvPr>
            <p:custDataLst>
              <p:tags r:id="rId14"/>
            </p:custDataLst>
          </p:nvPr>
        </p:nvSpPr>
        <p:spPr>
          <a:xfrm>
            <a:off x="5917883" y="2897188"/>
            <a:ext cx="492760" cy="492760"/>
          </a:xfrm>
          <a:prstGeom prst="ellipse">
            <a:avLst/>
          </a:prstGeom>
          <a:solidFill>
            <a:srgbClr val="FFFFFF"/>
          </a:solidFill>
          <a:ln w="34925">
            <a:solidFill>
              <a:schemeClr val="accent2"/>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91440" tIns="45720" rIns="91440" bIns="45720" numCol="1" spcCol="0" rtlCol="0" fromWordArt="0" anchor="ctr" anchorCtr="0" forceAA="0" compatLnSpc="1">
            <a:normAutofit/>
          </a:bodyPr>
          <a:lstStyle/>
          <a:p>
            <a:pPr lvl="0" algn="ctr">
              <a:spcBef>
                <a:spcPct val="0"/>
              </a:spcBef>
              <a:spcAft>
                <a:spcPct val="0"/>
              </a:spcAft>
              <a:buClrTx/>
              <a:buSzTx/>
              <a:buFontTx/>
            </a:pPr>
            <a:r>
              <a:rPr lang="en-US" sz="1400" b="1">
                <a:solidFill>
                  <a:schemeClr val="accent2"/>
                </a:solidFill>
                <a:latin typeface="+mn-lt"/>
                <a:sym typeface="+mn-lt"/>
              </a:rPr>
              <a:t>2</a:t>
            </a:r>
            <a:endParaRPr lang="en-US" sz="1400" b="1">
              <a:solidFill>
                <a:schemeClr val="accent2"/>
              </a:solidFill>
              <a:latin typeface="+mn-ea"/>
              <a:sym typeface="+mn-ea"/>
            </a:endParaRPr>
          </a:p>
        </p:txBody>
      </p:sp>
      <p:sp>
        <p:nvSpPr>
          <p:cNvPr id="54" name="序号"/>
          <p:cNvSpPr/>
          <p:nvPr>
            <p:custDataLst>
              <p:tags r:id="rId15"/>
            </p:custDataLst>
          </p:nvPr>
        </p:nvSpPr>
        <p:spPr>
          <a:xfrm>
            <a:off x="7542213" y="3878898"/>
            <a:ext cx="492760" cy="492760"/>
          </a:xfrm>
          <a:prstGeom prst="ellipse">
            <a:avLst/>
          </a:prstGeom>
          <a:solidFill>
            <a:srgbClr val="FFFFFF"/>
          </a:solidFill>
          <a:ln w="34925">
            <a:solidFill>
              <a:schemeClr val="accent3"/>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91440" tIns="45720" rIns="91440" bIns="45720" numCol="1" spcCol="0" rtlCol="0" fromWordArt="0" anchor="ctr" anchorCtr="0" forceAA="0" compatLnSpc="1">
            <a:normAutofit/>
          </a:bodyPr>
          <a:lstStyle/>
          <a:p>
            <a:pPr lvl="0" algn="ctr">
              <a:spcBef>
                <a:spcPct val="0"/>
              </a:spcBef>
              <a:spcAft>
                <a:spcPct val="0"/>
              </a:spcAft>
              <a:buClrTx/>
              <a:buSzTx/>
              <a:buFontTx/>
            </a:pPr>
            <a:r>
              <a:rPr lang="en-US" sz="1400" b="1">
                <a:solidFill>
                  <a:schemeClr val="accent3"/>
                </a:solidFill>
                <a:latin typeface="+mn-lt"/>
                <a:sym typeface="+mn-lt"/>
              </a:rPr>
              <a:t>3</a:t>
            </a:r>
            <a:endParaRPr lang="en-US" sz="1400" b="1">
              <a:solidFill>
                <a:schemeClr val="accent3"/>
              </a:solidFill>
              <a:latin typeface="+mn-ea"/>
              <a:sym typeface="+mn-ea"/>
            </a:endParaRPr>
          </a:p>
        </p:txBody>
      </p:sp>
      <p:sp>
        <p:nvSpPr>
          <p:cNvPr id="55" name="序号"/>
          <p:cNvSpPr/>
          <p:nvPr>
            <p:custDataLst>
              <p:tags r:id="rId16"/>
            </p:custDataLst>
          </p:nvPr>
        </p:nvSpPr>
        <p:spPr>
          <a:xfrm>
            <a:off x="4241483" y="3880168"/>
            <a:ext cx="492760" cy="492760"/>
          </a:xfrm>
          <a:prstGeom prst="ellipse">
            <a:avLst/>
          </a:prstGeom>
          <a:solidFill>
            <a:srgbClr val="FFFFFF"/>
          </a:solidFill>
          <a:ln w="34925">
            <a:solidFill>
              <a:schemeClr val="accent4"/>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91440" tIns="45720" rIns="91440" bIns="45720" numCol="1" spcCol="0" rtlCol="0" fromWordArt="0" anchor="ctr" anchorCtr="0" forceAA="0" compatLnSpc="1">
            <a:normAutofit/>
          </a:bodyPr>
          <a:lstStyle/>
          <a:p>
            <a:pPr lvl="0" algn="ctr">
              <a:spcBef>
                <a:spcPct val="0"/>
              </a:spcBef>
              <a:spcAft>
                <a:spcPct val="0"/>
              </a:spcAft>
              <a:buClrTx/>
              <a:buSzTx/>
              <a:buFontTx/>
            </a:pPr>
            <a:r>
              <a:rPr lang="en-US" sz="1400" b="1">
                <a:solidFill>
                  <a:schemeClr val="accent4"/>
                </a:solidFill>
                <a:latin typeface="+mn-lt"/>
                <a:sym typeface="+mn-lt"/>
              </a:rPr>
              <a:t>4</a:t>
            </a:r>
            <a:endParaRPr lang="en-US" sz="1400" b="1">
              <a:solidFill>
                <a:schemeClr val="accent4"/>
              </a:solidFill>
              <a:latin typeface="+mn-ea"/>
              <a:sym typeface="+mn-ea"/>
            </a:endParaRPr>
          </a:p>
        </p:txBody>
      </p:sp>
      <p:sp>
        <p:nvSpPr>
          <p:cNvPr id="56" name="序号"/>
          <p:cNvSpPr/>
          <p:nvPr>
            <p:custDataLst>
              <p:tags r:id="rId17"/>
            </p:custDataLst>
          </p:nvPr>
        </p:nvSpPr>
        <p:spPr>
          <a:xfrm>
            <a:off x="5917883" y="4867593"/>
            <a:ext cx="492760" cy="492760"/>
          </a:xfrm>
          <a:prstGeom prst="ellipse">
            <a:avLst/>
          </a:prstGeom>
          <a:solidFill>
            <a:srgbClr val="FFFFFF"/>
          </a:solidFill>
          <a:ln w="34925">
            <a:solidFill>
              <a:schemeClr val="accent5"/>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91440" tIns="45720" rIns="91440" bIns="45720" numCol="1" spcCol="0" rtlCol="0" fromWordArt="0" anchor="ctr" anchorCtr="0" forceAA="0" compatLnSpc="1">
            <a:normAutofit/>
          </a:bodyPr>
          <a:lstStyle/>
          <a:p>
            <a:pPr lvl="0" algn="ctr">
              <a:spcBef>
                <a:spcPct val="0"/>
              </a:spcBef>
              <a:spcAft>
                <a:spcPct val="0"/>
              </a:spcAft>
              <a:buClrTx/>
              <a:buSzTx/>
              <a:buFontTx/>
            </a:pPr>
            <a:r>
              <a:rPr lang="en-US" sz="1400" b="1">
                <a:solidFill>
                  <a:schemeClr val="accent5"/>
                </a:solidFill>
                <a:latin typeface="+mn-lt"/>
                <a:sym typeface="+mn-lt"/>
              </a:rPr>
              <a:t>5</a:t>
            </a:r>
            <a:endParaRPr lang="en-US" sz="1400" b="1">
              <a:solidFill>
                <a:schemeClr val="accent5"/>
              </a:solidFill>
              <a:latin typeface="+mn-ea"/>
              <a:sym typeface="+mn-ea"/>
            </a:endParaRPr>
          </a:p>
        </p:txBody>
      </p:sp>
      <p:sp>
        <p:nvSpPr>
          <p:cNvPr id="57" name="序号"/>
          <p:cNvSpPr/>
          <p:nvPr>
            <p:custDataLst>
              <p:tags r:id="rId18"/>
            </p:custDataLst>
          </p:nvPr>
        </p:nvSpPr>
        <p:spPr>
          <a:xfrm>
            <a:off x="9166543" y="4867593"/>
            <a:ext cx="492760" cy="492760"/>
          </a:xfrm>
          <a:prstGeom prst="ellipse">
            <a:avLst/>
          </a:prstGeom>
          <a:solidFill>
            <a:srgbClr val="FFFFFF"/>
          </a:solidFill>
          <a:ln w="3492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none" lIns="91440" tIns="45720" rIns="91440" bIns="45720" numCol="1" spcCol="0" rtlCol="0" fromWordArt="0" anchor="ctr" anchorCtr="0" forceAA="0" compatLnSpc="1">
            <a:normAutofit/>
          </a:bodyPr>
          <a:lstStyle/>
          <a:p>
            <a:pPr lvl="0" algn="ctr">
              <a:spcBef>
                <a:spcPct val="0"/>
              </a:spcBef>
              <a:spcAft>
                <a:spcPct val="0"/>
              </a:spcAft>
              <a:buClrTx/>
              <a:buSzTx/>
              <a:buFontTx/>
            </a:pPr>
            <a:r>
              <a:rPr lang="en-US" sz="1400" b="1">
                <a:solidFill>
                  <a:schemeClr val="accent6"/>
                </a:solidFill>
                <a:latin typeface="+mn-lt"/>
                <a:sym typeface="+mn-lt"/>
              </a:rPr>
              <a:t>6</a:t>
            </a:r>
            <a:endParaRPr lang="en-US" sz="1400" b="1">
              <a:solidFill>
                <a:schemeClr val="accent6"/>
              </a:solidFill>
              <a:latin typeface="+mn-ea"/>
              <a:sym typeface="+mn-ea"/>
            </a:endParaRPr>
          </a:p>
        </p:txBody>
      </p:sp>
      <p:sp>
        <p:nvSpPr>
          <p:cNvPr id="48" name="任意多边形: 形状 35"/>
          <p:cNvSpPr/>
          <p:nvPr>
            <p:custDataLst>
              <p:tags r:id="rId19"/>
            </p:custDataLst>
          </p:nvPr>
        </p:nvSpPr>
        <p:spPr>
          <a:xfrm>
            <a:off x="11820843" y="4926013"/>
            <a:ext cx="226695" cy="346075"/>
          </a:xfrm>
          <a:custGeom>
            <a:avLst/>
            <a:gdLst>
              <a:gd name="connsiteX0" fmla="*/ 222587 w 228229"/>
              <a:gd name="connsiteY0" fmla="*/ 120936 h 260315"/>
              <a:gd name="connsiteX1" fmla="*/ 14943 w 228229"/>
              <a:gd name="connsiteY1" fmla="*/ 1017 h 260315"/>
              <a:gd name="connsiteX2" fmla="*/ 893 w 228229"/>
              <a:gd name="connsiteY2" fmla="*/ 4779 h 260315"/>
              <a:gd name="connsiteX3" fmla="*/ -488 w 228229"/>
              <a:gd name="connsiteY3" fmla="*/ 9875 h 260315"/>
              <a:gd name="connsiteX4" fmla="*/ -488 w 228229"/>
              <a:gd name="connsiteY4" fmla="*/ 249714 h 260315"/>
              <a:gd name="connsiteX5" fmla="*/ 9847 w 228229"/>
              <a:gd name="connsiteY5" fmla="*/ 259954 h 260315"/>
              <a:gd name="connsiteX6" fmla="*/ 14943 w 228229"/>
              <a:gd name="connsiteY6" fmla="*/ 258572 h 260315"/>
              <a:gd name="connsiteX7" fmla="*/ 222587 w 228229"/>
              <a:gd name="connsiteY7" fmla="*/ 138653 h 260315"/>
              <a:gd name="connsiteX8" fmla="*/ 226407 w 228229"/>
              <a:gd name="connsiteY8" fmla="*/ 124756 h 260315"/>
              <a:gd name="connsiteX9" fmla="*/ 222587 w 228229"/>
              <a:gd name="connsiteY9" fmla="*/ 120936 h 260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8229" h="260315">
                <a:moveTo>
                  <a:pt x="222587" y="120936"/>
                </a:moveTo>
                <a:lnTo>
                  <a:pt x="14943" y="1017"/>
                </a:lnTo>
                <a:cubicBezTo>
                  <a:pt x="10018" y="-1822"/>
                  <a:pt x="3732" y="-136"/>
                  <a:pt x="893" y="4779"/>
                </a:cubicBezTo>
                <a:cubicBezTo>
                  <a:pt x="-2" y="6331"/>
                  <a:pt x="-479" y="8084"/>
                  <a:pt x="-488" y="9875"/>
                </a:cubicBezTo>
                <a:lnTo>
                  <a:pt x="-488" y="249714"/>
                </a:lnTo>
                <a:cubicBezTo>
                  <a:pt x="-459" y="255391"/>
                  <a:pt x="4170" y="259982"/>
                  <a:pt x="9847" y="259954"/>
                </a:cubicBezTo>
                <a:cubicBezTo>
                  <a:pt x="11637" y="259944"/>
                  <a:pt x="13390" y="259468"/>
                  <a:pt x="14943" y="258572"/>
                </a:cubicBezTo>
                <a:lnTo>
                  <a:pt x="222587" y="138653"/>
                </a:lnTo>
                <a:cubicBezTo>
                  <a:pt x="227483" y="135871"/>
                  <a:pt x="229188" y="129642"/>
                  <a:pt x="226407" y="124756"/>
                </a:cubicBezTo>
                <a:cubicBezTo>
                  <a:pt x="225502" y="123165"/>
                  <a:pt x="224178" y="121841"/>
                  <a:pt x="222587" y="120936"/>
                </a:cubicBezTo>
                <a:close/>
              </a:path>
            </a:pathLst>
          </a:custGeom>
          <a:solidFill>
            <a:schemeClr val="accent6"/>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defPPr>
              <a:defRPr lang="en-US"/>
            </a:defPPr>
            <a:lvl1pPr marL="0" algn="l" defTabSz="914400" rtl="0" eaLnBrk="1" latinLnBrk="0" hangingPunct="1">
              <a:defRPr sz="1800" kern="1200">
                <a:solidFill>
                  <a:schemeClr val="tx1"/>
                </a:solidFill>
                <a:latin typeface="+mn-lt"/>
              </a:defRPr>
            </a:lvl1pPr>
            <a:lvl2pPr marL="457200" algn="l" defTabSz="914400" rtl="0" eaLnBrk="1" latinLnBrk="0" hangingPunct="1">
              <a:defRPr sz="1800" kern="1200">
                <a:solidFill>
                  <a:schemeClr val="tx1"/>
                </a:solidFill>
                <a:latin typeface="+mn-lt"/>
              </a:defRPr>
            </a:lvl2pPr>
            <a:lvl3pPr marL="914400" algn="l" defTabSz="914400" rtl="0" eaLnBrk="1" latinLnBrk="0" hangingPunct="1">
              <a:defRPr sz="1800" kern="1200">
                <a:solidFill>
                  <a:schemeClr val="tx1"/>
                </a:solidFill>
                <a:latin typeface="+mn-lt"/>
              </a:defRPr>
            </a:lvl3pPr>
            <a:lvl4pPr marL="1371600" algn="l" defTabSz="914400" rtl="0" eaLnBrk="1" latinLnBrk="0" hangingPunct="1">
              <a:defRPr sz="1800" kern="1200">
                <a:solidFill>
                  <a:schemeClr val="tx1"/>
                </a:solidFill>
                <a:latin typeface="+mn-lt"/>
              </a:defRPr>
            </a:lvl4pPr>
            <a:lvl5pPr marL="1828800" algn="l" defTabSz="914400" rtl="0" eaLnBrk="1" latinLnBrk="0" hangingPunct="1">
              <a:defRPr sz="1800" kern="1200">
                <a:solidFill>
                  <a:schemeClr val="tx1"/>
                </a:solidFill>
                <a:latin typeface="+mn-lt"/>
              </a:defRPr>
            </a:lvl5pPr>
            <a:lvl6pPr marL="2286000" algn="l" defTabSz="914400" rtl="0" eaLnBrk="1" latinLnBrk="0" hangingPunct="1">
              <a:defRPr sz="1800" kern="1200">
                <a:solidFill>
                  <a:schemeClr val="tx1"/>
                </a:solidFill>
                <a:latin typeface="+mn-lt"/>
              </a:defRPr>
            </a:lvl6pPr>
            <a:lvl7pPr marL="2743200" algn="l" defTabSz="914400" rtl="0" eaLnBrk="1" latinLnBrk="0" hangingPunct="1">
              <a:defRPr sz="1800" kern="1200">
                <a:solidFill>
                  <a:schemeClr val="tx1"/>
                </a:solidFill>
                <a:latin typeface="+mn-lt"/>
              </a:defRPr>
            </a:lvl7pPr>
            <a:lvl8pPr marL="3200400" algn="l" defTabSz="914400" rtl="0" eaLnBrk="1" latinLnBrk="0" hangingPunct="1">
              <a:defRPr sz="1800" kern="1200">
                <a:solidFill>
                  <a:schemeClr val="tx1"/>
                </a:solidFill>
                <a:latin typeface="+mn-lt"/>
              </a:defRPr>
            </a:lvl8pPr>
            <a:lvl9pPr marL="3657600" algn="l" defTabSz="914400" rtl="0" eaLnBrk="1" latinLnBrk="0" hangingPunct="1">
              <a:defRPr sz="1800" kern="1200">
                <a:solidFill>
                  <a:schemeClr val="tx1"/>
                </a:solidFill>
                <a:latin typeface="+mn-lt"/>
              </a:defRPr>
            </a:lvl9pPr>
          </a:lstStyle>
          <a:p>
            <a:endParaRPr lang="en-US">
              <a:latin typeface="Arial" panose="020B0604020202020204" pitchFamily="34" charset="0"/>
              <a:sym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Giới thiệu chung môn học</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pPr marL="342900" lvl="0" indent="-342900" algn="l" rtl="0">
              <a:spcBef>
                <a:spcPts val="0"/>
              </a:spcBef>
              <a:spcAft>
                <a:spcPts val="0"/>
              </a:spcAft>
              <a:buSzPts val="1750"/>
              <a:buChar char="•"/>
            </a:pPr>
            <a:r>
              <a:rPr lang="en-US">
                <a:latin typeface="Times New Roman" panose="02020603050405020304"/>
                <a:ea typeface="Times New Roman" panose="02020603050405020304"/>
                <a:cs typeface="Times New Roman" panose="02020603050405020304"/>
                <a:sym typeface="Times New Roman" panose="02020603050405020304"/>
              </a:rPr>
              <a:t>Tên môn học: </a:t>
            </a:r>
            <a:r>
              <a:rPr lang="en-US" b="1">
                <a:latin typeface="Times New Roman" panose="02020603050405020304"/>
                <a:ea typeface="Times New Roman" panose="02020603050405020304"/>
                <a:cs typeface="Times New Roman" panose="02020603050405020304"/>
                <a:sym typeface="Times New Roman" panose="02020603050405020304"/>
              </a:rPr>
              <a:t>Lập trình website</a:t>
            </a:r>
            <a:r>
              <a:rPr lang="en-US">
                <a:latin typeface="Times New Roman" panose="02020603050405020304"/>
                <a:ea typeface="Times New Roman" panose="02020603050405020304"/>
                <a:cs typeface="Times New Roman" panose="02020603050405020304"/>
                <a:sym typeface="Times New Roman" panose="02020603050405020304"/>
              </a:rPr>
              <a:t>				 </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500"/>
              </a:spcBef>
              <a:spcAft>
                <a:spcPts val="0"/>
              </a:spcAft>
              <a:buSzPts val="1750"/>
              <a:buChar char="•"/>
            </a:pPr>
            <a:r>
              <a:rPr lang="en-US">
                <a:latin typeface="Times New Roman" panose="02020603050405020304"/>
                <a:ea typeface="Times New Roman" panose="02020603050405020304"/>
                <a:cs typeface="Times New Roman" panose="02020603050405020304"/>
                <a:sym typeface="Times New Roman" panose="02020603050405020304"/>
              </a:rPr>
              <a:t>Mã môn học: </a:t>
            </a:r>
            <a:r>
              <a:rPr lang="en-US" b="1">
                <a:latin typeface="Times New Roman" panose="02020603050405020304"/>
                <a:ea typeface="Times New Roman" panose="02020603050405020304"/>
                <a:cs typeface="Times New Roman" panose="02020603050405020304"/>
                <a:sym typeface="Times New Roman" panose="02020603050405020304"/>
              </a:rPr>
              <a:t>121031</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500"/>
              </a:spcBef>
              <a:spcAft>
                <a:spcPts val="0"/>
              </a:spcAft>
              <a:buSzPts val="1750"/>
              <a:buChar char="•"/>
            </a:pPr>
            <a:r>
              <a:rPr lang="en-US">
                <a:latin typeface="Times New Roman" panose="02020603050405020304"/>
                <a:ea typeface="Times New Roman" panose="02020603050405020304"/>
                <a:cs typeface="Times New Roman" panose="02020603050405020304"/>
                <a:sym typeface="Times New Roman" panose="02020603050405020304"/>
              </a:rPr>
              <a:t>Tên môn học (tiếng Anh): </a:t>
            </a:r>
            <a:r>
              <a:rPr lang="en-US" b="1">
                <a:latin typeface="Times New Roman" panose="02020603050405020304"/>
                <a:ea typeface="Times New Roman" panose="02020603050405020304"/>
                <a:cs typeface="Times New Roman" panose="02020603050405020304"/>
                <a:sym typeface="Times New Roman" panose="02020603050405020304"/>
              </a:rPr>
              <a:t>Web Programming</a:t>
            </a:r>
            <a:r>
              <a:rPr lang="en-US">
                <a:latin typeface="Times New Roman" panose="02020603050405020304"/>
                <a:ea typeface="Times New Roman" panose="02020603050405020304"/>
                <a:cs typeface="Times New Roman" panose="02020603050405020304"/>
                <a:sym typeface="Times New Roman" panose="02020603050405020304"/>
              </a:rPr>
              <a:t> </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500"/>
              </a:spcBef>
              <a:spcAft>
                <a:spcPts val="0"/>
              </a:spcAft>
              <a:buSzPts val="1750"/>
              <a:buChar char="•"/>
            </a:pPr>
            <a:r>
              <a:rPr lang="en-US">
                <a:latin typeface="Times New Roman" panose="02020603050405020304"/>
                <a:ea typeface="Times New Roman" panose="02020603050405020304"/>
                <a:cs typeface="Times New Roman" panose="02020603050405020304"/>
                <a:sym typeface="Times New Roman" panose="02020603050405020304"/>
              </a:rPr>
              <a:t>Số tín chỉ: 3 (30 tiết lý thuyết + 30 tiết thực hành + 90 tiết tự học)</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500"/>
              </a:spcBef>
              <a:spcAft>
                <a:spcPts val="0"/>
              </a:spcAft>
              <a:buSzPts val="1750"/>
              <a:buChar char="•"/>
            </a:pPr>
            <a:r>
              <a:rPr lang="en-US">
                <a:latin typeface="Times New Roman" panose="02020603050405020304"/>
                <a:ea typeface="Times New Roman" panose="02020603050405020304"/>
                <a:cs typeface="Times New Roman" panose="02020603050405020304"/>
                <a:sym typeface="Times New Roman" panose="02020603050405020304"/>
              </a:rPr>
              <a:t>Thời gian học: 15 buổi</a:t>
            </a:r>
            <a:endParaRPr>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600"/>
              </a:spcBef>
              <a:spcAft>
                <a:spcPts val="0"/>
              </a:spcAft>
              <a:buClr>
                <a:schemeClr val="dk1"/>
              </a:buClr>
              <a:buSzPts val="1750"/>
              <a:buFont typeface="Arial" panose="020B0604020202020204"/>
              <a:buChar char="•"/>
            </a:pPr>
            <a:r>
              <a:rPr lang="en-US">
                <a:latin typeface="Times New Roman" panose="02020603050405020304"/>
                <a:ea typeface="Times New Roman" panose="02020603050405020304"/>
                <a:cs typeface="Times New Roman" panose="02020603050405020304"/>
                <a:sym typeface="Times New Roman" panose="02020603050405020304"/>
              </a:rPr>
              <a:t>Họ tên Giảng viên:</a:t>
            </a:r>
            <a:r>
              <a:rPr lang="en-US" b="1">
                <a:latin typeface="Times New Roman" panose="02020603050405020304"/>
                <a:ea typeface="Times New Roman" panose="02020603050405020304"/>
                <a:cs typeface="Times New Roman" panose="02020603050405020304"/>
                <a:sym typeface="Times New Roman" panose="02020603050405020304"/>
              </a:rPr>
              <a:t>ThS.</a:t>
            </a:r>
            <a:r>
              <a:rPr lang="en-US">
                <a:latin typeface="Times New Roman" panose="02020603050405020304"/>
                <a:ea typeface="Times New Roman" panose="02020603050405020304"/>
                <a:cs typeface="Times New Roman" panose="02020603050405020304"/>
                <a:sym typeface="Times New Roman" panose="02020603050405020304"/>
              </a:rPr>
              <a:t> </a:t>
            </a:r>
            <a:r>
              <a:rPr lang="en-US" b="1">
                <a:latin typeface="Times New Roman" panose="02020603050405020304"/>
                <a:ea typeface="Times New Roman" panose="02020603050405020304"/>
                <a:cs typeface="Times New Roman" panose="02020603050405020304"/>
                <a:sym typeface="Times New Roman" panose="02020603050405020304"/>
              </a:rPr>
              <a:t>Trần Thịnh Mạnh Đức</a:t>
            </a:r>
            <a:r>
              <a:rPr lang="en-US">
                <a:latin typeface="Times New Roman" panose="02020603050405020304"/>
                <a:ea typeface="Times New Roman" panose="02020603050405020304"/>
                <a:cs typeface="Times New Roman" panose="02020603050405020304"/>
                <a:sym typeface="Times New Roman" panose="02020603050405020304"/>
              </a:rPr>
              <a:t> Email:</a:t>
            </a:r>
            <a:r>
              <a:rPr lang="en-US" altLang="en-US" b="1">
                <a:latin typeface="Times New Roman" panose="02020603050405020304" pitchFamily="18" charset="0"/>
                <a:cs typeface="Times New Roman" panose="02020603050405020304" pitchFamily="18" charset="0"/>
                <a:sym typeface="+mn-ea"/>
              </a:rPr>
              <a:t>ducttm@ut.edu.vn</a:t>
            </a:r>
            <a:r>
              <a:rPr lang="en-US">
                <a:sym typeface="+mn-ea"/>
              </a:rPr>
              <a:t>. </a:t>
            </a:r>
            <a:r>
              <a:rPr lang="en-US">
                <a:latin typeface="Times New Roman" panose="02020603050405020304"/>
                <a:ea typeface="Times New Roman" panose="02020603050405020304"/>
                <a:cs typeface="Times New Roman" panose="02020603050405020304"/>
                <a:sym typeface="Times New Roman" panose="02020603050405020304"/>
              </a:rPr>
              <a:t>Điện thoại: </a:t>
            </a:r>
            <a:r>
              <a:rPr lang="en-US" b="1">
                <a:latin typeface="Times New Roman" panose="02020603050405020304"/>
                <a:ea typeface="Times New Roman" panose="02020603050405020304"/>
                <a:cs typeface="Times New Roman" panose="02020603050405020304"/>
                <a:sym typeface="Times New Roman" panose="02020603050405020304"/>
              </a:rPr>
              <a:t>098.8689.175</a:t>
            </a:r>
            <a:endParaRPr lang="en-US" b="1">
              <a:latin typeface="Times New Roman" panose="02020603050405020304"/>
              <a:ea typeface="Times New Roman" panose="02020603050405020304"/>
              <a:cs typeface="Times New Roman" panose="02020603050405020304"/>
              <a:sym typeface="Times New Roman" panose="02020603050405020304"/>
            </a:endParaRPr>
          </a:p>
          <a:p>
            <a:pPr marL="0" indent="0">
              <a:buNone/>
            </a:pPr>
            <a:endParaRPr 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Mục tiêu học phần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t>CO1: </a:t>
            </a:r>
            <a:r>
              <a:rPr lang="en-US" altLang="en-US"/>
              <a:t>Phân tích và lập trình web xây dựng trang website theo yêu cầu thực tế.</a:t>
            </a:r>
            <a:endParaRPr lang="en-US" altLang="en-US"/>
          </a:p>
          <a:p>
            <a:endParaRPr lang="en-US" altLang="en-US"/>
          </a:p>
          <a:p>
            <a:r>
              <a:rPr lang="en-US" altLang="en-US"/>
              <a:t>CO2: Thành thạo vận dụng các kỹ thuật lập trình web.</a:t>
            </a:r>
            <a:endParaRPr lang="en-US" altLang="en-US"/>
          </a:p>
          <a:p>
            <a:endParaRPr lang="en-US" altLang="en-US"/>
          </a:p>
          <a:p>
            <a:r>
              <a:rPr lang="en-US" altLang="en-US"/>
              <a:t>CO3: Tích cực làm việc nhóm xây dựng và phát triển website cụ thể</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Chuẩn đầu ra học phần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20000"/>
          </a:bodyPr>
          <a:p>
            <a:r>
              <a:rPr lang="en-US">
                <a:latin typeface="Times New Roman" panose="02020603050405020304" pitchFamily="18" charset="0"/>
                <a:cs typeface="Times New Roman" panose="02020603050405020304" pitchFamily="18" charset="0"/>
              </a:rPr>
              <a:t>CLO1: </a:t>
            </a:r>
            <a:r>
              <a:rPr lang="en-US" altLang="en-US">
                <a:latin typeface="Times New Roman" panose="02020603050405020304" pitchFamily="18" charset="0"/>
                <a:cs typeface="Times New Roman" panose="02020603050405020304" pitchFamily="18" charset="0"/>
              </a:rPr>
              <a:t>Giải thích các khái niệm về Internet và website, vòng </a:t>
            </a:r>
            <a:r>
              <a:rPr lang="" altLang="en-US">
                <a:latin typeface="Times New Roman" panose="02020603050405020304" pitchFamily="18" charset="0"/>
                <a:cs typeface="Times New Roman" panose="02020603050405020304" pitchFamily="18" charset="0"/>
              </a:rPr>
              <a:t>đ</a:t>
            </a:r>
            <a:r>
              <a:rPr lang="en-US" altLang="en-US">
                <a:latin typeface="Times New Roman" panose="02020603050405020304" pitchFamily="18" charset="0"/>
                <a:cs typeface="Times New Roman" panose="02020603050405020304" pitchFamily="18" charset="0"/>
              </a:rPr>
              <a:t>ời phát triển một website, các thẻ trong cấu trúc một trang web. </a:t>
            </a:r>
            <a:r>
              <a:rPr lang="" altLang="en-US">
                <a:latin typeface="Times New Roman" panose="02020603050405020304" pitchFamily="18" charset="0"/>
                <a:cs typeface="Times New Roman" panose="02020603050405020304" pitchFamily="18" charset="0"/>
              </a:rPr>
              <a:t>Á</a:t>
            </a:r>
            <a:r>
              <a:rPr lang="en-US" altLang="en-US">
                <a:latin typeface="Times New Roman" panose="02020603050405020304" pitchFamily="18" charset="0"/>
                <a:cs typeface="Times New Roman" panose="02020603050405020304" pitchFamily="18" charset="0"/>
              </a:rPr>
              <a:t>p dụng các thẻ </a:t>
            </a:r>
            <a:r>
              <a:rPr lang="" altLang="en-US">
                <a:latin typeface="Times New Roman" panose="02020603050405020304" pitchFamily="18" charset="0"/>
                <a:cs typeface="Times New Roman" panose="02020603050405020304" pitchFamily="18" charset="0"/>
              </a:rPr>
              <a:t>đ</a:t>
            </a:r>
            <a:r>
              <a:rPr lang="en-US" altLang="en-US">
                <a:latin typeface="Times New Roman" panose="02020603050405020304" pitchFamily="18" charset="0"/>
                <a:cs typeface="Times New Roman" panose="02020603050405020304" pitchFamily="18" charset="0"/>
              </a:rPr>
              <a:t>ể xây d</a:t>
            </a:r>
            <a:r>
              <a:rPr lang="" altLang="en-US">
                <a:latin typeface="Times New Roman" panose="02020603050405020304" pitchFamily="18" charset="0"/>
                <a:cs typeface="Times New Roman" panose="02020603050405020304" pitchFamily="18" charset="0"/>
              </a:rPr>
              <a:t>ư</a:t>
            </a:r>
            <a:r>
              <a:rPr lang="en-US" altLang="en-US">
                <a:latin typeface="Times New Roman" panose="02020603050405020304" pitchFamily="18" charset="0"/>
                <a:cs typeface="Times New Roman" panose="02020603050405020304" pitchFamily="18" charset="0"/>
              </a:rPr>
              <a:t>̣ng </a:t>
            </a:r>
            <a:r>
              <a:rPr lang="" altLang="en-US">
                <a:latin typeface="Times New Roman" panose="02020603050405020304" pitchFamily="18" charset="0"/>
                <a:cs typeface="Times New Roman" panose="02020603050405020304" pitchFamily="18" charset="0"/>
              </a:rPr>
              <a:t>đ</a:t>
            </a:r>
            <a:r>
              <a:rPr lang="en-US" altLang="en-US">
                <a:latin typeface="Times New Roman" panose="02020603050405020304" pitchFamily="18" charset="0"/>
                <a:cs typeface="Times New Roman" panose="02020603050405020304" pitchFamily="18" charset="0"/>
              </a:rPr>
              <a:t>ược một trang web cơ bản. Thiết kế giao diện website, tương tác người dùng với website, cơ sở dữ liệu cho website. Phân tích website theo tiêu chí khả năng sử dụng (usability), bảo mật và trong các công cụ tìm kiếm.</a:t>
            </a:r>
            <a:endParaRPr lang="en-US" alt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CLO2: </a:t>
            </a:r>
            <a:r>
              <a:rPr lang="" altLang="en-US">
                <a:latin typeface="Times New Roman" panose="02020603050405020304" pitchFamily="18" charset="0"/>
                <a:cs typeface="Times New Roman" panose="02020603050405020304" pitchFamily="18" charset="0"/>
              </a:rPr>
              <a:t>Á</a:t>
            </a:r>
            <a:r>
              <a:rPr lang="en-US" altLang="en-US">
                <a:latin typeface="Times New Roman" panose="02020603050405020304" pitchFamily="18" charset="0"/>
                <a:cs typeface="Times New Roman" panose="02020603050405020304" pitchFamily="18" charset="0"/>
              </a:rPr>
              <a:t>p dụng thành thạo các kỹ thuật lập trình web, báo cáo bảo vệ website xây dựng </a:t>
            </a:r>
            <a:r>
              <a:rPr lang="" altLang="en-US">
                <a:latin typeface="Times New Roman" panose="02020603050405020304" pitchFamily="18" charset="0"/>
                <a:cs typeface="Times New Roman" panose="02020603050405020304" pitchFamily="18" charset="0"/>
              </a:rPr>
              <a:t>đư</a:t>
            </a:r>
            <a:r>
              <a:rPr lang="en-US" altLang="en-US">
                <a:latin typeface="Times New Roman" panose="02020603050405020304" pitchFamily="18" charset="0"/>
                <a:cs typeface="Times New Roman" panose="02020603050405020304" pitchFamily="18" charset="0"/>
              </a:rPr>
              <a:t>ợc.</a:t>
            </a:r>
            <a:endParaRPr lang="en-US" altLang="en-US">
              <a:latin typeface="Times New Roman" panose="02020603050405020304" pitchFamily="18" charset="0"/>
              <a:cs typeface="Times New Roman" panose="02020603050405020304" pitchFamily="18" charset="0"/>
            </a:endParaRPr>
          </a:p>
          <a:p>
            <a:r>
              <a:rPr lang="en-US">
                <a:latin typeface="Times New Roman" panose="02020603050405020304" pitchFamily="18" charset="0"/>
                <a:cs typeface="Times New Roman" panose="02020603050405020304" pitchFamily="18" charset="0"/>
              </a:rPr>
              <a:t>CLO3: </a:t>
            </a:r>
            <a:r>
              <a:rPr lang="en-US" altLang="en-US">
                <a:latin typeface="Times New Roman" panose="02020603050405020304" pitchFamily="18" charset="0"/>
                <a:cs typeface="Times New Roman" panose="02020603050405020304" pitchFamily="18" charset="0"/>
              </a:rPr>
              <a:t>Sẵn sàng </a:t>
            </a:r>
            <a:r>
              <a:rPr lang="" altLang="en-US">
                <a:latin typeface="Times New Roman" panose="02020603050405020304" pitchFamily="18" charset="0"/>
                <a:cs typeface="Times New Roman" panose="02020603050405020304" pitchFamily="18" charset="0"/>
              </a:rPr>
              <a:t>đ</a:t>
            </a:r>
            <a:r>
              <a:rPr lang="en-US" altLang="en-US">
                <a:latin typeface="Times New Roman" panose="02020603050405020304" pitchFamily="18" charset="0"/>
                <a:cs typeface="Times New Roman" panose="02020603050405020304" pitchFamily="18" charset="0"/>
              </a:rPr>
              <a:t>óng góp </a:t>
            </a:r>
            <a:r>
              <a:rPr lang="" altLang="en-US">
                <a:latin typeface="Times New Roman" panose="02020603050405020304" pitchFamily="18" charset="0"/>
                <a:cs typeface="Times New Roman" panose="02020603050405020304" pitchFamily="18" charset="0"/>
              </a:rPr>
              <a:t>ý</a:t>
            </a:r>
            <a:r>
              <a:rPr lang="en-US" altLang="en-US">
                <a:latin typeface="Times New Roman" panose="02020603050405020304" pitchFamily="18" charset="0"/>
                <a:cs typeface="Times New Roman" panose="02020603050405020304" pitchFamily="18" charset="0"/>
              </a:rPr>
              <a:t> kiến và làm việc </a:t>
            </a:r>
            <a:r>
              <a:rPr lang="en-US">
                <a:latin typeface="Times New Roman" panose="02020603050405020304" pitchFamily="18" charset="0"/>
                <a:cs typeface="Times New Roman" panose="02020603050405020304" pitchFamily="18" charset="0"/>
              </a:rPr>
              <a:t>cá nhân</a:t>
            </a:r>
            <a:r>
              <a:rPr lang="en-US" altLang="en-US">
                <a:latin typeface="Times New Roman" panose="02020603050405020304" pitchFamily="18" charset="0"/>
                <a:cs typeface="Times New Roman" panose="02020603050405020304" pitchFamily="18" charset="0"/>
              </a:rPr>
              <a:t>/nhóm trong việc xây dựng và quản l</a:t>
            </a:r>
            <a:r>
              <a:rPr lang="" altLang="en-US">
                <a:latin typeface="Times New Roman" panose="02020603050405020304" pitchFamily="18" charset="0"/>
                <a:cs typeface="Times New Roman" panose="02020603050405020304" pitchFamily="18" charset="0"/>
              </a:rPr>
              <a:t>ý</a:t>
            </a:r>
            <a:r>
              <a:rPr lang="en-US" altLang="en-US">
                <a:latin typeface="Times New Roman" panose="02020603050405020304" pitchFamily="18" charset="0"/>
                <a:cs typeface="Times New Roman" panose="02020603050405020304" pitchFamily="18" charset="0"/>
              </a:rPr>
              <a:t> một website. </a:t>
            </a:r>
            <a:endParaRPr lang="en-US" alt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Cấu trúc môn học</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15" name="图片 14" descr="H:/Teach/UTH/Lap_trinh_web/Chương 1/C1.pngC1"/>
          <p:cNvPicPr>
            <a:picLocks noChangeAspect="1"/>
          </p:cNvPicPr>
          <p:nvPr>
            <p:custDataLst>
              <p:tags r:id="rId1"/>
            </p:custDataLst>
          </p:nvPr>
        </p:nvPicPr>
        <p:blipFill>
          <a:blip r:embed="rId2"/>
          <a:srcRect l="13587" r="13587"/>
          <a:stretch>
            <a:fillRect/>
          </a:stretch>
        </p:blipFill>
        <p:spPr>
          <a:xfrm>
            <a:off x="700406" y="1701801"/>
            <a:ext cx="2700000" cy="2466724"/>
          </a:xfrm>
          <a:prstGeom prst="rect">
            <a:avLst/>
          </a:prstGeom>
          <a:ln w="9525" cap="flat" cmpd="sng" algn="ctr">
            <a:solidFill>
              <a:schemeClr val="dk1">
                <a:lumMod val="40000"/>
                <a:lumOff val="60000"/>
                <a:alpha val="50000"/>
              </a:schemeClr>
            </a:solidFill>
            <a:prstDash val="solid"/>
            <a:round/>
            <a:headEnd type="none" w="med" len="med"/>
            <a:tailEnd type="none" w="med" len="med"/>
          </a:ln>
        </p:spPr>
      </p:pic>
      <p:pic>
        <p:nvPicPr>
          <p:cNvPr id="16" name="图片 15" descr="H:\Teach\UTH\Lap_trinh_web\Chương 1\html-va-css.pnghtml-va-css"/>
          <p:cNvPicPr>
            <a:picLocks noChangeAspect="1"/>
          </p:cNvPicPr>
          <p:nvPr>
            <p:custDataLst>
              <p:tags r:id="rId3"/>
            </p:custDataLst>
          </p:nvPr>
        </p:nvPicPr>
        <p:blipFill>
          <a:blip r:embed="rId4"/>
          <a:srcRect l="19662" r="19662"/>
          <a:stretch>
            <a:fillRect/>
          </a:stretch>
        </p:blipFill>
        <p:spPr>
          <a:xfrm>
            <a:off x="3400425" y="4168776"/>
            <a:ext cx="2700000" cy="2466724"/>
          </a:xfrm>
          <a:prstGeom prst="rect">
            <a:avLst/>
          </a:prstGeom>
          <a:ln w="9525" cap="flat" cmpd="sng" algn="ctr">
            <a:solidFill>
              <a:schemeClr val="dk1">
                <a:lumMod val="40000"/>
                <a:lumOff val="60000"/>
                <a:alpha val="50000"/>
              </a:schemeClr>
            </a:solidFill>
            <a:prstDash val="solid"/>
            <a:round/>
            <a:headEnd type="none" w="med" len="med"/>
            <a:tailEnd type="none" w="med" len="med"/>
          </a:ln>
        </p:spPr>
      </p:pic>
      <p:pic>
        <p:nvPicPr>
          <p:cNvPr id="17" name="图片 16" descr="H:\Teach\UTH\Lap_trinh_web\Chương 1\JVC &amp; JQ.pngJVC &amp; JQ"/>
          <p:cNvPicPr>
            <a:picLocks noChangeAspect="1"/>
          </p:cNvPicPr>
          <p:nvPr>
            <p:custDataLst>
              <p:tags r:id="rId5"/>
            </p:custDataLst>
          </p:nvPr>
        </p:nvPicPr>
        <p:blipFill>
          <a:blip r:embed="rId6"/>
          <a:srcRect l="17165" r="17165"/>
          <a:stretch>
            <a:fillRect/>
          </a:stretch>
        </p:blipFill>
        <p:spPr>
          <a:xfrm>
            <a:off x="6088381" y="1705611"/>
            <a:ext cx="2700000" cy="2466724"/>
          </a:xfrm>
          <a:prstGeom prst="rect">
            <a:avLst/>
          </a:prstGeom>
          <a:ln w="9525" cap="flat" cmpd="sng" algn="ctr">
            <a:solidFill>
              <a:schemeClr val="dk1">
                <a:lumMod val="40000"/>
                <a:lumOff val="60000"/>
                <a:alpha val="50000"/>
              </a:schemeClr>
            </a:solidFill>
            <a:prstDash val="solid"/>
            <a:round/>
            <a:headEnd type="none" w="med" len="med"/>
            <a:tailEnd type="none" w="med" len="med"/>
          </a:ln>
        </p:spPr>
      </p:pic>
      <p:pic>
        <p:nvPicPr>
          <p:cNvPr id="18" name="图片 17" descr="H:\Teach\UTH\Lap_trinh_web\Chương 1\C4.pngC4"/>
          <p:cNvPicPr>
            <a:picLocks noChangeAspect="1"/>
          </p:cNvPicPr>
          <p:nvPr>
            <p:custDataLst>
              <p:tags r:id="rId7"/>
            </p:custDataLst>
          </p:nvPr>
        </p:nvPicPr>
        <p:blipFill>
          <a:blip r:embed="rId8"/>
          <a:srcRect l="19212" r="19212"/>
          <a:stretch>
            <a:fillRect/>
          </a:stretch>
        </p:blipFill>
        <p:spPr>
          <a:xfrm>
            <a:off x="8788401" y="4168776"/>
            <a:ext cx="2700000" cy="2466724"/>
          </a:xfrm>
          <a:prstGeom prst="rect">
            <a:avLst/>
          </a:prstGeom>
          <a:ln w="9525" cap="flat" cmpd="sng" algn="ctr">
            <a:solidFill>
              <a:schemeClr val="dk1">
                <a:lumMod val="40000"/>
                <a:lumOff val="60000"/>
                <a:alpha val="50000"/>
              </a:schemeClr>
            </a:solidFill>
            <a:prstDash val="solid"/>
            <a:round/>
            <a:headEnd type="none" w="med" len="med"/>
            <a:tailEnd type="none" w="med" len="med"/>
          </a:ln>
        </p:spPr>
      </p:pic>
      <p:sp>
        <p:nvSpPr>
          <p:cNvPr id="12" name="正文"/>
          <p:cNvSpPr txBox="1"/>
          <p:nvPr>
            <p:custDataLst>
              <p:tags r:id="rId9"/>
            </p:custDataLst>
          </p:nvPr>
        </p:nvSpPr>
        <p:spPr>
          <a:xfrm>
            <a:off x="694691" y="4919981"/>
            <a:ext cx="2207519" cy="1725384"/>
          </a:xfrm>
          <a:prstGeom prst="rect">
            <a:avLst/>
          </a:prstGeom>
          <a:noFill/>
        </p:spPr>
        <p:txBody>
          <a:bodyPr wrap="square" lIns="0" tIns="0" rIns="0" bIns="0" rtlCol="0" anchor="t" anchorCtr="0">
            <a:normAutofit/>
          </a:bodyPr>
          <a:lstStyle>
            <a:defPPr>
              <a:defRPr lang="en-US">
                <a:latin typeface="+mn-lt"/>
              </a:defRPr>
            </a:defPPr>
            <a:lvl1pPr indent="0" algn="just" fontAlgn="auto">
              <a:lnSpc>
                <a:spcPct val="150000"/>
              </a:lnSpc>
              <a:defRPr sz="1600" spc="130">
                <a:ln>
                  <a:noFill/>
                  <a:prstDash val="sysDot"/>
                </a:ln>
                <a:solidFill>
                  <a:schemeClr val="tx1">
                    <a:lumMod val="65000"/>
                    <a:lumOff val="35000"/>
                  </a:schemeClr>
                </a:solidFill>
                <a:latin typeface="+mn-lt"/>
              </a:defRPr>
            </a:lvl1pPr>
          </a:lstStyle>
          <a:p>
            <a:pPr algn="l"/>
            <a:r>
              <a:rPr lang="en-US" spc="0" dirty="0">
                <a:solidFill>
                  <a:schemeClr val="tx1">
                    <a:lumMod val="85000"/>
                    <a:lumOff val="15000"/>
                  </a:schemeClr>
                </a:solidFill>
                <a:latin typeface="Times New Roman" panose="02020603050405020304" pitchFamily="18" charset="0"/>
                <a:cs typeface="Times New Roman" panose="02020603050405020304" pitchFamily="18" charset="0"/>
                <a:sym typeface="+mn-ea"/>
              </a:rPr>
              <a:t>Giới thiệu tổng quát về website</a:t>
            </a:r>
            <a:endParaRPr lang="en-US" spc="0" dirty="0">
              <a:solidFill>
                <a:schemeClr val="tx1">
                  <a:lumMod val="85000"/>
                  <a:lumOff val="15000"/>
                </a:schemeClr>
              </a:solidFill>
              <a:latin typeface="Times New Roman" panose="02020603050405020304" pitchFamily="18" charset="0"/>
              <a:cs typeface="Times New Roman" panose="02020603050405020304" pitchFamily="18" charset="0"/>
              <a:sym typeface="+mn-ea"/>
            </a:endParaRPr>
          </a:p>
        </p:txBody>
      </p:sp>
      <p:sp>
        <p:nvSpPr>
          <p:cNvPr id="5" name="正文"/>
          <p:cNvSpPr txBox="1"/>
          <p:nvPr>
            <p:custDataLst>
              <p:tags r:id="rId10"/>
            </p:custDataLst>
          </p:nvPr>
        </p:nvSpPr>
        <p:spPr>
          <a:xfrm>
            <a:off x="3620771" y="2368551"/>
            <a:ext cx="2206800" cy="1702360"/>
          </a:xfrm>
          <a:prstGeom prst="rect">
            <a:avLst/>
          </a:prstGeom>
          <a:noFill/>
        </p:spPr>
        <p:txBody>
          <a:bodyPr wrap="square" lIns="0" tIns="0" rIns="0" bIns="0" rtlCol="0" anchor="t" anchorCtr="0">
            <a:normAutofit/>
          </a:bodyPr>
          <a:lstStyle>
            <a:defPPr>
              <a:defRPr lang="en-US">
                <a:latin typeface="+mn-lt"/>
              </a:defRPr>
            </a:defPPr>
            <a:lvl1pPr indent="0" fontAlgn="auto">
              <a:lnSpc>
                <a:spcPct val="150000"/>
              </a:lnSpc>
              <a:defRPr sz="1600" spc="130">
                <a:ln>
                  <a:noFill/>
                  <a:prstDash val="sysDot"/>
                </a:ln>
                <a:solidFill>
                  <a:schemeClr val="tx1">
                    <a:lumMod val="75000"/>
                    <a:lumOff val="25000"/>
                  </a:schemeClr>
                </a:solidFill>
                <a:latin typeface="+mn-lt"/>
              </a:defRPr>
            </a:lvl1pPr>
          </a:lstStyle>
          <a:p>
            <a:r>
              <a:rPr lang="en-US" spc="0" dirty="0">
                <a:solidFill>
                  <a:schemeClr val="tx1">
                    <a:lumMod val="85000"/>
                    <a:lumOff val="15000"/>
                  </a:schemeClr>
                </a:solidFill>
                <a:latin typeface="Times New Roman" panose="02020603050405020304" pitchFamily="18" charset="0"/>
                <a:cs typeface="Times New Roman" panose="02020603050405020304" pitchFamily="18" charset="0"/>
                <a:sym typeface="+mn-ea"/>
              </a:rPr>
              <a:t>HTML và CSS</a:t>
            </a:r>
            <a:endParaRPr lang="en-US" spc="0" dirty="0">
              <a:solidFill>
                <a:schemeClr val="tx1">
                  <a:lumMod val="85000"/>
                  <a:lumOff val="15000"/>
                </a:schemeClr>
              </a:solidFill>
              <a:latin typeface="Times New Roman" panose="02020603050405020304" pitchFamily="18" charset="0"/>
              <a:cs typeface="Times New Roman" panose="02020603050405020304" pitchFamily="18" charset="0"/>
              <a:sym typeface="+mn-ea"/>
            </a:endParaRPr>
          </a:p>
        </p:txBody>
      </p:sp>
      <p:sp>
        <p:nvSpPr>
          <p:cNvPr id="6" name="正文"/>
          <p:cNvSpPr txBox="1"/>
          <p:nvPr>
            <p:custDataLst>
              <p:tags r:id="rId11"/>
            </p:custDataLst>
          </p:nvPr>
        </p:nvSpPr>
        <p:spPr>
          <a:xfrm>
            <a:off x="6308726" y="4886326"/>
            <a:ext cx="2207519" cy="1758838"/>
          </a:xfrm>
          <a:prstGeom prst="rect">
            <a:avLst/>
          </a:prstGeom>
          <a:noFill/>
        </p:spPr>
        <p:txBody>
          <a:bodyPr wrap="square" lIns="0" tIns="0" rIns="0" bIns="0" rtlCol="0" anchor="t" anchorCtr="0">
            <a:normAutofit/>
          </a:bodyPr>
          <a:lstStyle>
            <a:defPPr>
              <a:defRPr lang="en-US">
                <a:latin typeface="+mn-lt"/>
              </a:defRPr>
            </a:defPPr>
            <a:lvl1pPr indent="0" fontAlgn="auto">
              <a:lnSpc>
                <a:spcPct val="150000"/>
              </a:lnSpc>
              <a:defRPr sz="1600" spc="130">
                <a:ln>
                  <a:noFill/>
                  <a:prstDash val="sysDot"/>
                </a:ln>
                <a:solidFill>
                  <a:schemeClr val="tx1">
                    <a:lumMod val="75000"/>
                    <a:lumOff val="25000"/>
                  </a:schemeClr>
                </a:solidFill>
                <a:latin typeface="+mn-lt"/>
              </a:defRPr>
            </a:lvl1pPr>
          </a:lstStyle>
          <a:p>
            <a:r>
              <a:rPr lang="en-US" spc="0" dirty="0">
                <a:solidFill>
                  <a:schemeClr val="tx1">
                    <a:lumMod val="85000"/>
                    <a:lumOff val="15000"/>
                  </a:schemeClr>
                </a:solidFill>
                <a:latin typeface="Times New Roman" panose="02020603050405020304" pitchFamily="18" charset="0"/>
                <a:cs typeface="Times New Roman" panose="02020603050405020304" pitchFamily="18" charset="0"/>
                <a:sym typeface="+mn-ea"/>
              </a:rPr>
              <a:t>JavaScript và JQuery</a:t>
            </a:r>
            <a:endParaRPr lang="en-US" spc="0" dirty="0">
              <a:solidFill>
                <a:schemeClr val="tx1">
                  <a:lumMod val="85000"/>
                  <a:lumOff val="15000"/>
                </a:schemeClr>
              </a:solidFill>
              <a:latin typeface="Times New Roman" panose="02020603050405020304" pitchFamily="18" charset="0"/>
              <a:cs typeface="Times New Roman" panose="02020603050405020304" pitchFamily="18" charset="0"/>
              <a:sym typeface="+mn-ea"/>
            </a:endParaRPr>
          </a:p>
        </p:txBody>
      </p:sp>
      <p:sp>
        <p:nvSpPr>
          <p:cNvPr id="11" name="正文"/>
          <p:cNvSpPr txBox="1"/>
          <p:nvPr>
            <p:custDataLst>
              <p:tags r:id="rId12"/>
            </p:custDataLst>
          </p:nvPr>
        </p:nvSpPr>
        <p:spPr>
          <a:xfrm>
            <a:off x="9289416" y="2368551"/>
            <a:ext cx="2207519" cy="1702360"/>
          </a:xfrm>
          <a:prstGeom prst="rect">
            <a:avLst/>
          </a:prstGeom>
          <a:noFill/>
        </p:spPr>
        <p:txBody>
          <a:bodyPr wrap="square" lIns="0" tIns="0" rIns="0" bIns="0" rtlCol="0" anchor="t" anchorCtr="0">
            <a:normAutofit/>
          </a:bodyPr>
          <a:lstStyle>
            <a:defPPr>
              <a:defRPr lang="en-US">
                <a:latin typeface="+mn-lt"/>
              </a:defRPr>
            </a:defPPr>
            <a:lvl1pPr indent="0" fontAlgn="auto">
              <a:lnSpc>
                <a:spcPct val="150000"/>
              </a:lnSpc>
              <a:defRPr sz="1600" spc="130">
                <a:ln>
                  <a:noFill/>
                  <a:prstDash val="sysDot"/>
                </a:ln>
                <a:solidFill>
                  <a:schemeClr val="tx1">
                    <a:lumMod val="75000"/>
                    <a:lumOff val="25000"/>
                  </a:schemeClr>
                </a:solidFill>
                <a:latin typeface="+mn-lt"/>
              </a:defRPr>
            </a:lvl1pPr>
          </a:lstStyle>
          <a:p>
            <a:r>
              <a:rPr lang="en-US" spc="0" dirty="0">
                <a:solidFill>
                  <a:schemeClr val="tx1">
                    <a:lumMod val="85000"/>
                    <a:lumOff val="15000"/>
                  </a:schemeClr>
                </a:solidFill>
                <a:latin typeface="Times New Roman" panose="02020603050405020304" pitchFamily="18" charset="0"/>
                <a:cs typeface="Times New Roman" panose="02020603050405020304" pitchFamily="18" charset="0"/>
                <a:sym typeface="+mn-ea"/>
              </a:rPr>
              <a:t>PHP và MySQL</a:t>
            </a:r>
            <a:endParaRPr lang="en-US" spc="0" dirty="0">
              <a:solidFill>
                <a:schemeClr val="tx1">
                  <a:lumMod val="85000"/>
                  <a:lumOff val="15000"/>
                </a:schemeClr>
              </a:solidFill>
              <a:latin typeface="Times New Roman" panose="02020603050405020304" pitchFamily="18" charset="0"/>
              <a:cs typeface="Times New Roman" panose="02020603050405020304" pitchFamily="18" charset="0"/>
              <a:sym typeface="+mn-ea"/>
            </a:endParaRPr>
          </a:p>
        </p:txBody>
      </p:sp>
      <p:sp>
        <p:nvSpPr>
          <p:cNvPr id="7" name="标题"/>
          <p:cNvSpPr txBox="1"/>
          <p:nvPr>
            <p:custDataLst>
              <p:tags r:id="rId13"/>
            </p:custDataLst>
          </p:nvPr>
        </p:nvSpPr>
        <p:spPr>
          <a:xfrm>
            <a:off x="1331595" y="4318636"/>
            <a:ext cx="1570905" cy="462280"/>
          </a:xfrm>
          <a:prstGeom prst="rect">
            <a:avLst/>
          </a:prstGeom>
          <a:noFill/>
        </p:spPr>
        <p:txBody>
          <a:bodyPr wrap="square" lIns="0" tIns="0" rIns="0" bIns="0" rtlCol="0" anchor="ctr" anchorCtr="0">
            <a:normAutofit/>
          </a:bodyPr>
          <a:lstStyle>
            <a:defPPr>
              <a:defRPr lang="en-US">
                <a:latin typeface="+mj-lt"/>
              </a:defRPr>
            </a:defPPr>
            <a:lvl1pPr>
              <a:defRPr sz="2400">
                <a:solidFill>
                  <a:schemeClr val="accent1"/>
                </a:solidFill>
                <a:latin typeface="+mj-lt"/>
              </a:defRPr>
            </a:lvl1pPr>
          </a:lstStyle>
          <a:p>
            <a:r>
              <a:rPr lang="en-US" sz="2200" b="1" dirty="0">
                <a:latin typeface="Times New Roman" panose="02020603050405020304" pitchFamily="18" charset="0"/>
                <a:cs typeface="Times New Roman" panose="02020603050405020304" pitchFamily="18" charset="0"/>
                <a:sym typeface="+mn-ea"/>
              </a:rPr>
              <a:t>Chương 1</a:t>
            </a:r>
            <a:endParaRPr lang="en-US" sz="2200" b="1" dirty="0">
              <a:latin typeface="Times New Roman" panose="02020603050405020304" pitchFamily="18" charset="0"/>
              <a:cs typeface="Times New Roman" panose="02020603050405020304" pitchFamily="18" charset="0"/>
              <a:sym typeface="+mn-ea"/>
            </a:endParaRPr>
          </a:p>
        </p:txBody>
      </p:sp>
      <p:sp>
        <p:nvSpPr>
          <p:cNvPr id="9" name="标题"/>
          <p:cNvSpPr txBox="1"/>
          <p:nvPr>
            <p:custDataLst>
              <p:tags r:id="rId14"/>
            </p:custDataLst>
          </p:nvPr>
        </p:nvSpPr>
        <p:spPr>
          <a:xfrm>
            <a:off x="4254501" y="1714500"/>
            <a:ext cx="1573107" cy="462280"/>
          </a:xfrm>
          <a:prstGeom prst="rect">
            <a:avLst/>
          </a:prstGeom>
          <a:noFill/>
        </p:spPr>
        <p:txBody>
          <a:bodyPr wrap="square" lIns="0" tIns="0" rIns="0" bIns="0" rtlCol="0" anchor="ctr" anchorCtr="0">
            <a:normAutofit/>
          </a:bodyPr>
          <a:lstStyle>
            <a:defPPr>
              <a:defRPr lang="en-US">
                <a:latin typeface="+mj-lt"/>
              </a:defRPr>
            </a:defPPr>
            <a:lvl1pPr>
              <a:defRPr sz="2400">
                <a:solidFill>
                  <a:schemeClr val="accent1"/>
                </a:solidFill>
                <a:latin typeface="+mj-lt"/>
              </a:defRPr>
            </a:lvl1pPr>
          </a:lstStyle>
          <a:p>
            <a:r>
              <a:rPr lang="en-US" sz="2200" b="1" dirty="0">
                <a:latin typeface="Times New Roman" panose="02020603050405020304" pitchFamily="18" charset="0"/>
                <a:cs typeface="Times New Roman" panose="02020603050405020304" pitchFamily="18" charset="0"/>
                <a:sym typeface="+mn-ea"/>
              </a:rPr>
              <a:t>Chương 2</a:t>
            </a:r>
            <a:endParaRPr lang="en-US" sz="2200" b="1" dirty="0">
              <a:latin typeface="Times New Roman" panose="02020603050405020304" pitchFamily="18" charset="0"/>
              <a:cs typeface="Times New Roman" panose="02020603050405020304" pitchFamily="18" charset="0"/>
              <a:sym typeface="+mn-ea"/>
            </a:endParaRPr>
          </a:p>
        </p:txBody>
      </p:sp>
      <p:sp>
        <p:nvSpPr>
          <p:cNvPr id="10" name="标题"/>
          <p:cNvSpPr txBox="1"/>
          <p:nvPr>
            <p:custDataLst>
              <p:tags r:id="rId15"/>
            </p:custDataLst>
          </p:nvPr>
        </p:nvSpPr>
        <p:spPr>
          <a:xfrm>
            <a:off x="9897111" y="1714500"/>
            <a:ext cx="1591350" cy="462281"/>
          </a:xfrm>
          <a:prstGeom prst="rect">
            <a:avLst/>
          </a:prstGeom>
          <a:noFill/>
        </p:spPr>
        <p:txBody>
          <a:bodyPr wrap="square" lIns="0" tIns="0" rIns="0" bIns="0" rtlCol="0" anchor="ctr" anchorCtr="0">
            <a:normAutofit/>
          </a:bodyPr>
          <a:lstStyle/>
          <a:p>
            <a:r>
              <a:rPr lang="en-US" sz="2200" b="1" dirty="0">
                <a:solidFill>
                  <a:schemeClr val="accent1"/>
                </a:solidFill>
                <a:latin typeface="Times New Roman" panose="02020603050405020304" pitchFamily="18" charset="0"/>
                <a:cs typeface="Times New Roman" panose="02020603050405020304" pitchFamily="18" charset="0"/>
                <a:sym typeface="+mn-ea"/>
              </a:rPr>
              <a:t>Chương 4</a:t>
            </a:r>
            <a:endParaRPr lang="en-US" sz="2200" b="1" dirty="0">
              <a:solidFill>
                <a:schemeClr val="accent1"/>
              </a:solidFill>
              <a:latin typeface="Times New Roman" panose="02020603050405020304" pitchFamily="18" charset="0"/>
              <a:cs typeface="Times New Roman" panose="02020603050405020304" pitchFamily="18" charset="0"/>
              <a:sym typeface="+mn-ea"/>
            </a:endParaRPr>
          </a:p>
        </p:txBody>
      </p:sp>
      <p:sp>
        <p:nvSpPr>
          <p:cNvPr id="19" name="标题"/>
          <p:cNvSpPr txBox="1"/>
          <p:nvPr>
            <p:custDataLst>
              <p:tags r:id="rId16"/>
            </p:custDataLst>
          </p:nvPr>
        </p:nvSpPr>
        <p:spPr>
          <a:xfrm>
            <a:off x="6942456" y="4306571"/>
            <a:ext cx="1573623" cy="474345"/>
          </a:xfrm>
          <a:prstGeom prst="rect">
            <a:avLst/>
          </a:prstGeom>
          <a:noFill/>
        </p:spPr>
        <p:txBody>
          <a:bodyPr wrap="square" lIns="0" tIns="0" rIns="0" bIns="0" rtlCol="0" anchor="ctr" anchorCtr="0">
            <a:normAutofit/>
          </a:bodyPr>
          <a:lstStyle>
            <a:defPPr>
              <a:defRPr lang="en-US">
                <a:latin typeface="+mj-lt"/>
              </a:defRPr>
            </a:defPPr>
            <a:lvl1pPr>
              <a:defRPr sz="2400">
                <a:solidFill>
                  <a:schemeClr val="accent1"/>
                </a:solidFill>
                <a:latin typeface="+mj-lt"/>
              </a:defRPr>
            </a:lvl1pPr>
          </a:lstStyle>
          <a:p>
            <a:r>
              <a:rPr lang="en-US" sz="2200" b="1" dirty="0">
                <a:latin typeface="Times New Roman" panose="02020603050405020304" pitchFamily="18" charset="0"/>
                <a:cs typeface="Times New Roman" panose="02020603050405020304" pitchFamily="18" charset="0"/>
                <a:sym typeface="+mn-ea"/>
              </a:rPr>
              <a:t>Chương 3</a:t>
            </a:r>
            <a:endParaRPr lang="en-US" sz="2200" b="1" dirty="0">
              <a:latin typeface="Times New Roman" panose="02020603050405020304" pitchFamily="18" charset="0"/>
              <a:cs typeface="Times New Roman" panose="02020603050405020304" pitchFamily="18" charset="0"/>
              <a:sym typeface="+mn-ea"/>
            </a:endParaRPr>
          </a:p>
        </p:txBody>
      </p:sp>
      <p:sp>
        <p:nvSpPr>
          <p:cNvPr id="20" name="标题"/>
          <p:cNvSpPr txBox="1"/>
          <p:nvPr>
            <p:custDataLst>
              <p:tags r:id="rId17"/>
            </p:custDataLst>
          </p:nvPr>
        </p:nvSpPr>
        <p:spPr>
          <a:xfrm>
            <a:off x="694691" y="4318636"/>
            <a:ext cx="612000" cy="462280"/>
          </a:xfrm>
          <a:prstGeom prst="rect">
            <a:avLst/>
          </a:prstGeom>
          <a:noFill/>
        </p:spPr>
        <p:txBody>
          <a:bodyPr wrap="none" lIns="0" tIns="0" rIns="0" bIns="0" rtlCol="0" anchor="ctr" anchorCtr="0">
            <a:noAutofit/>
          </a:bodyPr>
          <a:lstStyle>
            <a:defPPr>
              <a:defRPr lang="en-US"/>
            </a:defPPr>
            <a:lvl1pPr>
              <a:defRPr sz="2400">
                <a:solidFill>
                  <a:schemeClr val="accent1"/>
                </a:solidFill>
                <a:latin typeface="+mj-lt"/>
              </a:defRPr>
            </a:lvl1pPr>
          </a:lstStyle>
          <a:p>
            <a:r>
              <a:rPr lang="en-US" sz="3600" b="1" dirty="0">
                <a:latin typeface="+mn-ea"/>
                <a:sym typeface="+mn-lt"/>
              </a:rPr>
              <a:t>01</a:t>
            </a:r>
            <a:endParaRPr lang="en-US" sz="3600" b="1" dirty="0">
              <a:latin typeface="+mn-ea"/>
              <a:sym typeface="+mn-ea"/>
            </a:endParaRPr>
          </a:p>
        </p:txBody>
      </p:sp>
      <p:sp>
        <p:nvSpPr>
          <p:cNvPr id="22" name="标题"/>
          <p:cNvSpPr txBox="1"/>
          <p:nvPr>
            <p:custDataLst>
              <p:tags r:id="rId18"/>
            </p:custDataLst>
          </p:nvPr>
        </p:nvSpPr>
        <p:spPr>
          <a:xfrm>
            <a:off x="3617596" y="1714500"/>
            <a:ext cx="612000" cy="462280"/>
          </a:xfrm>
          <a:prstGeom prst="rect">
            <a:avLst/>
          </a:prstGeom>
          <a:noFill/>
        </p:spPr>
        <p:txBody>
          <a:bodyPr wrap="none" lIns="0" tIns="0" rIns="0" bIns="0" rtlCol="0" anchor="ctr" anchorCtr="0">
            <a:noAutofit/>
          </a:bodyPr>
          <a:lstStyle>
            <a:defPPr>
              <a:defRPr lang="en-US"/>
            </a:defPPr>
            <a:lvl1pPr>
              <a:defRPr sz="2400">
                <a:solidFill>
                  <a:schemeClr val="accent1"/>
                </a:solidFill>
                <a:latin typeface="+mj-lt"/>
              </a:defRPr>
            </a:lvl1pPr>
          </a:lstStyle>
          <a:p>
            <a:r>
              <a:rPr lang="en-US" sz="3600" b="1" dirty="0">
                <a:latin typeface="+mn-ea"/>
                <a:sym typeface="+mn-lt"/>
              </a:rPr>
              <a:t>02</a:t>
            </a:r>
            <a:endParaRPr lang="en-US" sz="3600" b="1" dirty="0">
              <a:latin typeface="+mn-ea"/>
              <a:sym typeface="+mn-ea"/>
            </a:endParaRPr>
          </a:p>
        </p:txBody>
      </p:sp>
      <p:sp>
        <p:nvSpPr>
          <p:cNvPr id="23" name="标题"/>
          <p:cNvSpPr txBox="1"/>
          <p:nvPr>
            <p:custDataLst>
              <p:tags r:id="rId19"/>
            </p:custDataLst>
          </p:nvPr>
        </p:nvSpPr>
        <p:spPr>
          <a:xfrm>
            <a:off x="9260206" y="1714500"/>
            <a:ext cx="612000" cy="462281"/>
          </a:xfrm>
          <a:prstGeom prst="rect">
            <a:avLst/>
          </a:prstGeom>
          <a:noFill/>
        </p:spPr>
        <p:txBody>
          <a:bodyPr wrap="none" lIns="0" tIns="0" rIns="0" bIns="0" rtlCol="0" anchor="ctr" anchorCtr="0">
            <a:noAutofit/>
          </a:bodyPr>
          <a:lstStyle/>
          <a:p>
            <a:r>
              <a:rPr lang="en-US" sz="3600" b="1" dirty="0">
                <a:solidFill>
                  <a:schemeClr val="accent1"/>
                </a:solidFill>
                <a:latin typeface="+mn-lt"/>
                <a:sym typeface="+mn-lt"/>
              </a:rPr>
              <a:t>04</a:t>
            </a:r>
            <a:endParaRPr lang="en-US" sz="3600" b="1" dirty="0">
              <a:solidFill>
                <a:schemeClr val="accent1"/>
              </a:solidFill>
              <a:latin typeface="+mn-ea"/>
              <a:sym typeface="+mn-ea"/>
            </a:endParaRPr>
          </a:p>
        </p:txBody>
      </p:sp>
      <p:sp>
        <p:nvSpPr>
          <p:cNvPr id="24" name="标题"/>
          <p:cNvSpPr txBox="1"/>
          <p:nvPr>
            <p:custDataLst>
              <p:tags r:id="rId20"/>
            </p:custDataLst>
          </p:nvPr>
        </p:nvSpPr>
        <p:spPr>
          <a:xfrm>
            <a:off x="6306186" y="4306571"/>
            <a:ext cx="612000" cy="474345"/>
          </a:xfrm>
          <a:prstGeom prst="rect">
            <a:avLst/>
          </a:prstGeom>
          <a:noFill/>
        </p:spPr>
        <p:txBody>
          <a:bodyPr wrap="none" lIns="0" tIns="0" rIns="0" bIns="0" rtlCol="0" anchor="ctr" anchorCtr="0">
            <a:noAutofit/>
          </a:bodyPr>
          <a:lstStyle>
            <a:defPPr>
              <a:defRPr lang="en-US"/>
            </a:defPPr>
            <a:lvl1pPr>
              <a:defRPr sz="2400">
                <a:solidFill>
                  <a:schemeClr val="accent1"/>
                </a:solidFill>
                <a:latin typeface="+mj-lt"/>
              </a:defRPr>
            </a:lvl1pPr>
          </a:lstStyle>
          <a:p>
            <a:r>
              <a:rPr lang="en-US" sz="3600" b="1" dirty="0">
                <a:latin typeface="+mn-ea"/>
                <a:sym typeface="+mn-lt"/>
              </a:rPr>
              <a:t>03</a:t>
            </a:r>
            <a:endParaRPr lang="en-US" sz="3600" b="1" dirty="0">
              <a:latin typeface="+mn-ea"/>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Tài liệu học tập</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p>
            <a:r>
              <a:rPr lang="en-US" altLang="en-US"/>
              <a:t>[1] Frank.M.Kromann, 2018, Beginning PHP and MySQL, Apress</a:t>
            </a:r>
            <a:endParaRPr lang="en-US" altLang="en-US"/>
          </a:p>
          <a:p>
            <a:r>
              <a:rPr lang="en-US" altLang="en-US"/>
              <a:t>[2] David Powers, 2019, PHP 7 Solutions, Apress</a:t>
            </a:r>
            <a:endParaRPr lang="en-US" altLang="en-US"/>
          </a:p>
          <a:p>
            <a:r>
              <a:rPr lang="en-US" altLang="en-US"/>
              <a:t> [3] C.J.Date, 2005, Database in depth, O’Reilly</a:t>
            </a:r>
            <a:endParaRPr lang="en-US" altLang="en-US"/>
          </a:p>
          <a:p>
            <a:r>
              <a:rPr lang="en-US" altLang="en-US"/>
              <a:t>www.w3school.com</a:t>
            </a:r>
            <a:endParaRPr lang="en-US" altLang="en-US"/>
          </a:p>
          <a:p>
            <a:r>
              <a:rPr lang="en-US" altLang="en-US"/>
              <a:t>www.youtube.com</a:t>
            </a:r>
            <a:endParaRPr lang="en-US" altLang="en-US"/>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Phương pháp học tập</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grpSp>
        <p:nvGrpSpPr>
          <p:cNvPr id="221" name="Google Shape;221;p11"/>
          <p:cNvGrpSpPr/>
          <p:nvPr/>
        </p:nvGrpSpPr>
        <p:grpSpPr>
          <a:xfrm>
            <a:off x="3193415" y="1445895"/>
            <a:ext cx="5417820" cy="4638040"/>
            <a:chOff x="1649817" y="35075"/>
            <a:chExt cx="5387167" cy="5187418"/>
          </a:xfrm>
        </p:grpSpPr>
        <p:sp>
          <p:nvSpPr>
            <p:cNvPr id="222" name="Google Shape;222;p11"/>
            <p:cNvSpPr/>
            <p:nvPr/>
          </p:nvSpPr>
          <p:spPr>
            <a:xfrm>
              <a:off x="4961123" y="35652"/>
              <a:ext cx="1294167" cy="1294167"/>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3" name="Google Shape;223;p11"/>
            <p:cNvSpPr txBox="1"/>
            <p:nvPr/>
          </p:nvSpPr>
          <p:spPr>
            <a:xfrm>
              <a:off x="4961123" y="35652"/>
              <a:ext cx="1294167" cy="1294167"/>
            </a:xfrm>
            <a:prstGeom prst="rect">
              <a:avLst/>
            </a:prstGeom>
            <a:noFill/>
            <a:ln>
              <a:noFill/>
            </a:ln>
          </p:spPr>
          <p:txBody>
            <a:bodyPr spcFirstLastPara="1" wrap="square" lIns="22850" tIns="22850" rIns="22850" bIns="22850" anchor="ctr" anchorCtr="0">
              <a:noAutofit/>
            </a:bodyPr>
            <a:p>
              <a:pPr marL="0" marR="0" lvl="0" indent="0" algn="ctr" rtl="0">
                <a:lnSpc>
                  <a:spcPct val="100000"/>
                </a:lnSpc>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Xem tài liệu/Đọc sách/ Thư viện</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4" name="Google Shape;224;p11"/>
            <p:cNvSpPr/>
            <p:nvPr/>
          </p:nvSpPr>
          <p:spPr>
            <a:xfrm>
              <a:off x="1954883" y="35075"/>
              <a:ext cx="4777035" cy="4777035"/>
            </a:xfrm>
            <a:custGeom>
              <a:avLst/>
              <a:gdLst/>
              <a:ahLst/>
              <a:cxnLst/>
              <a:rect l="l" t="t" r="r" b="b"/>
              <a:pathLst>
                <a:path w="120000" h="120000" extrusionOk="0">
                  <a:moveTo>
                    <a:pt x="108570" y="31332"/>
                  </a:moveTo>
                  <a:lnTo>
                    <a:pt x="108570" y="31332"/>
                  </a:lnTo>
                  <a:cubicBezTo>
                    <a:pt x="113751" y="40108"/>
                    <a:pt x="116456" y="50124"/>
                    <a:pt x="116399" y="60315"/>
                  </a:cubicBezTo>
                  <a:lnTo>
                    <a:pt x="119964" y="60690"/>
                  </a:lnTo>
                  <a:lnTo>
                    <a:pt x="113107" y="65582"/>
                  </a:lnTo>
                  <a:lnTo>
                    <a:pt x="106836" y="59310"/>
                  </a:lnTo>
                  <a:lnTo>
                    <a:pt x="110399" y="59685"/>
                  </a:lnTo>
                  <a:lnTo>
                    <a:pt x="110399" y="59685"/>
                  </a:lnTo>
                  <a:cubicBezTo>
                    <a:pt x="110343" y="50780"/>
                    <a:pt x="107930" y="42050"/>
                    <a:pt x="103403" y="34382"/>
                  </a:cubicBezTo>
                  <a:close/>
                </a:path>
              </a:pathLst>
            </a:custGeom>
            <a:solidFill>
              <a:schemeClr val="accent2"/>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5" name="Google Shape;225;p11"/>
            <p:cNvSpPr txBox="1"/>
            <p:nvPr/>
          </p:nvSpPr>
          <p:spPr>
            <a:xfrm>
              <a:off x="1954883" y="35075"/>
              <a:ext cx="4777035" cy="4777035"/>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6" name="Google Shape;226;p11"/>
            <p:cNvSpPr/>
            <p:nvPr/>
          </p:nvSpPr>
          <p:spPr>
            <a:xfrm>
              <a:off x="5742817" y="2441457"/>
              <a:ext cx="1294167" cy="1294167"/>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7" name="Google Shape;227;p11"/>
            <p:cNvSpPr txBox="1"/>
            <p:nvPr/>
          </p:nvSpPr>
          <p:spPr>
            <a:xfrm>
              <a:off x="5742817" y="2441457"/>
              <a:ext cx="1294167" cy="1294167"/>
            </a:xfrm>
            <a:prstGeom prst="rect">
              <a:avLst/>
            </a:prstGeom>
            <a:noFill/>
            <a:ln>
              <a:noFill/>
            </a:ln>
          </p:spPr>
          <p:txBody>
            <a:bodyPr spcFirstLastPara="1" wrap="square" lIns="22850" tIns="22850" rIns="22850" bIns="22850" anchor="ctr" anchorCtr="0">
              <a:noAutofit/>
            </a:bodyPr>
            <a:p>
              <a:pPr marL="0" marR="0" lvl="0" indent="0" algn="ctr" rtl="0">
                <a:lnSpc>
                  <a:spcPct val="100000"/>
                </a:lnSpc>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Nghiên cứu từ Internet</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28" name="Google Shape;228;p11"/>
            <p:cNvSpPr/>
            <p:nvPr/>
          </p:nvSpPr>
          <p:spPr>
            <a:xfrm>
              <a:off x="1954883" y="35075"/>
              <a:ext cx="4777035" cy="4777035"/>
            </a:xfrm>
            <a:custGeom>
              <a:avLst/>
              <a:gdLst/>
              <a:ahLst/>
              <a:cxnLst/>
              <a:rect l="l" t="t" r="r" b="b"/>
              <a:pathLst>
                <a:path w="120000" h="120000" extrusionOk="0">
                  <a:moveTo>
                    <a:pt x="104703" y="94389"/>
                  </a:moveTo>
                  <a:cubicBezTo>
                    <a:pt x="98819" y="102037"/>
                    <a:pt x="91071" y="108048"/>
                    <a:pt x="82201" y="111847"/>
                  </a:cubicBezTo>
                  <a:lnTo>
                    <a:pt x="83278" y="115265"/>
                  </a:lnTo>
                  <a:lnTo>
                    <a:pt x="76058" y="110928"/>
                  </a:lnTo>
                  <a:lnTo>
                    <a:pt x="79309" y="102676"/>
                  </a:lnTo>
                  <a:lnTo>
                    <a:pt x="80386" y="106093"/>
                  </a:lnTo>
                  <a:cubicBezTo>
                    <a:pt x="88088" y="102687"/>
                    <a:pt x="94813" y="97405"/>
                    <a:pt x="99947" y="90730"/>
                  </a:cubicBezTo>
                  <a:close/>
                </a:path>
              </a:pathLst>
            </a:custGeom>
            <a:solidFill>
              <a:schemeClr val="accent3"/>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29" name="Google Shape;229;p11"/>
            <p:cNvSpPr txBox="1"/>
            <p:nvPr/>
          </p:nvSpPr>
          <p:spPr>
            <a:xfrm>
              <a:off x="1954883" y="35075"/>
              <a:ext cx="4777035" cy="4777035"/>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0" name="Google Shape;230;p11"/>
            <p:cNvSpPr/>
            <p:nvPr/>
          </p:nvSpPr>
          <p:spPr>
            <a:xfrm>
              <a:off x="3696317" y="3928326"/>
              <a:ext cx="1294167" cy="1294167"/>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1" name="Google Shape;231;p11"/>
            <p:cNvSpPr txBox="1"/>
            <p:nvPr/>
          </p:nvSpPr>
          <p:spPr>
            <a:xfrm>
              <a:off x="3696317" y="3928326"/>
              <a:ext cx="1294167" cy="1294167"/>
            </a:xfrm>
            <a:prstGeom prst="rect">
              <a:avLst/>
            </a:prstGeom>
            <a:noFill/>
            <a:ln>
              <a:noFill/>
            </a:ln>
          </p:spPr>
          <p:txBody>
            <a:bodyPr spcFirstLastPara="1" wrap="square" lIns="22850" tIns="22850" rIns="22850" bIns="22850" anchor="ctr" anchorCtr="0">
              <a:noAutofit/>
            </a:bodyPr>
            <a:p>
              <a:pPr marL="0" marR="0" lvl="0" indent="0" algn="ctr" rtl="0">
                <a:lnSpc>
                  <a:spcPct val="100000"/>
                </a:lnSpc>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Nghe giảng</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2" name="Google Shape;232;p11"/>
            <p:cNvSpPr/>
            <p:nvPr/>
          </p:nvSpPr>
          <p:spPr>
            <a:xfrm>
              <a:off x="1954883" y="35075"/>
              <a:ext cx="4777035" cy="4777035"/>
            </a:xfrm>
            <a:custGeom>
              <a:avLst/>
              <a:gdLst/>
              <a:ahLst/>
              <a:cxnLst/>
              <a:rect l="l" t="t" r="r" b="b"/>
              <a:pathLst>
                <a:path w="120000" h="120000" extrusionOk="0">
                  <a:moveTo>
                    <a:pt x="43040" y="113789"/>
                  </a:moveTo>
                  <a:cubicBezTo>
                    <a:pt x="33836" y="110888"/>
                    <a:pt x="25532" y="105673"/>
                    <a:pt x="18920" y="98644"/>
                  </a:cubicBezTo>
                  <a:lnTo>
                    <a:pt x="16079" y="100830"/>
                  </a:lnTo>
                  <a:lnTo>
                    <a:pt x="17675" y="92560"/>
                  </a:lnTo>
                  <a:lnTo>
                    <a:pt x="26541" y="92781"/>
                  </a:lnTo>
                  <a:lnTo>
                    <a:pt x="23702" y="94966"/>
                  </a:lnTo>
                  <a:cubicBezTo>
                    <a:pt x="29544" y="101031"/>
                    <a:pt x="36813" y="105535"/>
                    <a:pt x="44844" y="108067"/>
                  </a:cubicBezTo>
                  <a:close/>
                </a:path>
              </a:pathLst>
            </a:custGeom>
            <a:solidFill>
              <a:schemeClr val="accent4"/>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3" name="Google Shape;233;p11"/>
            <p:cNvSpPr txBox="1"/>
            <p:nvPr/>
          </p:nvSpPr>
          <p:spPr>
            <a:xfrm>
              <a:off x="1954883" y="35075"/>
              <a:ext cx="4777035" cy="4777035"/>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4" name="Google Shape;234;p11"/>
            <p:cNvSpPr/>
            <p:nvPr/>
          </p:nvSpPr>
          <p:spPr>
            <a:xfrm>
              <a:off x="1649817" y="2441457"/>
              <a:ext cx="1294167" cy="1294167"/>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5" name="Google Shape;235;p11"/>
            <p:cNvSpPr txBox="1"/>
            <p:nvPr/>
          </p:nvSpPr>
          <p:spPr>
            <a:xfrm>
              <a:off x="1649817" y="2441457"/>
              <a:ext cx="1294167" cy="1294167"/>
            </a:xfrm>
            <a:prstGeom prst="rect">
              <a:avLst/>
            </a:prstGeom>
            <a:noFill/>
            <a:ln>
              <a:noFill/>
            </a:ln>
          </p:spPr>
          <p:txBody>
            <a:bodyPr spcFirstLastPara="1" wrap="square" lIns="22850" tIns="22850" rIns="22850" bIns="22850" anchor="ctr" anchorCtr="0">
              <a:noAutofit/>
            </a:bodyPr>
            <a:p>
              <a:pPr marL="0" marR="0" lvl="0" indent="0" algn="ctr" rtl="0">
                <a:lnSpc>
                  <a:spcPct val="100000"/>
                </a:lnSpc>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Làm việc nhóm</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36" name="Google Shape;236;p11"/>
            <p:cNvSpPr/>
            <p:nvPr/>
          </p:nvSpPr>
          <p:spPr>
            <a:xfrm>
              <a:off x="1954883" y="35075"/>
              <a:ext cx="4777035" cy="4777035"/>
            </a:xfrm>
            <a:custGeom>
              <a:avLst/>
              <a:gdLst/>
              <a:ahLst/>
              <a:cxnLst/>
              <a:rect l="l" t="t" r="r" b="b"/>
              <a:pathLst>
                <a:path w="120000" h="120000" extrusionOk="0">
                  <a:moveTo>
                    <a:pt x="3602" y="60468"/>
                  </a:moveTo>
                  <a:lnTo>
                    <a:pt x="3602" y="60468"/>
                  </a:lnTo>
                  <a:cubicBezTo>
                    <a:pt x="3533" y="52118"/>
                    <a:pt x="5319" y="43856"/>
                    <a:pt x="8831" y="36279"/>
                  </a:cubicBezTo>
                  <a:lnTo>
                    <a:pt x="5744" y="34458"/>
                  </a:lnTo>
                  <a:lnTo>
                    <a:pt x="14013" y="32857"/>
                  </a:lnTo>
                  <a:lnTo>
                    <a:pt x="17112" y="41167"/>
                  </a:lnTo>
                  <a:lnTo>
                    <a:pt x="14026" y="39346"/>
                  </a:lnTo>
                  <a:lnTo>
                    <a:pt x="14026" y="39346"/>
                  </a:lnTo>
                  <a:cubicBezTo>
                    <a:pt x="11051" y="45969"/>
                    <a:pt x="9541" y="53158"/>
                    <a:pt x="9602" y="60418"/>
                  </a:cubicBezTo>
                  <a:close/>
                </a:path>
              </a:pathLst>
            </a:custGeom>
            <a:solidFill>
              <a:schemeClr val="accent5"/>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7" name="Google Shape;237;p11"/>
            <p:cNvSpPr txBox="1"/>
            <p:nvPr/>
          </p:nvSpPr>
          <p:spPr>
            <a:xfrm>
              <a:off x="1954883" y="35075"/>
              <a:ext cx="4777035" cy="4777035"/>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8" name="Google Shape;238;p11"/>
            <p:cNvSpPr/>
            <p:nvPr/>
          </p:nvSpPr>
          <p:spPr>
            <a:xfrm>
              <a:off x="2431510" y="35652"/>
              <a:ext cx="1294167" cy="1294167"/>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39" name="Google Shape;239;p11"/>
            <p:cNvSpPr txBox="1"/>
            <p:nvPr/>
          </p:nvSpPr>
          <p:spPr>
            <a:xfrm>
              <a:off x="2431510" y="35652"/>
              <a:ext cx="1294167" cy="1294167"/>
            </a:xfrm>
            <a:prstGeom prst="rect">
              <a:avLst/>
            </a:prstGeom>
            <a:noFill/>
            <a:ln>
              <a:noFill/>
            </a:ln>
          </p:spPr>
          <p:txBody>
            <a:bodyPr spcFirstLastPara="1" wrap="square" lIns="22850" tIns="22850" rIns="22850" bIns="22850" anchor="ctr" anchorCtr="0">
              <a:noAutofit/>
            </a:bodyPr>
            <a:p>
              <a:pPr marL="0" marR="0" lvl="0" indent="0" algn="ctr" rtl="0">
                <a:lnSpc>
                  <a:spcPct val="100000"/>
                </a:lnSpc>
                <a:spcBef>
                  <a:spcPts val="0"/>
                </a:spcBef>
                <a:spcAft>
                  <a:spcPts val="0"/>
                </a:spcAft>
                <a:buNone/>
              </a:pPr>
              <a:r>
                <a:rPr lang="en-US" sz="1800">
                  <a:solidFill>
                    <a:schemeClr val="dk1"/>
                  </a:solidFill>
                  <a:latin typeface="Times New Roman" panose="02020603050405020304"/>
                  <a:ea typeface="Times New Roman" panose="02020603050405020304"/>
                  <a:cs typeface="Times New Roman" panose="02020603050405020304"/>
                  <a:sym typeface="Times New Roman" panose="02020603050405020304"/>
                </a:rPr>
                <a:t>Thuyết trình/thực hành</a:t>
              </a:r>
              <a:endParaRPr sz="18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40" name="Google Shape;240;p11"/>
            <p:cNvSpPr/>
            <p:nvPr/>
          </p:nvSpPr>
          <p:spPr>
            <a:xfrm>
              <a:off x="1954883" y="35075"/>
              <a:ext cx="4777035" cy="4777035"/>
            </a:xfrm>
            <a:custGeom>
              <a:avLst/>
              <a:gdLst/>
              <a:ahLst/>
              <a:cxnLst/>
              <a:rect l="l" t="t" r="r" b="b"/>
              <a:pathLst>
                <a:path w="120000" h="120000" extrusionOk="0">
                  <a:moveTo>
                    <a:pt x="43809" y="5974"/>
                  </a:moveTo>
                  <a:lnTo>
                    <a:pt x="43809" y="5974"/>
                  </a:lnTo>
                  <a:cubicBezTo>
                    <a:pt x="52554" y="3353"/>
                    <a:pt x="61804" y="2894"/>
                    <a:pt x="70764" y="4637"/>
                  </a:cubicBezTo>
                  <a:lnTo>
                    <a:pt x="71793" y="1203"/>
                  </a:lnTo>
                  <a:lnTo>
                    <a:pt x="75330" y="8848"/>
                  </a:lnTo>
                  <a:lnTo>
                    <a:pt x="68004" y="13848"/>
                  </a:lnTo>
                  <a:lnTo>
                    <a:pt x="69032" y="10416"/>
                  </a:lnTo>
                  <a:lnTo>
                    <a:pt x="69032" y="10416"/>
                  </a:lnTo>
                  <a:cubicBezTo>
                    <a:pt x="61206" y="8990"/>
                    <a:pt x="53152" y="9438"/>
                    <a:pt x="45532" y="11721"/>
                  </a:cubicBezTo>
                  <a:close/>
                </a:path>
              </a:pathLst>
            </a:custGeom>
            <a:solidFill>
              <a:schemeClr val="accent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p>
              <a:pPr marL="0" lvl="0" indent="0" algn="l" rtl="0">
                <a:spcBef>
                  <a:spcPts val="0"/>
                </a:spcBef>
                <a:spcAft>
                  <a:spcPts val="0"/>
                </a:spcAft>
                <a:buNone/>
              </a:pPr>
            </a:p>
          </p:txBody>
        </p:sp>
        <p:sp>
          <p:nvSpPr>
            <p:cNvPr id="241" name="Google Shape;241;p11"/>
            <p:cNvSpPr txBox="1"/>
            <p:nvPr/>
          </p:nvSpPr>
          <p:spPr>
            <a:xfrm>
              <a:off x="1954883" y="35075"/>
              <a:ext cx="4777035" cy="4777035"/>
            </a:xfrm>
            <a:prstGeom prst="rect">
              <a:avLst/>
            </a:prstGeom>
            <a:noFill/>
            <a:ln>
              <a:noFill/>
            </a:ln>
          </p:spPr>
          <p:txBody>
            <a:bodyPr spcFirstLastPara="1" wrap="square" lIns="91425" tIns="91425" rIns="91425" bIns="91425" anchor="ctr" anchorCtr="0">
              <a:noAutofit/>
            </a:bodyPr>
            <a:p>
              <a:pPr marL="0" lvl="0" indent="0" algn="l" rtl="0">
                <a:spcBef>
                  <a:spcPts val="0"/>
                </a:spcBef>
                <a:spcAft>
                  <a:spcPts val="0"/>
                </a:spcAft>
                <a:buNone/>
              </a:pPr>
            </a:p>
          </p:txBody>
        </p:sp>
      </p:grpSp>
      <p:pic>
        <p:nvPicPr>
          <p:cNvPr id="247" name="Google Shape;247;p11" descr="A picture containing graphical user interface&#10;&#10;Description automatically generated"/>
          <p:cNvPicPr preferRelativeResize="0"/>
          <p:nvPr/>
        </p:nvPicPr>
        <p:blipFill rotWithShape="1">
          <a:blip r:embed="rId1"/>
          <a:srcRect l="23662" r="23333"/>
          <a:stretch>
            <a:fillRect/>
          </a:stretch>
        </p:blipFill>
        <p:spPr>
          <a:xfrm>
            <a:off x="2171065" y="1446037"/>
            <a:ext cx="1022365" cy="927593"/>
          </a:xfrm>
          <a:prstGeom prst="rect">
            <a:avLst/>
          </a:prstGeom>
          <a:noFill/>
          <a:ln>
            <a:noFill/>
          </a:ln>
        </p:spPr>
      </p:pic>
      <p:pic>
        <p:nvPicPr>
          <p:cNvPr id="245" name="Google Shape;245;p11" descr="A picture containing text, clipart&#10;&#10;Description automatically generated"/>
          <p:cNvPicPr preferRelativeResize="0"/>
          <p:nvPr/>
        </p:nvPicPr>
        <p:blipFill rotWithShape="1">
          <a:blip r:embed="rId2"/>
          <a:srcRect/>
          <a:stretch>
            <a:fillRect/>
          </a:stretch>
        </p:blipFill>
        <p:spPr>
          <a:xfrm>
            <a:off x="9360400" y="1446602"/>
            <a:ext cx="1243166" cy="927593"/>
          </a:xfrm>
          <a:prstGeom prst="rect">
            <a:avLst/>
          </a:prstGeom>
          <a:noFill/>
          <a:ln>
            <a:noFill/>
          </a:ln>
        </p:spPr>
      </p:pic>
      <p:pic>
        <p:nvPicPr>
          <p:cNvPr id="248" name="Google Shape;248;p11" descr="A picture containing clipart&#10;&#10;Description automatically generated"/>
          <p:cNvPicPr preferRelativeResize="0"/>
          <p:nvPr/>
        </p:nvPicPr>
        <p:blipFill rotWithShape="1">
          <a:blip r:embed="rId3"/>
          <a:srcRect/>
          <a:stretch>
            <a:fillRect/>
          </a:stretch>
        </p:blipFill>
        <p:spPr>
          <a:xfrm>
            <a:off x="8367886" y="1503187"/>
            <a:ext cx="874539" cy="807267"/>
          </a:xfrm>
          <a:prstGeom prst="rect">
            <a:avLst/>
          </a:prstGeom>
          <a:noFill/>
          <a:ln>
            <a:noFill/>
          </a:ln>
        </p:spPr>
      </p:pic>
      <p:pic>
        <p:nvPicPr>
          <p:cNvPr id="243" name="Google Shape;243;p11" descr="A picture containing toy&#10;&#10;Description automatically generated"/>
          <p:cNvPicPr preferRelativeResize="0"/>
          <p:nvPr/>
        </p:nvPicPr>
        <p:blipFill rotWithShape="1">
          <a:blip r:embed="rId4"/>
          <a:srcRect t="13462" b="10778"/>
          <a:stretch>
            <a:fillRect/>
          </a:stretch>
        </p:blipFill>
        <p:spPr>
          <a:xfrm>
            <a:off x="1270579" y="3737242"/>
            <a:ext cx="1342477" cy="1017065"/>
          </a:xfrm>
          <a:prstGeom prst="rect">
            <a:avLst/>
          </a:prstGeom>
          <a:noFill/>
          <a:ln>
            <a:noFill/>
          </a:ln>
        </p:spPr>
      </p:pic>
      <p:pic>
        <p:nvPicPr>
          <p:cNvPr id="244" name="Google Shape;244;p11" descr="A picture containing text&#10;&#10;Description automatically generated"/>
          <p:cNvPicPr preferRelativeResize="0"/>
          <p:nvPr/>
        </p:nvPicPr>
        <p:blipFill rotWithShape="1">
          <a:blip r:embed="rId5"/>
          <a:srcRect/>
          <a:stretch>
            <a:fillRect/>
          </a:stretch>
        </p:blipFill>
        <p:spPr>
          <a:xfrm>
            <a:off x="9272659" y="3428790"/>
            <a:ext cx="1087802" cy="927593"/>
          </a:xfrm>
          <a:prstGeom prst="rect">
            <a:avLst/>
          </a:prstGeom>
          <a:noFill/>
          <a:ln>
            <a:noFill/>
          </a:ln>
        </p:spPr>
      </p:pic>
      <p:pic>
        <p:nvPicPr>
          <p:cNvPr id="249" name="Google Shape;249;p11"/>
          <p:cNvPicPr preferRelativeResize="0"/>
          <p:nvPr/>
        </p:nvPicPr>
        <p:blipFill rotWithShape="1">
          <a:blip r:embed="rId6"/>
          <a:srcRect/>
          <a:stretch>
            <a:fillRect/>
          </a:stretch>
        </p:blipFill>
        <p:spPr>
          <a:xfrm>
            <a:off x="9261475" y="4356384"/>
            <a:ext cx="1098986" cy="930359"/>
          </a:xfrm>
          <a:prstGeom prst="rect">
            <a:avLst/>
          </a:prstGeom>
          <a:noFill/>
          <a:ln>
            <a:noFill/>
          </a:ln>
        </p:spPr>
      </p:pic>
      <p:pic>
        <p:nvPicPr>
          <p:cNvPr id="246" name="Google Shape;246;p11" descr="A picture containing clock&#10;&#10;Description automatically generated"/>
          <p:cNvPicPr preferRelativeResize="0"/>
          <p:nvPr/>
        </p:nvPicPr>
        <p:blipFill rotWithShape="1">
          <a:blip r:embed="rId7"/>
          <a:srcRect/>
          <a:stretch>
            <a:fillRect/>
          </a:stretch>
        </p:blipFill>
        <p:spPr>
          <a:xfrm>
            <a:off x="5356288" y="5771977"/>
            <a:ext cx="1092200" cy="9492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2000"/>
                                  </p:stCondLst>
                                  <p:childTnLst>
                                    <p:set>
                                      <p:cBhvr>
                                        <p:cTn id="6" dur="1" fill="hold">
                                          <p:stCondLst>
                                            <p:cond delay="0"/>
                                          </p:stCondLst>
                                        </p:cTn>
                                        <p:tgtEl>
                                          <p:spTgt spid="247"/>
                                        </p:tgtEl>
                                        <p:attrNameLst>
                                          <p:attrName>style.visibility</p:attrName>
                                        </p:attrNameLst>
                                      </p:cBhvr>
                                      <p:to>
                                        <p:strVal val="visible"/>
                                      </p:to>
                                    </p:set>
                                    <p:anim calcmode="lin" valueType="num">
                                      <p:cBhvr additive="base">
                                        <p:cTn id="7" dur="500"/>
                                        <p:tgtEl>
                                          <p:spTgt spid="247"/>
                                        </p:tgtEl>
                                        <p:attrNameLst>
                                          <p:attrName>ppt_x</p:attrName>
                                        </p:attrNameLst>
                                      </p:cBhvr>
                                      <p:tavLst>
                                        <p:tav tm="0" fmla="">
                                          <p:val>
                                            <p:strVal val="#ppt_x-1"/>
                                          </p:val>
                                        </p:tav>
                                        <p:tav tm="100000" fmla="">
                                          <p:val>
                                            <p:strVal val="#ppt_x"/>
                                          </p:val>
                                        </p:tav>
                                      </p:tavLst>
                                    </p:anim>
                                  </p:childTnLst>
                                </p:cTn>
                              </p:par>
                              <p:par>
                                <p:cTn id="8" presetID="2" presetClass="entr" presetSubtype="2" fill="hold" nodeType="withEffect">
                                  <p:stCondLst>
                                    <p:cond delay="250"/>
                                  </p:stCondLst>
                                  <p:childTnLst>
                                    <p:set>
                                      <p:cBhvr>
                                        <p:cTn id="9" dur="1" fill="hold">
                                          <p:stCondLst>
                                            <p:cond delay="0"/>
                                          </p:stCondLst>
                                        </p:cTn>
                                        <p:tgtEl>
                                          <p:spTgt spid="245"/>
                                        </p:tgtEl>
                                        <p:attrNameLst>
                                          <p:attrName>style.visibility</p:attrName>
                                        </p:attrNameLst>
                                      </p:cBhvr>
                                      <p:to>
                                        <p:strVal val="visible"/>
                                      </p:to>
                                    </p:set>
                                    <p:anim calcmode="lin" valueType="num">
                                      <p:cBhvr additive="base">
                                        <p:cTn id="10" dur="500"/>
                                        <p:tgtEl>
                                          <p:spTgt spid="245"/>
                                        </p:tgtEl>
                                        <p:attrNameLst>
                                          <p:attrName>ppt_x</p:attrName>
                                        </p:attrNameLst>
                                      </p:cBhvr>
                                      <p:tavLst>
                                        <p:tav tm="0" fmla="">
                                          <p:val>
                                            <p:strVal val="#ppt_x+1"/>
                                          </p:val>
                                        </p:tav>
                                        <p:tav tm="100000" fmla="">
                                          <p:val>
                                            <p:strVal val="#ppt_x"/>
                                          </p:val>
                                        </p:tav>
                                      </p:tavLst>
                                    </p:anim>
                                  </p:childTnLst>
                                </p:cTn>
                              </p:par>
                              <p:par>
                                <p:cTn id="11" presetID="2" presetClass="entr" presetSubtype="2" fill="hold" nodeType="withEffect">
                                  <p:stCondLst>
                                    <p:cond delay="250"/>
                                  </p:stCondLst>
                                  <p:childTnLst>
                                    <p:set>
                                      <p:cBhvr>
                                        <p:cTn id="12" dur="1" fill="hold">
                                          <p:stCondLst>
                                            <p:cond delay="0"/>
                                          </p:stCondLst>
                                        </p:cTn>
                                        <p:tgtEl>
                                          <p:spTgt spid="248"/>
                                        </p:tgtEl>
                                        <p:attrNameLst>
                                          <p:attrName>style.visibility</p:attrName>
                                        </p:attrNameLst>
                                      </p:cBhvr>
                                      <p:to>
                                        <p:strVal val="visible"/>
                                      </p:to>
                                    </p:set>
                                    <p:anim calcmode="lin" valueType="num">
                                      <p:cBhvr additive="base">
                                        <p:cTn id="13" dur="500"/>
                                        <p:tgtEl>
                                          <p:spTgt spid="248"/>
                                        </p:tgtEl>
                                        <p:attrNameLst>
                                          <p:attrName>ppt_x</p:attrName>
                                        </p:attrNameLst>
                                      </p:cBhvr>
                                      <p:tavLst>
                                        <p:tav tm="0" fmla="">
                                          <p:val>
                                            <p:strVal val="#ppt_x+1"/>
                                          </p:val>
                                        </p:tav>
                                        <p:tav tm="100000" fmla="">
                                          <p:val>
                                            <p:strVal val="#ppt_x"/>
                                          </p:val>
                                        </p:tav>
                                      </p:tavLst>
                                    </p:anim>
                                  </p:childTnLst>
                                </p:cTn>
                              </p:par>
                              <p:par>
                                <p:cTn id="14" presetID="2" presetClass="entr" presetSubtype="4" fill="hold" nodeType="withEffect">
                                  <p:stCondLst>
                                    <p:cond delay="1250"/>
                                  </p:stCondLst>
                                  <p:childTnLst>
                                    <p:set>
                                      <p:cBhvr>
                                        <p:cTn id="15" dur="1" fill="hold">
                                          <p:stCondLst>
                                            <p:cond delay="0"/>
                                          </p:stCondLst>
                                        </p:cTn>
                                        <p:tgtEl>
                                          <p:spTgt spid="246"/>
                                        </p:tgtEl>
                                        <p:attrNameLst>
                                          <p:attrName>style.visibility</p:attrName>
                                        </p:attrNameLst>
                                      </p:cBhvr>
                                      <p:to>
                                        <p:strVal val="visible"/>
                                      </p:to>
                                    </p:set>
                                    <p:anim calcmode="lin" valueType="num">
                                      <p:cBhvr additive="base">
                                        <p:cTn id="16" dur="500"/>
                                        <p:tgtEl>
                                          <p:spTgt spid="246"/>
                                        </p:tgtEl>
                                        <p:attrNameLst>
                                          <p:attrName>ppt_y</p:attrName>
                                        </p:attrNameLst>
                                      </p:cBhvr>
                                      <p:tavLst>
                                        <p:tav tm="0" fmla="">
                                          <p:val>
                                            <p:strVal val="#ppt_y+1"/>
                                          </p:val>
                                        </p:tav>
                                        <p:tav tm="100000" fmla="">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algn="ctr"/>
            <a:r>
              <a:rPr lang="en-US">
                <a:latin typeface="Times New Roman" panose="02020603050405020304" pitchFamily="18" charset="0"/>
                <a:cs typeface="Times New Roman" panose="02020603050405020304" pitchFamily="18" charset="0"/>
              </a:rPr>
              <a:t>Kiểm tra đánh giá</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p>
            <a:fld id="{AA3D6EC1-CEF0-44B9-AC69-1554EEB371D5}" type="slidenum">
              <a:rPr lang="en-GB" smtClean="0"/>
            </a:fld>
            <a:endParaRPr lang="en-GB"/>
          </a:p>
        </p:txBody>
      </p:sp>
      <p:pic>
        <p:nvPicPr>
          <p:cNvPr id="255" name="Google Shape;255;p12" title="Points scored"/>
          <p:cNvPicPr preferRelativeResize="0"/>
          <p:nvPr/>
        </p:nvPicPr>
        <p:blipFill>
          <a:blip r:embed="rId1"/>
          <a:stretch>
            <a:fillRect/>
          </a:stretch>
        </p:blipFill>
        <p:spPr>
          <a:xfrm>
            <a:off x="2052320" y="1530985"/>
            <a:ext cx="7820025" cy="4650740"/>
          </a:xfrm>
          <a:prstGeom prst="rect">
            <a:avLst/>
          </a:prstGeom>
          <a:noFill/>
          <a:ln>
            <a:noFill/>
          </a:ln>
        </p:spPr>
      </p:pic>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5_1"/>
  <p:tag name="KSO_WM_UNIT_ID" val="diagram20238195_5*m_h_a*1_5_1"/>
  <p:tag name="KSO_WM_TEMPLATE_CATEGORY" val="diagram"/>
  <p:tag name="KSO_WM_TEMPLATE_INDEX" val="2023819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11"/>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TEXT_FILL_FORE_SCHEMECOLOR_INDEX" val="1"/>
  <p:tag name="KSO_WM_UNIT_TEXT_FILL_TYPE" val="1"/>
  <p:tag name="KSO_WM_DIAGRAM_USE_COLOR_VALUE" val="{&quot;color_scheme&quot;:1,&quot;color_type&quot;:1,&quot;theme_color_indexes&quot;:[]}"/>
</p:tagLst>
</file>

<file path=ppt/tags/tag10.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5_5*m_h_i*1_2_2"/>
  <p:tag name="KSO_WM_TEMPLATE_CATEGORY" val="diagram"/>
  <p:tag name="KSO_WM_TEMPLATE_INDEX" val="2023819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2_2"/>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6"/>
  <p:tag name="KSO_WM_UNIT_FILL_FORE_SCHEMECOLOR_INDEX_BRIGHTNESS" val="0"/>
  <p:tag name="KSO_WM_DIAGRAM_USE_COLOR_VALUE" val="{&quot;color_scheme&quot;:1,&quot;color_type&quot;:1,&quot;theme_color_indexes&quot;:[]}"/>
</p:tagLst>
</file>

<file path=ppt/tags/tag11.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5_5*m_h_i*1_1_2"/>
  <p:tag name="KSO_WM_TEMPLATE_CATEGORY" val="diagram"/>
  <p:tag name="KSO_WM_TEMPLATE_INDEX" val="2023819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1_2"/>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DIAGRAM_USE_COLOR_VALUE" val="{&quot;color_scheme&quot;:1,&quot;color_type&quot;:1,&quot;theme_color_indexes&quot;:[]}"/>
</p:tagLst>
</file>

<file path=ppt/tags/tag1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2_1"/>
  <p:tag name="KSO_WM_UNIT_ID" val="diagram20238195_5*m_h_a*1_2_1"/>
  <p:tag name="KSO_WM_TEMPLATE_CATEGORY" val="diagram"/>
  <p:tag name="KSO_WM_TEMPLATE_INDEX" val="2023819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33"/>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TEXT_FILL_FORE_SCHEMECOLOR_INDEX" val="1"/>
  <p:tag name="KSO_WM_UNIT_TEXT_FILL_TYPE" val="1"/>
  <p:tag name="KSO_WM_DIAGRAM_USE_COLOR_VALUE" val="{&quot;color_scheme&quot;:1,&quot;color_type&quot;:1,&quot;theme_color_indexes&quot;:[]}"/>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1_1"/>
  <p:tag name="KSO_WM_UNIT_ID" val="diagram20238195_5*m_h_i*1_1_1"/>
  <p:tag name="KSO_WM_TEMPLATE_CATEGORY" val="diagram"/>
  <p:tag name="KSO_WM_TEMPLATE_INDEX" val="2023819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PRESET_TEXT" val="1"/>
  <p:tag name="KSO_WM_UNIT_LINE_FORE_SCHEMECOLOR_INDEX" val="5"/>
  <p:tag name="KSO_WM_UNIT_TEXT_FILL_FORE_SCHEMECOLOR_INDEX" val="1"/>
  <p:tag name="KSO_WM_UNIT_TEXT_FILL_TYPE" val="1"/>
  <p:tag name="KSO_WM_DIAGRAM_USE_COLOR_VALUE" val="{&quot;color_scheme&quot;:1,&quot;color_type&quot;:1,&quot;theme_color_indexes&quot;:[]}"/>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2_1"/>
  <p:tag name="KSO_WM_UNIT_ID" val="diagram20238195_5*m_h_i*1_2_1"/>
  <p:tag name="KSO_WM_TEMPLATE_CATEGORY" val="diagram"/>
  <p:tag name="KSO_WM_TEMPLATE_INDEX" val="2023819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6,&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PRESET_TEXT" val="2"/>
  <p:tag name="KSO_WM_UNIT_LINE_FORE_SCHEMECOLOR_INDEX" val="6"/>
  <p:tag name="KSO_WM_UNIT_TEXT_FILL_FORE_SCHEMECOLOR_INDEX" val="1"/>
  <p:tag name="KSO_WM_UNIT_TEXT_FILL_TYPE" val="1"/>
  <p:tag name="KSO_WM_DIAGRAM_USE_COLOR_VALUE" val="{&quot;color_scheme&quot;:1,&quot;color_type&quot;:1,&quot;theme_color_indexes&quot;:[]}"/>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3_1"/>
  <p:tag name="KSO_WM_UNIT_ID" val="diagram20238195_5*m_h_i*1_3_1"/>
  <p:tag name="KSO_WM_TEMPLATE_CATEGORY" val="diagram"/>
  <p:tag name="KSO_WM_TEMPLATE_INDEX" val="2023819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7,&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PRESET_TEXT" val="3"/>
  <p:tag name="KSO_WM_UNIT_LINE_FORE_SCHEMECOLOR_INDEX" val="7"/>
  <p:tag name="KSO_WM_UNIT_TEXT_FILL_FORE_SCHEMECOLOR_INDEX" val="1"/>
  <p:tag name="KSO_WM_UNIT_TEXT_FILL_TYPE" val="1"/>
  <p:tag name="KSO_WM_DIAGRAM_USE_COLOR_VALUE" val="{&quot;color_scheme&quot;:1,&quot;color_type&quot;:1,&quot;theme_color_indexes&quot;:[]}"/>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4_1"/>
  <p:tag name="KSO_WM_UNIT_ID" val="diagram20238195_5*m_h_i*1_4_1"/>
  <p:tag name="KSO_WM_TEMPLATE_CATEGORY" val="diagram"/>
  <p:tag name="KSO_WM_TEMPLATE_INDEX" val="2023819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PRESET_TEXT" val="4"/>
  <p:tag name="KSO_WM_UNIT_LINE_FORE_SCHEMECOLOR_INDEX" val="8"/>
  <p:tag name="KSO_WM_UNIT_TEXT_FILL_FORE_SCHEMECOLOR_INDEX" val="1"/>
  <p:tag name="KSO_WM_UNIT_TEXT_FILL_TYPE" val="1"/>
  <p:tag name="KSO_WM_DIAGRAM_USE_COLOR_VALUE" val="{&quot;color_scheme&quot;:1,&quot;color_type&quot;:1,&quot;theme_color_indexes&quot;:[]}"/>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5_1"/>
  <p:tag name="KSO_WM_UNIT_ID" val="diagram20238195_5*m_h_i*1_5_1"/>
  <p:tag name="KSO_WM_TEMPLATE_CATEGORY" val="diagram"/>
  <p:tag name="KSO_WM_TEMPLATE_INDEX" val="2023819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9,&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9,&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PRESET_TEXT" val="5"/>
  <p:tag name="KSO_WM_UNIT_LINE_FORE_SCHEMECOLOR_INDEX" val="9"/>
  <p:tag name="KSO_WM_UNIT_TEXT_FILL_FORE_SCHEMECOLOR_INDEX" val="1"/>
  <p:tag name="KSO_WM_UNIT_TEXT_FILL_TYPE" val="1"/>
  <p:tag name="KSO_WM_DIAGRAM_USE_COLOR_VALUE" val="{&quot;color_scheme&quot;:1,&quot;color_type&quot;:1,&quot;theme_color_indexes&quot;:[]}"/>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m_h_i"/>
  <p:tag name="KSO_WM_UNIT_INDEX" val="1_6_2"/>
  <p:tag name="KSO_WM_UNIT_ID" val="diagram20238195_5*m_h_i*1_6_2"/>
  <p:tag name="KSO_WM_TEMPLATE_CATEGORY" val="diagram"/>
  <p:tag name="KSO_WM_TEMPLATE_INDEX" val="2023819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10,&quot;transparency&quot;:0},&quot;type&quot;:1},&quot;shadow&quot;:{&quot;colorType&quot;:0},&quot;threeD&quot;:{&quot;curvedSurface&quot;:{&quot;brightness&quot;:0,&quot;colorType&quot;:2,&quot;rgb&quot;:&quot;#000000&quot;},&quot;depth&quot;:{&quot;colorType&quot;:0}}},&quot;text&quot;:{&quot;fill&quot;:{&quot;solid&quot;:{&quot;brightness&quot;:0,&quot;colorType&quot;:1,&quot;foreColorIndex&quot;:10,&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 val="14"/>
  <p:tag name="KSO_WM_UNIT_FILL_FORE_SCHEMECOLOR_INDEX_BRIGHTNESS" val="0"/>
  <p:tag name="KSO_WM_UNIT_PRESET_TEXT" val="6"/>
  <p:tag name="KSO_WM_UNIT_LINE_FORE_SCHEMECOLOR_INDEX" val="10"/>
  <p:tag name="KSO_WM_UNIT_TEXT_FILL_FORE_SCHEMECOLOR_INDEX" val="1"/>
  <p:tag name="KSO_WM_UNIT_TEXT_FILL_TYPE" val="1"/>
  <p:tag name="KSO_WM_DIAGRAM_USE_COLOR_VALUE" val="{&quot;color_scheme&quot;:1,&quot;color_type&quot;:1,&quot;theme_color_indexes&quot;:[]}"/>
</p:tagLst>
</file>

<file path=ppt/tags/tag1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5_5*m_h_i*1_6_1"/>
  <p:tag name="KSO_WM_TEMPLATE_CATEGORY" val="diagram"/>
  <p:tag name="KSO_WM_TEMPLATE_INDEX" val="2023819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6_1"/>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solid&quot;:{&quot;brightness&quot;:0,&quot;colorType&quot;:1,&quot;foreColorIndex&quot;:10,&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0"/>
  <p:tag name="KSO_WM_UNIT_FILL_FORE_SCHEMECOLOR_INDEX_BRIGHTNESS" val="0"/>
  <p:tag name="KSO_WM_DIAGRAM_USE_COLOR_VALUE" val="{&quot;color_scheme&quot;:1,&quot;color_type&quot;:1,&quot;theme_color_indexes&quot;:[]}"/>
</p:tagLst>
</file>

<file path=ppt/tags/tag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6_1"/>
  <p:tag name="KSO_WM_UNIT_ID" val="diagram20238195_5*m_h_a*1_6_1"/>
  <p:tag name="KSO_WM_TEMPLATE_CATEGORY" val="diagram"/>
  <p:tag name="KSO_WM_TEMPLATE_INDEX" val="2023819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11"/>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TEXT_FILL_FORE_SCHEMECOLOR_INDEX" val="1"/>
  <p:tag name="KSO_WM_UNIT_TEXT_FILL_TYPE" val="1"/>
  <p:tag name="KSO_WM_DIAGRAM_USE_COLOR_VALUE" val="{&quot;color_scheme&quot;:1,&quot;color_type&quot;:1,&quot;theme_color_indexes&quot;:[]}"/>
</p:tagLst>
</file>

<file path=ppt/tags/tag20.xml><?xml version="1.0" encoding="utf-8"?>
<p:tagLst xmlns:p="http://schemas.openxmlformats.org/presentationml/2006/main">
  <p:tag name="KSO_WM_DIAGRAM_MAX_ITEMCNT" val="4"/>
  <p:tag name="KSO_WM_DIAGRAM_MIN_ITEMCNT" val="2"/>
  <p:tag name="KSO_WM_DIAGRAM_VIRTUALLY_FRAME" val="{&quot;height&quot;:389.2820471143347,&quot;left&quot;:54.661895751953125,&quot;top&quot;:134.00007874015748,&quot;width&quot;:850.6762084960938}"/>
  <p:tag name="KSO_WM_DIAGRAM_COLOR_MATCH_VALUE" val="{&quot;shape&quot;:{&quot;fill&quot;:{&quot;type&quot;:0},&quot;glow&quot;:{&quot;colorType&quot;:0},&quot;line&quot;:{&quot;solidLine&quot;:{&quot;brightness&quot;:0.6000000238418579,&quot;colorType&quot;:1,&quot;foreColorIndex&quot;:1,&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VALUE" val="685*749"/>
  <p:tag name="KSO_WM_UNIT_HIGHLIGHT" val="0"/>
  <p:tag name="KSO_WM_UNIT_COMPATIBLE" val="0"/>
  <p:tag name="KSO_WM_UNIT_DIAGRAM_ISNUMVISUAL" val="0"/>
  <p:tag name="KSO_WM_UNIT_DIAGRAM_ISREFERUNIT" val="0"/>
  <p:tag name="KSO_WM_DIAGRAM_GROUP_CODE" val="l1-1"/>
  <p:tag name="KSO_WM_UNIT_TYPE" val="l_h_d"/>
  <p:tag name="KSO_WM_UNIT_INDEX" val="1_1_1"/>
  <p:tag name="KSO_WM_UNIT_ID" val="diagram20238298_3*l_h_d*1_1_1"/>
  <p:tag name="KSO_WM_TEMPLATE_CATEGORY" val="diagram"/>
  <p:tag name="KSO_WM_TEMPLATE_INDEX" val="20238298"/>
  <p:tag name="KSO_WM_UNIT_LAYERLEVEL" val="1_1_1"/>
  <p:tag name="KSO_WM_TAG_VERSION" val="3.0"/>
  <p:tag name="KSO_WM_BEAUTIFY_FLAG" val="#wm#"/>
  <p:tag name="KSO_WM_UNIT_LINE_FORE_SCHEMECOLOR_INDEX" val="1"/>
</p:tagLst>
</file>

<file path=ppt/tags/tag21.xml><?xml version="1.0" encoding="utf-8"?>
<p:tagLst xmlns:p="http://schemas.openxmlformats.org/presentationml/2006/main">
  <p:tag name="KSO_WM_DIAGRAM_MAX_ITEMCNT" val="4"/>
  <p:tag name="KSO_WM_DIAGRAM_MIN_ITEMCNT" val="2"/>
  <p:tag name="KSO_WM_DIAGRAM_VIRTUALLY_FRAME" val="{&quot;height&quot;:389.2820471143347,&quot;left&quot;:54.661895751953125,&quot;top&quot;:134.00007874015748,&quot;width&quot;:850.6762084960938}"/>
  <p:tag name="KSO_WM_DIAGRAM_COLOR_MATCH_VALUE" val="{&quot;shape&quot;:{&quot;fill&quot;:{&quot;type&quot;:0},&quot;glow&quot;:{&quot;colorType&quot;:0},&quot;line&quot;:{&quot;solidLine&quot;:{&quot;brightness&quot;:0.6000000238418579,&quot;colorType&quot;:1,&quot;foreColorIndex&quot;:1,&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VALUE" val="685*749"/>
  <p:tag name="KSO_WM_UNIT_HIGHLIGHT" val="0"/>
  <p:tag name="KSO_WM_UNIT_COMPATIBLE" val="0"/>
  <p:tag name="KSO_WM_UNIT_DIAGRAM_ISNUMVISUAL" val="0"/>
  <p:tag name="KSO_WM_UNIT_DIAGRAM_ISREFERUNIT" val="0"/>
  <p:tag name="KSO_WM_DIAGRAM_GROUP_CODE" val="l1-1"/>
  <p:tag name="KSO_WM_UNIT_TYPE" val="l_h_d"/>
  <p:tag name="KSO_WM_UNIT_INDEX" val="1_2_1"/>
  <p:tag name="KSO_WM_UNIT_ID" val="diagram20238298_3*l_h_d*1_2_1"/>
  <p:tag name="KSO_WM_TEMPLATE_CATEGORY" val="diagram"/>
  <p:tag name="KSO_WM_TEMPLATE_INDEX" val="20238298"/>
  <p:tag name="KSO_WM_UNIT_LAYERLEVEL" val="1_1_1"/>
  <p:tag name="KSO_WM_TAG_VERSION" val="3.0"/>
  <p:tag name="KSO_WM_BEAUTIFY_FLAG" val="#wm#"/>
  <p:tag name="KSO_WM_UNIT_LINE_FORE_SCHEMECOLOR_INDEX" val="1"/>
</p:tagLst>
</file>

<file path=ppt/tags/tag22.xml><?xml version="1.0" encoding="utf-8"?>
<p:tagLst xmlns:p="http://schemas.openxmlformats.org/presentationml/2006/main">
  <p:tag name="KSO_WM_DIAGRAM_MAX_ITEMCNT" val="4"/>
  <p:tag name="KSO_WM_DIAGRAM_MIN_ITEMCNT" val="2"/>
  <p:tag name="KSO_WM_DIAGRAM_VIRTUALLY_FRAME" val="{&quot;height&quot;:389.2820471143347,&quot;left&quot;:54.661895751953125,&quot;top&quot;:134.00007874015748,&quot;width&quot;:850.6762084960938}"/>
  <p:tag name="KSO_WM_DIAGRAM_COLOR_MATCH_VALUE" val="{&quot;shape&quot;:{&quot;fill&quot;:{&quot;type&quot;:0},&quot;glow&quot;:{&quot;colorType&quot;:0},&quot;line&quot;:{&quot;solidLine&quot;:{&quot;brightness&quot;:0.6000000238418579,&quot;colorType&quot;:1,&quot;foreColorIndex&quot;:1,&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VALUE" val="685*749"/>
  <p:tag name="KSO_WM_UNIT_HIGHLIGHT" val="0"/>
  <p:tag name="KSO_WM_UNIT_COMPATIBLE" val="0"/>
  <p:tag name="KSO_WM_UNIT_DIAGRAM_ISNUMVISUAL" val="0"/>
  <p:tag name="KSO_WM_UNIT_DIAGRAM_ISREFERUNIT" val="0"/>
  <p:tag name="KSO_WM_DIAGRAM_GROUP_CODE" val="l1-1"/>
  <p:tag name="KSO_WM_UNIT_TYPE" val="l_h_d"/>
  <p:tag name="KSO_WM_UNIT_INDEX" val="1_3_1"/>
  <p:tag name="KSO_WM_UNIT_ID" val="diagram20238298_3*l_h_d*1_3_1"/>
  <p:tag name="KSO_WM_TEMPLATE_CATEGORY" val="diagram"/>
  <p:tag name="KSO_WM_TEMPLATE_INDEX" val="20238298"/>
  <p:tag name="KSO_WM_UNIT_LAYERLEVEL" val="1_1_1"/>
  <p:tag name="KSO_WM_TAG_VERSION" val="3.0"/>
  <p:tag name="KSO_WM_BEAUTIFY_FLAG" val="#wm#"/>
  <p:tag name="KSO_WM_UNIT_LINE_FORE_SCHEMECOLOR_INDEX" val="1"/>
</p:tagLst>
</file>

<file path=ppt/tags/tag23.xml><?xml version="1.0" encoding="utf-8"?>
<p:tagLst xmlns:p="http://schemas.openxmlformats.org/presentationml/2006/main">
  <p:tag name="KSO_WM_DIAGRAM_MAX_ITEMCNT" val="4"/>
  <p:tag name="KSO_WM_DIAGRAM_MIN_ITEMCNT" val="2"/>
  <p:tag name="KSO_WM_DIAGRAM_VIRTUALLY_FRAME" val="{&quot;height&quot;:389.2820471143347,&quot;left&quot;:54.661895751953125,&quot;top&quot;:134.00007874015748,&quot;width&quot;:850.6762084960938}"/>
  <p:tag name="KSO_WM_DIAGRAM_COLOR_MATCH_VALUE" val="{&quot;shape&quot;:{&quot;fill&quot;:{&quot;type&quot;:0},&quot;glow&quot;:{&quot;colorType&quot;:0},&quot;line&quot;:{&quot;solidLine&quot;:{&quot;brightness&quot;:0.6000000238418579,&quot;colorType&quot;:1,&quot;foreColorIndex&quot;:1,&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DIAGRAM_VERSION" val="3"/>
  <p:tag name="KSO_WM_DIAGRAM_COLOR_TRICK" val="1"/>
  <p:tag name="KSO_WM_DIAGRAM_COLOR_TEXT_CAN_REMOVE" val="n"/>
  <p:tag name="KSO_WM_UNIT_VALUE" val="685*749"/>
  <p:tag name="KSO_WM_UNIT_HIGHLIGHT" val="0"/>
  <p:tag name="KSO_WM_UNIT_COMPATIBLE" val="0"/>
  <p:tag name="KSO_WM_UNIT_DIAGRAM_ISNUMVISUAL" val="0"/>
  <p:tag name="KSO_WM_UNIT_DIAGRAM_ISREFERUNIT" val="0"/>
  <p:tag name="KSO_WM_DIAGRAM_GROUP_CODE" val="l1-1"/>
  <p:tag name="KSO_WM_UNIT_TYPE" val="l_h_d"/>
  <p:tag name="KSO_WM_UNIT_INDEX" val="1_4_1"/>
  <p:tag name="KSO_WM_UNIT_ID" val="diagram20238298_3*l_h_d*1_4_1"/>
  <p:tag name="KSO_WM_TEMPLATE_CATEGORY" val="diagram"/>
  <p:tag name="KSO_WM_TEMPLATE_INDEX" val="20238298"/>
  <p:tag name="KSO_WM_UNIT_LAYERLEVEL" val="1_1_1"/>
  <p:tag name="KSO_WM_TAG_VERSION" val="3.0"/>
  <p:tag name="KSO_WM_BEAUTIFY_FLAG" val="#wm#"/>
  <p:tag name="KSO_WM_UNIT_LINE_FORE_SCHEMECOLOR_INDEX" val="1"/>
</p:tagLst>
</file>

<file path=ppt/tags/tag24.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89.2820471143347,&quot;left&quot;:54.661895751953125,&quot;top&quot;:134.00007874015748,&quot;width&quot;:850.67620849609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8298_3*l_h_f*1_1_1"/>
  <p:tag name="KSO_WM_TEMPLATE_CATEGORY" val="diagram"/>
  <p:tag name="KSO_WM_TEMPLATE_INDEX" val="20238298"/>
  <p:tag name="KSO_WM_UNIT_LAYERLEVEL" val="1_1_1"/>
  <p:tag name="KSO_WM_TAG_VERSION" val="3.0"/>
  <p:tag name="KSO_WM_BEAUTIFY_FLAG" val="#wm#"/>
  <p:tag name="KSO_WM_UNIT_PRESET_TEXT" val="Click here to add text"/>
  <p:tag name="KSO_WM_UNIT_TEXT_FILL_FORE_SCHEMECOLOR_INDEX" val="1"/>
  <p:tag name="KSO_WM_UNIT_TEXT_FILL_TYPE" val="1"/>
</p:tagLst>
</file>

<file path=ppt/tags/tag25.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89.2820471143347,&quot;left&quot;:54.661895751953125,&quot;top&quot;:134.00007874015748,&quot;width&quot;:850.67620849609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8298_3*l_h_f*1_2_1"/>
  <p:tag name="KSO_WM_TEMPLATE_CATEGORY" val="diagram"/>
  <p:tag name="KSO_WM_TEMPLATE_INDEX" val="20238298"/>
  <p:tag name="KSO_WM_UNIT_LAYERLEVEL" val="1_1_1"/>
  <p:tag name="KSO_WM_TAG_VERSION" val="3.0"/>
  <p:tag name="KSO_WM_BEAUTIFY_FLAG" val="#wm#"/>
  <p:tag name="KSO_WM_UNIT_PRESET_TEXT" val="Click here to add text"/>
  <p:tag name="KSO_WM_UNIT_TEXT_FILL_FORE_SCHEMECOLOR_INDEX" val="1"/>
  <p:tag name="KSO_WM_UNIT_TEXT_FILL_TYPE" val="1"/>
</p:tagLst>
</file>

<file path=ppt/tags/tag26.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89.2820471143347,&quot;left&quot;:54.661895751953125,&quot;top&quot;:134.00007874015748,&quot;width&quot;:850.67620849609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8298_3*l_h_f*1_3_1"/>
  <p:tag name="KSO_WM_TEMPLATE_CATEGORY" val="diagram"/>
  <p:tag name="KSO_WM_TEMPLATE_INDEX" val="20238298"/>
  <p:tag name="KSO_WM_UNIT_LAYERLEVEL" val="1_1_1"/>
  <p:tag name="KSO_WM_TAG_VERSION" val="3.0"/>
  <p:tag name="KSO_WM_BEAUTIFY_FLAG" val="#wm#"/>
  <p:tag name="KSO_WM_UNIT_PRESET_TEXT" val="Click here to add text"/>
  <p:tag name="KSO_WM_UNIT_TEXT_FILL_FORE_SCHEMECOLOR_INDEX" val="1"/>
  <p:tag name="KSO_WM_UNIT_TEXT_FILL_TYPE" val="1"/>
</p:tagLst>
</file>

<file path=ppt/tags/tag27.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89.2820471143347,&quot;left&quot;:54.661895751953125,&quot;top&quot;:134.00007874015748,&quot;width&quot;:850.67620849609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8298_3*l_h_f*1_4_1"/>
  <p:tag name="KSO_WM_TEMPLATE_CATEGORY" val="diagram"/>
  <p:tag name="KSO_WM_TEMPLATE_INDEX" val="20238298"/>
  <p:tag name="KSO_WM_UNIT_LAYERLEVEL" val="1_1_1"/>
  <p:tag name="KSO_WM_TAG_VERSION" val="3.0"/>
  <p:tag name="KSO_WM_BEAUTIFY_FLAG" val="#wm#"/>
  <p:tag name="KSO_WM_UNIT_PRESET_TEXT" val="Click here to add text"/>
  <p:tag name="KSO_WM_UNIT_TEXT_FILL_FORE_SCHEMECOLOR_INDEX" val="1"/>
  <p:tag name="KSO_WM_UNIT_TEXT_FILL_TYPE" val="1"/>
</p:tagLst>
</file>

<file path=ppt/tags/tag28.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89.2820471143347,&quot;left&quot;:54.661895751953125,&quot;top&quot;:134.00007874015748,&quot;width&quot;:850.67620849609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8298_3*l_h_a*1_1_1"/>
  <p:tag name="KSO_WM_TEMPLATE_CATEGORY" val="diagram"/>
  <p:tag name="KSO_WM_TEMPLATE_INDEX" val="20238298"/>
  <p:tag name="KSO_WM_UNIT_LAYERLEVEL" val="1_1_1"/>
  <p:tag name="KSO_WM_TAG_VERSION" val="3.0"/>
  <p:tag name="KSO_WM_BEAUTIFY_FLAG" val="#wm#"/>
  <p:tag name="KSO_WM_UNIT_PRESET_TEXT" val="Title"/>
  <p:tag name="KSO_WM_UNIT_TEXT_FILL_FORE_SCHEMECOLOR_INDEX" val="1"/>
  <p:tag name="KSO_WM_UNIT_TEXT_FILL_TYPE" val="1"/>
</p:tagLst>
</file>

<file path=ppt/tags/tag29.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89.2820471143347,&quot;left&quot;:54.661895751953125,&quot;top&quot;:134.00007874015748,&quot;width&quot;:850.67620849609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8298_3*l_h_a*1_2_1"/>
  <p:tag name="KSO_WM_TEMPLATE_CATEGORY" val="diagram"/>
  <p:tag name="KSO_WM_TEMPLATE_INDEX" val="20238298"/>
  <p:tag name="KSO_WM_UNIT_LAYERLEVEL" val="1_1_1"/>
  <p:tag name="KSO_WM_TAG_VERSION" val="3.0"/>
  <p:tag name="KSO_WM_BEAUTIFY_FLAG" val="#wm#"/>
  <p:tag name="KSO_WM_UNIT_PRESET_TEXT" val="Title"/>
  <p:tag name="KSO_WM_UNIT_TEXT_FILL_FORE_SCHEMECOLOR_INDEX" val="1"/>
  <p:tag name="KSO_WM_UNIT_TEXT_FILL_TYPE" val="1"/>
</p:tagLst>
</file>

<file path=ppt/tags/tag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3_1"/>
  <p:tag name="KSO_WM_UNIT_ID" val="diagram20238195_5*m_h_a*1_3_1"/>
  <p:tag name="KSO_WM_TEMPLATE_CATEGORY" val="diagram"/>
  <p:tag name="KSO_WM_TEMPLATE_INDEX" val="2023819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14"/>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TEXT_FILL_FORE_SCHEMECOLOR_INDEX" val="1"/>
  <p:tag name="KSO_WM_UNIT_TEXT_FILL_TYPE" val="1"/>
  <p:tag name="KSO_WM_DIAGRAM_USE_COLOR_VALUE" val="{&quot;color_scheme&quot;:1,&quot;color_type&quot;:1,&quot;theme_color_indexes&quot;:[]}"/>
</p:tagLst>
</file>

<file path=ppt/tags/tag30.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89.2820471143347,&quot;left&quot;:54.661895751953125,&quot;top&quot;:134.00007874015748,&quot;width&quot;:850.67620849609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8298_3*l_h_a*1_4_1"/>
  <p:tag name="KSO_WM_TEMPLATE_CATEGORY" val="diagram"/>
  <p:tag name="KSO_WM_TEMPLATE_INDEX" val="20238298"/>
  <p:tag name="KSO_WM_UNIT_LAYERLEVEL" val="1_1_1"/>
  <p:tag name="KSO_WM_TAG_VERSION" val="3.0"/>
  <p:tag name="KSO_WM_BEAUTIFY_FLAG" val="#wm#"/>
  <p:tag name="KSO_WM_UNIT_PRESET_TEXT" val="Title"/>
  <p:tag name="KSO_WM_UNIT_TEXT_FILL_FORE_SCHEMECOLOR_INDEX" val="1"/>
  <p:tag name="KSO_WM_UNIT_TEXT_FILL_TYPE" val="1"/>
</p:tagLst>
</file>

<file path=ppt/tags/tag31.xml><?xml version="1.0" encoding="utf-8"?>
<p:tagLst xmlns:p="http://schemas.openxmlformats.org/presentationml/2006/main">
  <p:tag name="KSO_WM_UNIT_TEXT_FILL_FORE_SCHEMECOLOR_INDEX_BRIGHTNESS" val="0.15"/>
  <p:tag name="KSO_WM_DIAGRAM_MAX_ITEMCNT" val="4"/>
  <p:tag name="KSO_WM_DIAGRAM_MIN_ITEMCNT" val="2"/>
  <p:tag name="KSO_WM_DIAGRAM_VIRTUALLY_FRAME" val="{&quot;height&quot;:389.2820471143347,&quot;left&quot;:54.661895751953125,&quot;top&quot;:134.00007874015748,&quot;width&quot;:850.67620849609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8298_3*l_h_a*1_3_1"/>
  <p:tag name="KSO_WM_TEMPLATE_CATEGORY" val="diagram"/>
  <p:tag name="KSO_WM_TEMPLATE_INDEX" val="20238298"/>
  <p:tag name="KSO_WM_UNIT_LAYERLEVEL" val="1_1_1"/>
  <p:tag name="KSO_WM_TAG_VERSION" val="3.0"/>
  <p:tag name="KSO_WM_BEAUTIFY_FLAG" val="#wm#"/>
  <p:tag name="KSO_WM_UNIT_PRESET_TEXT" val="Title"/>
  <p:tag name="KSO_WM_UNIT_TEXT_FILL_FORE_SCHEMECOLOR_INDEX" val="1"/>
  <p:tag name="KSO_WM_UNIT_TEXT_FILL_TYPE" val="1"/>
</p:tagLst>
</file>

<file path=ppt/tags/tag32.xml><?xml version="1.0" encoding="utf-8"?>
<p:tagLst xmlns:p="http://schemas.openxmlformats.org/presentationml/2006/main">
  <p:tag name="KSO_WM_UNIT_ISCONTENTSTITLE" val="0"/>
  <p:tag name="KSO_WM_UNIT_ISNUMDGMTITLE" val="0"/>
  <p:tag name="KSO_WM_UNIT_NOCLEAR" val="0"/>
  <p:tag name="KSO_WM_UNIT_TEXT_FILL_FORE_SCHEMECOLOR_INDEX_BRIGHTNESS" val="0.15"/>
  <p:tag name="KSO_WM_DIAGRAM_MAX_ITEMCNT" val="4"/>
  <p:tag name="KSO_WM_DIAGRAM_MIN_ITEMCNT" val="2"/>
  <p:tag name="KSO_WM_DIAGRAM_VIRTUALLY_FRAME" val="{&quot;height&quot;:389.2820471143347,&quot;left&quot;:54.661895751953125,&quot;top&quot;:134.00007874015748,&quot;width&quot;:850.67620849609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8298_3*l_h_i*1_1_1"/>
  <p:tag name="KSO_WM_TEMPLATE_CATEGORY" val="diagram"/>
  <p:tag name="KSO_WM_TEMPLATE_INDEX" val="20238298"/>
  <p:tag name="KSO_WM_UNIT_LAYERLEVEL" val="1_1_1"/>
  <p:tag name="KSO_WM_TAG_VERSION" val="3.0"/>
  <p:tag name="KSO_WM_BEAUTIFY_FLAG" val="#wm#"/>
  <p:tag name="KSO_WM_UNIT_PRESET_TEXT" val="01"/>
  <p:tag name="KSO_WM_UNIT_TEXT_FILL_FORE_SCHEMECOLOR_INDEX" val="1"/>
  <p:tag name="KSO_WM_UNIT_TEXT_FILL_TYPE" val="1"/>
</p:tagLst>
</file>

<file path=ppt/tags/tag33.xml><?xml version="1.0" encoding="utf-8"?>
<p:tagLst xmlns:p="http://schemas.openxmlformats.org/presentationml/2006/main">
  <p:tag name="KSO_WM_UNIT_ISCONTENTSTITLE" val="0"/>
  <p:tag name="KSO_WM_UNIT_ISNUMDGMTITLE" val="0"/>
  <p:tag name="KSO_WM_UNIT_NOCLEAR" val="0"/>
  <p:tag name="KSO_WM_UNIT_TEXT_FILL_FORE_SCHEMECOLOR_INDEX_BRIGHTNESS" val="0.15"/>
  <p:tag name="KSO_WM_DIAGRAM_MAX_ITEMCNT" val="4"/>
  <p:tag name="KSO_WM_DIAGRAM_MIN_ITEMCNT" val="2"/>
  <p:tag name="KSO_WM_DIAGRAM_VIRTUALLY_FRAME" val="{&quot;height&quot;:389.2820471143347,&quot;left&quot;:54.661895751953125,&quot;top&quot;:134.00007874015748,&quot;width&quot;:850.67620849609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8298_3*l_h_i*1_2_1"/>
  <p:tag name="KSO_WM_TEMPLATE_CATEGORY" val="diagram"/>
  <p:tag name="KSO_WM_TEMPLATE_INDEX" val="20238298"/>
  <p:tag name="KSO_WM_UNIT_LAYERLEVEL" val="1_1_1"/>
  <p:tag name="KSO_WM_TAG_VERSION" val="3.0"/>
  <p:tag name="KSO_WM_BEAUTIFY_FLAG" val="#wm#"/>
  <p:tag name="KSO_WM_UNIT_PRESET_TEXT" val="02"/>
  <p:tag name="KSO_WM_UNIT_TEXT_FILL_FORE_SCHEMECOLOR_INDEX" val="1"/>
  <p:tag name="KSO_WM_UNIT_TEXT_FILL_TYPE" val="1"/>
</p:tagLst>
</file>

<file path=ppt/tags/tag34.xml><?xml version="1.0" encoding="utf-8"?>
<p:tagLst xmlns:p="http://schemas.openxmlformats.org/presentationml/2006/main">
  <p:tag name="KSO_WM_UNIT_ISCONTENTSTITLE" val="0"/>
  <p:tag name="KSO_WM_UNIT_ISNUMDGMTITLE" val="0"/>
  <p:tag name="KSO_WM_UNIT_NOCLEAR" val="0"/>
  <p:tag name="KSO_WM_UNIT_TEXT_FILL_FORE_SCHEMECOLOR_INDEX_BRIGHTNESS" val="0.15"/>
  <p:tag name="KSO_WM_DIAGRAM_MAX_ITEMCNT" val="4"/>
  <p:tag name="KSO_WM_DIAGRAM_MIN_ITEMCNT" val="2"/>
  <p:tag name="KSO_WM_DIAGRAM_VIRTUALLY_FRAME" val="{&quot;height&quot;:389.2820471143347,&quot;left&quot;:54.661895751953125,&quot;top&quot;:134.00007874015748,&quot;width&quot;:850.67620849609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8298_3*l_h_i*1_4_1"/>
  <p:tag name="KSO_WM_TEMPLATE_CATEGORY" val="diagram"/>
  <p:tag name="KSO_WM_TEMPLATE_INDEX" val="20238298"/>
  <p:tag name="KSO_WM_UNIT_LAYERLEVEL" val="1_1_1"/>
  <p:tag name="KSO_WM_TAG_VERSION" val="3.0"/>
  <p:tag name="KSO_WM_BEAUTIFY_FLAG" val="#wm#"/>
  <p:tag name="KSO_WM_UNIT_PRESET_TEXT" val="04"/>
  <p:tag name="KSO_WM_UNIT_TEXT_FILL_FORE_SCHEMECOLOR_INDEX" val="1"/>
  <p:tag name="KSO_WM_UNIT_TEXT_FILL_TYPE" val="1"/>
</p:tagLst>
</file>

<file path=ppt/tags/tag35.xml><?xml version="1.0" encoding="utf-8"?>
<p:tagLst xmlns:p="http://schemas.openxmlformats.org/presentationml/2006/main">
  <p:tag name="KSO_WM_UNIT_ISCONTENTSTITLE" val="0"/>
  <p:tag name="KSO_WM_UNIT_ISNUMDGMTITLE" val="0"/>
  <p:tag name="KSO_WM_UNIT_NOCLEAR" val="0"/>
  <p:tag name="KSO_WM_UNIT_TEXT_FILL_FORE_SCHEMECOLOR_INDEX_BRIGHTNESS" val="0.15"/>
  <p:tag name="KSO_WM_DIAGRAM_MAX_ITEMCNT" val="4"/>
  <p:tag name="KSO_WM_DIAGRAM_MIN_ITEMCNT" val="2"/>
  <p:tag name="KSO_WM_DIAGRAM_VIRTUALLY_FRAME" val="{&quot;height&quot;:389.2820471143347,&quot;left&quot;:54.661895751953125,&quot;top&quot;:134.00007874015748,&quot;width&quot;:850.676208496093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8298_3*l_h_i*1_3_1"/>
  <p:tag name="KSO_WM_TEMPLATE_CATEGORY" val="diagram"/>
  <p:tag name="KSO_WM_TEMPLATE_INDEX" val="20238298"/>
  <p:tag name="KSO_WM_UNIT_LAYERLEVEL" val="1_1_1"/>
  <p:tag name="KSO_WM_TAG_VERSION" val="3.0"/>
  <p:tag name="KSO_WM_BEAUTIFY_FLAG" val="#wm#"/>
  <p:tag name="KSO_WM_UNIT_PRESET_TEXT" val="03"/>
  <p:tag name="KSO_WM_UNIT_TEXT_FILL_FORE_SCHEMECOLOR_INDEX" val="1"/>
  <p:tag name="KSO_WM_UNIT_TEXT_FILL_TYPE" val="1"/>
</p:tagLst>
</file>

<file path=ppt/tags/tag36.xml><?xml version="1.0" encoding="utf-8"?>
<p:tagLst xmlns:p="http://schemas.openxmlformats.org/presentationml/2006/main">
  <p:tag name="resource_record_key" val="{&quot;70&quot;:[3322480,3321520]}"/>
</p:tagLst>
</file>

<file path=ppt/tags/tag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4_1"/>
  <p:tag name="KSO_WM_UNIT_ID" val="diagram20238195_5*m_h_a*1_4_1"/>
  <p:tag name="KSO_WM_TEMPLATE_CATEGORY" val="diagram"/>
  <p:tag name="KSO_WM_TEMPLATE_INDEX" val="2023819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14"/>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TEXT_FILL_FORE_SCHEMECOLOR_INDEX" val="1"/>
  <p:tag name="KSO_WM_UNIT_TEXT_FILL_TYPE" val="1"/>
  <p:tag name="KSO_WM_DIAGRAM_USE_COLOR_VALUE" val="{&quot;color_scheme&quot;:1,&quot;color_type&quot;:1,&quot;theme_color_indexes&quot;:[]}"/>
</p:tagLst>
</file>

<file path=ppt/tags/tag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m_h_a"/>
  <p:tag name="KSO_WM_UNIT_INDEX" val="1_1_1"/>
  <p:tag name="KSO_WM_UNIT_ID" val="diagram20238195_5*m_h_a*1_1_1"/>
  <p:tag name="KSO_WM_TEMPLATE_CATEGORY" val="diagram"/>
  <p:tag name="KSO_WM_TEMPLATE_INDEX" val="20238195"/>
  <p:tag name="KSO_WM_UNIT_LAYERLEVEL" val="1_1_1"/>
  <p:tag name="KSO_WM_TAG_VERSION" val="3.0"/>
  <p:tag name="KSO_WM_BEAUTIFY_FLAG" val="#wm#"/>
  <p:tag name="KSO_WM_DIAGRAM_VERSION" val="3"/>
  <p:tag name="KSO_WM_DIAGRAM_COLOR_TRICK" val="4"/>
  <p:tag name="KSO_WM_DIAGRAM_COLOR_TEXT_CAN_REMOVE" val="n"/>
  <p:tag name="KSO_WM_DIAGRAM_GROUP_CODE" val="m1-1"/>
  <p:tag name="KSO_WM_UNIT_VALUE" val="33"/>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Title"/>
  <p:tag name="KSO_WM_UNIT_TEXT_FILL_FORE_SCHEMECOLOR_INDEX" val="1"/>
  <p:tag name="KSO_WM_UNIT_TEXT_FILL_TYPE" val="1"/>
  <p:tag name="KSO_WM_DIAGRAM_USE_COLOR_VALUE" val="{&quot;color_scheme&quot;:1,&quot;color_type&quot;:1,&quot;theme_color_indexes&quot;:[]}"/>
</p:tagLst>
</file>

<file path=ppt/tags/tag6.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5_5*m_h_i*1_4_2"/>
  <p:tag name="KSO_WM_TEMPLATE_CATEGORY" val="diagram"/>
  <p:tag name="KSO_WM_TEMPLATE_INDEX" val="2023819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4_2"/>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DIAGRAM_USE_COLOR_VALUE" val="{&quot;color_scheme&quot;:1,&quot;color_type&quot;:1,&quot;theme_color_indexes&quot;:[]}"/>
</p:tagLst>
</file>

<file path=ppt/tags/tag7.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5_5*m_h_i*1_3_2"/>
  <p:tag name="KSO_WM_TEMPLATE_CATEGORY" val="diagram"/>
  <p:tag name="KSO_WM_TEMPLATE_INDEX" val="2023819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3_2"/>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solid&quot;:{&quot;brightness&quot;:0,&quot;colorType&quot;:1,&quot;foreColorIndex&quot;:7,&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7"/>
  <p:tag name="KSO_WM_UNIT_FILL_FORE_SCHEMECOLOR_INDEX_BRIGHTNESS" val="0"/>
  <p:tag name="KSO_WM_DIAGRAM_USE_COLOR_VALUE" val="{&quot;color_scheme&quot;:1,&quot;color_type&quot;:1,&quot;theme_color_indexes&quot;:[]}"/>
</p:tagLst>
</file>

<file path=ppt/tags/tag8.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5_5*m_h_i*1_5_2"/>
  <p:tag name="KSO_WM_TEMPLATE_CATEGORY" val="diagram"/>
  <p:tag name="KSO_WM_TEMPLATE_INDEX" val="2023819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5_2"/>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solid&quot;:{&quot;brightness&quot;:0,&quot;colorType&quot;:1,&quot;foreColorIndex&quot;:9,&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9"/>
  <p:tag name="KSO_WM_UNIT_FILL_FORE_SCHEMECOLOR_INDEX_BRIGHTNESS" val="0"/>
  <p:tag name="KSO_WM_DIAGRAM_USE_COLOR_VALUE" val="{&quot;color_scheme&quot;:1,&quot;color_type&quot;:1,&quot;theme_color_indexes&quot;:[]}"/>
</p:tagLst>
</file>

<file path=ppt/tags/tag9.xml><?xml version="1.0" encoding="utf-8"?>
<p:tagLst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8195_5*m_h_i*1_6_3"/>
  <p:tag name="KSO_WM_TEMPLATE_CATEGORY" val="diagram"/>
  <p:tag name="KSO_WM_TEMPLATE_INDEX" val="20238195"/>
  <p:tag name="KSO_WM_UNIT_LAYERLEVEL" val="1_1_1"/>
  <p:tag name="KSO_WM_TAG_VERSION" val="3.0"/>
  <p:tag name="KSO_WM_DIAGRAM_VERSION" val="3"/>
  <p:tag name="KSO_WM_DIAGRAM_COLOR_TRICK" val="4"/>
  <p:tag name="KSO_WM_DIAGRAM_COLOR_TEXT_CAN_REMOVE" val="n"/>
  <p:tag name="KSO_WM_DIAGRAM_GROUP_CODE" val="m1-1"/>
  <p:tag name="KSO_WM_UNIT_TYPE" val="m_h_i"/>
  <p:tag name="KSO_WM_UNIT_INDEX" val="1_6_3"/>
  <p:tag name="KSO_WM_DIAGRAM_MAX_ITEMCNT" val="6"/>
  <p:tag name="KSO_WM_DIAGRAM_MIN_ITEMCNT" val="2"/>
  <p:tag name="KSO_WM_DIAGRAM_VIRTUALLY_FRAME" val="{&quot;height&quot;:356.15000000000003,&quot;left&quot;:11.375,&quot;top&quot;:150.57503937007874,&quot;width&quot;:937.2500393700788}"/>
  <p:tag name="KSO_WM_DIAGRAM_COLOR_MATCH_VALUE" val="{&quot;shape&quot;:{&quot;fill&quot;:{&quot;solid&quot;:{&quot;brightness&quot;:0,&quot;colorType&quot;:1,&quot;foreColorIndex&quot;:10,&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0"/>
  <p:tag name="KSO_WM_UNIT_FILL_FORE_SCHEMECOLOR_INDEX_BRIGHTNESS" val="0"/>
  <p:tag name="KSO_WM_DIAGRAM_USE_COLOR_VALUE" val="{&quot;color_scheme&quot;:1,&quot;color_type&quot;:1,&quot;theme_color_index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1851</Words>
  <Application>WPS Slides</Application>
  <PresentationFormat>Custom</PresentationFormat>
  <Paragraphs>125</Paragraphs>
  <Slides>9</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9</vt:i4>
      </vt:variant>
    </vt:vector>
  </HeadingPairs>
  <TitlesOfParts>
    <vt:vector size="21" baseType="lpstr">
      <vt:lpstr>Arial</vt:lpstr>
      <vt:lpstr>SimSun</vt:lpstr>
      <vt:lpstr>Wingdings</vt:lpstr>
      <vt:lpstr>Times New Roman</vt:lpstr>
      <vt:lpstr>Calibri</vt:lpstr>
      <vt:lpstr>Calibri Light</vt:lpstr>
      <vt:lpstr>Microsoft YaHei</vt:lpstr>
      <vt:lpstr>Arial Unicode MS</vt:lpstr>
      <vt:lpstr>Times New Roman</vt:lpstr>
      <vt:lpstr>Arial</vt:lpstr>
      <vt:lpstr>Thanhoa</vt:lpstr>
      <vt:lpstr>Office Theme</vt:lpstr>
      <vt:lpstr>TRƯỜNG ĐẠI HỌC GIAO THÔNG VẬN TẢI  THÀNH PHỐ HỒ CHÍ MINH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TRƯỜNG ĐẠI HỌC GIAO THÔNG VẬN TẢI THÀNH PHỐ HỒ CHÍ MINH HỘI NGHỊ CÁN BỘ, CÔNG CHỨC, VIÊN CHỨC</dc:title>
  <dc:creator>Khoan Nguyen</dc:creator>
  <cp:lastModifiedBy>Windows</cp:lastModifiedBy>
  <cp:revision>203</cp:revision>
  <dcterms:created xsi:type="dcterms:W3CDTF">2021-11-26T15:20:00Z</dcterms:created>
  <dcterms:modified xsi:type="dcterms:W3CDTF">2025-04-27T10:20:51Z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B19A67F9DE6A416F8AFAEB6E4DEA0156_12</vt:lpwstr>
  </property>
  <property fmtid="{D5CDD505-2E9C-101B-9397-08002B2CF9AE}" pid="3" name="KSOProductBuildVer">
    <vt:lpwstr>1033-12.2.0.20795</vt:lpwstr>
  </property>
</Properties>
</file>