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2021-06-21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2021-06-21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2021-06-21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2021-06-21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컴실</a:t>
            </a:r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기말프로젝트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20170624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이제현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09EA-6959-45E9-B1FD-52DE850F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LASER&amp;DIE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151D-31F1-470A-A5E8-2287B5A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5AD3B-D86C-4513-AD97-DFDD90FE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D6FBC35E-6FC3-4455-826E-7607228162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52" y="2309088"/>
            <a:ext cx="6011564" cy="36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0D29E-0FAC-4C03-9768-3CE46E5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A65C5-3E4D-47F5-95E9-3BF71B2D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8968795-DC18-4863-81F2-CA9997D15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8" y="642594"/>
            <a:ext cx="7894955" cy="4498366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7689BCF-E855-4208-A650-A419A2370E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00" y="5301513"/>
            <a:ext cx="452500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68260-4D9F-46B5-9DF2-5382AEB0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5D440-2D08-4559-A108-DCE491C2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WaterFall</a:t>
            </a:r>
            <a:r>
              <a:rPr lang="en-US" altLang="ko-KR" sz="2800" dirty="0"/>
              <a:t> </a:t>
            </a:r>
            <a:r>
              <a:rPr lang="ko-KR" altLang="en-US" sz="2800" dirty="0"/>
              <a:t>기반으로 만들었음</a:t>
            </a:r>
            <a:endParaRPr lang="en-US" altLang="ko-KR" sz="2800" dirty="0"/>
          </a:p>
          <a:p>
            <a:r>
              <a:rPr lang="en-US" altLang="ko-KR" sz="2800" dirty="0"/>
              <a:t>Input </a:t>
            </a:r>
            <a:r>
              <a:rPr lang="ko-KR" altLang="en-US" sz="2800" dirty="0"/>
              <a:t>파일이 주어지고 이를 실행</a:t>
            </a:r>
            <a:endParaRPr lang="en-US" altLang="ko-KR" sz="2800" dirty="0"/>
          </a:p>
          <a:p>
            <a:r>
              <a:rPr lang="ko-KR" altLang="en-US" sz="2800" dirty="0"/>
              <a:t>배가 왼쪽에서 오른쪽으로 진행하는 동안 점에서 랜덤하게 떨어지는 레이저를 맞으면 게임 종료</a:t>
            </a:r>
            <a:endParaRPr lang="en-US" altLang="ko-KR" sz="2800" dirty="0"/>
          </a:p>
          <a:p>
            <a:r>
              <a:rPr lang="ko-KR" altLang="en-US" sz="2800" dirty="0"/>
              <a:t>랜덤 게임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697C4-FE0B-461F-8910-B72A3F0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B3D79-E795-4DEE-903A-39F00B0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3529C-D08E-4257-9096-F4F04928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263A3AC-285C-4055-AA46-A8150C1C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427432"/>
            <a:ext cx="11049889" cy="5973368"/>
          </a:xfrm>
        </p:spPr>
      </p:pic>
    </p:spTree>
    <p:extLst>
      <p:ext uri="{BB962C8B-B14F-4D97-AF65-F5344CB8AC3E}">
        <p14:creationId xmlns:p14="http://schemas.microsoft.com/office/powerpoint/2010/main" val="34155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23AC-57A9-4CC2-A766-F06073F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점들의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E21E-FB46-40C9-8600-92C8DEB1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내용 개체 틀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A2BDACB-B181-43B7-9C52-63321E9342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23" y="1730997"/>
            <a:ext cx="5369250" cy="43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BA3E1-CA37-4801-95A3-072D57BC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</a:t>
            </a:r>
            <a:r>
              <a:rPr lang="ko-KR" altLang="en-US" dirty="0"/>
              <a:t>누르고 초기상태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92244-0849-4C89-BDE0-0914196A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66354D-D5F3-40FD-908E-F41EB9A214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69" y="1530220"/>
            <a:ext cx="5512247" cy="3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AFD31-C59F-4465-BA2C-CB09D74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초기상태 </a:t>
            </a:r>
            <a:r>
              <a:rPr lang="en-US" altLang="ko-KR" dirty="0"/>
              <a:t>-&gt; </a:t>
            </a:r>
            <a:r>
              <a:rPr lang="ko-KR" altLang="en-US" dirty="0"/>
              <a:t>오른쪽 방향키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8B1AA-40B1-44B9-A6DE-18BDDA1D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C6020E-E015-4F58-8947-0073F1FD85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93" y="2014194"/>
            <a:ext cx="6448613" cy="39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5D7C1-072D-47AE-9195-827D0D64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439469" cy="4024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(O) </a:t>
            </a:r>
            <a:r>
              <a:rPr lang="ko-KR" altLang="en-US" dirty="0" err="1"/>
              <a:t>죽은것</a:t>
            </a:r>
            <a:r>
              <a:rPr lang="ko-KR" altLang="en-US" dirty="0"/>
              <a:t> </a:t>
            </a:r>
            <a:r>
              <a:rPr lang="en-US" altLang="ko-KR" dirty="0"/>
              <a:t>X                              (</a:t>
            </a:r>
            <a:r>
              <a:rPr lang="ko-KR" altLang="en-US" dirty="0"/>
              <a:t>마지막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1E8DA-61AD-4B7E-AF49-80925D75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4D0B3-B02B-4E59-9F31-1EE25EF052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1142901"/>
            <a:ext cx="5010539" cy="4203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22A18A-B74C-46A0-B50B-8C4C7420FB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82" y="1142901"/>
            <a:ext cx="5935916" cy="4203539"/>
          </a:xfrm>
          <a:prstGeom prst="rect">
            <a:avLst/>
          </a:prstGeom>
        </p:spPr>
      </p:pic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F5951949-0402-4667-9E87-E53A75F7097A}"/>
              </a:ext>
            </a:extLst>
          </p:cNvPr>
          <p:cNvSpPr/>
          <p:nvPr/>
        </p:nvSpPr>
        <p:spPr>
          <a:xfrm>
            <a:off x="1291905" y="4915949"/>
            <a:ext cx="134223" cy="13422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32A5C34-0742-45C9-8633-93A050719FA5}"/>
              </a:ext>
            </a:extLst>
          </p:cNvPr>
          <p:cNvSpPr/>
          <p:nvPr/>
        </p:nvSpPr>
        <p:spPr>
          <a:xfrm>
            <a:off x="1442906" y="4872559"/>
            <a:ext cx="310393" cy="22100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C24C-E991-43B5-9020-B155765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(</a:t>
            </a:r>
            <a:r>
              <a:rPr lang="ko-KR" altLang="en-US" dirty="0"/>
              <a:t>성공</a:t>
            </a:r>
            <a:r>
              <a:rPr lang="en-US" altLang="ko-KR" dirty="0"/>
              <a:t>)                                 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8259E-CCCC-42DB-BC71-3250F65F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8" name="내용 개체 틀 7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8204F846-67C5-4050-83A9-0E14A9B161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" y="2014194"/>
            <a:ext cx="6286768" cy="363609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7E16B36-D43A-4992-A906-36F62B3FA6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30" y="2005229"/>
            <a:ext cx="6286768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3E6F-DD0A-4F08-A203-E3FFEC2A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KEY_RIGHT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ABDC6-9080-48CA-9AF2-2DCD5FE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D279D-0FA5-4107-9755-DA9AE50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2021-06-21</a:t>
            </a:fld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0DDFD07-682D-4161-9265-9CEA694758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50" y="2094847"/>
            <a:ext cx="8111901" cy="3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{C0072013-16F5-4FB0-B713-9744D747A24D}tf78438558_win32</Template>
  <TotalTime>85</TotalTime>
  <Words>71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</vt:lpstr>
      <vt:lpstr>Malgun Gothic</vt:lpstr>
      <vt:lpstr>Calibri</vt:lpstr>
      <vt:lpstr>Century Gothic</vt:lpstr>
      <vt:lpstr>Garamond</vt:lpstr>
      <vt:lpstr>SavonVTI</vt:lpstr>
      <vt:lpstr>컴실1기말프로젝트</vt:lpstr>
      <vt:lpstr>프로그램 설명</vt:lpstr>
      <vt:lpstr>PowerPoint 프레젠테이션</vt:lpstr>
      <vt:lpstr>점들의 x좌표</vt:lpstr>
      <vt:lpstr>D 누르고 초기상태</vt:lpstr>
      <vt:lpstr>초기상태 -&gt; 오른쪽 방향키</vt:lpstr>
      <vt:lpstr> (O) 죽은것 X                              (마지막)</vt:lpstr>
      <vt:lpstr> (성공)                                 (실패)</vt:lpstr>
      <vt:lpstr>KEY_RIGHT</vt:lpstr>
      <vt:lpstr>LASER&amp;DIE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컴실1기말프로젝트</dc:title>
  <dc:creator>이정현</dc:creator>
  <cp:lastModifiedBy>이정현</cp:lastModifiedBy>
  <cp:revision>4</cp:revision>
  <dcterms:created xsi:type="dcterms:W3CDTF">2021-06-20T18:23:53Z</dcterms:created>
  <dcterms:modified xsi:type="dcterms:W3CDTF">2021-06-20T19:49:15Z</dcterms:modified>
</cp:coreProperties>
</file>