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329" r:id="rId2"/>
    <p:sldId id="330" r:id="rId3"/>
    <p:sldId id="331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d2753089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d2753089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b49241b4e8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b49241b4e8_2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b5ae892b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b5ae892b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sur les outils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3895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044" name="Google Shape;1044;p87"/>
          <p:cNvSpPr/>
          <p:nvPr/>
        </p:nvSpPr>
        <p:spPr>
          <a:xfrm>
            <a:off x="3161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1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Introduction au Cahier des Charges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5" name="Google Shape;1045;p87"/>
          <p:cNvSpPr/>
          <p:nvPr/>
        </p:nvSpPr>
        <p:spPr>
          <a:xfrm>
            <a:off x="17458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2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TP : Utilisation des outils diagramme Bête à Cornes et Fiche de Cadrage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87"/>
          <p:cNvSpPr/>
          <p:nvPr/>
        </p:nvSpPr>
        <p:spPr>
          <a:xfrm>
            <a:off x="31755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3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L’Analyse Fonctionnelle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7" name="Google Shape;1047;p87"/>
          <p:cNvSpPr/>
          <p:nvPr/>
        </p:nvSpPr>
        <p:spPr>
          <a:xfrm>
            <a:off x="46052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4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TP : Création de l’analyse fonctionnelle d’un projet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" name="Google Shape;1048;p87"/>
          <p:cNvSpPr/>
          <p:nvPr/>
        </p:nvSpPr>
        <p:spPr>
          <a:xfrm>
            <a:off x="60349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5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Rappels &amp; Méthode MoSCoW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9" name="Google Shape;1049;p87"/>
          <p:cNvSpPr/>
          <p:nvPr/>
        </p:nvSpPr>
        <p:spPr>
          <a:xfrm>
            <a:off x="7464625" y="1865825"/>
            <a:ext cx="1313400" cy="145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latin typeface="Lato"/>
                <a:ea typeface="Lato"/>
                <a:cs typeface="Lato"/>
                <a:sym typeface="Lato"/>
              </a:rPr>
              <a:t>Cours 6 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Etude de cas (Préparation à l’examen)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0" name="Google Shape;1050;p87"/>
          <p:cNvSpPr/>
          <p:nvPr/>
        </p:nvSpPr>
        <p:spPr>
          <a:xfrm>
            <a:off x="1745825" y="1441950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1" name="Google Shape;1051;p87"/>
          <p:cNvSpPr/>
          <p:nvPr/>
        </p:nvSpPr>
        <p:spPr>
          <a:xfrm>
            <a:off x="316125" y="1441950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2" name="Google Shape;1052;p87"/>
          <p:cNvSpPr/>
          <p:nvPr/>
        </p:nvSpPr>
        <p:spPr>
          <a:xfrm>
            <a:off x="3175525" y="1441950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87"/>
          <p:cNvSpPr/>
          <p:nvPr/>
        </p:nvSpPr>
        <p:spPr>
          <a:xfrm>
            <a:off x="4605225" y="1441950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87"/>
          <p:cNvSpPr/>
          <p:nvPr/>
        </p:nvSpPr>
        <p:spPr>
          <a:xfrm>
            <a:off x="6034925" y="1441950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87"/>
          <p:cNvSpPr/>
          <p:nvPr/>
        </p:nvSpPr>
        <p:spPr>
          <a:xfrm>
            <a:off x="7464625" y="1441938"/>
            <a:ext cx="1313400" cy="360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3h30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87"/>
          <p:cNvSpPr/>
          <p:nvPr/>
        </p:nvSpPr>
        <p:spPr>
          <a:xfrm>
            <a:off x="6550225" y="284550"/>
            <a:ext cx="2340300" cy="685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21h de cours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87"/>
          <p:cNvSpPr/>
          <p:nvPr/>
        </p:nvSpPr>
        <p:spPr>
          <a:xfrm>
            <a:off x="1694975" y="1389150"/>
            <a:ext cx="1415100" cy="2041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8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Déroulé de la séance</a:t>
            </a:r>
            <a:endParaRPr/>
          </a:p>
        </p:txBody>
      </p:sp>
      <p:sp>
        <p:nvSpPr>
          <p:cNvPr id="1063" name="Google Shape;1063;p88"/>
          <p:cNvSpPr/>
          <p:nvPr/>
        </p:nvSpPr>
        <p:spPr>
          <a:xfrm>
            <a:off x="769850" y="2241175"/>
            <a:ext cx="927900" cy="33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13h - 13h45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88"/>
          <p:cNvSpPr/>
          <p:nvPr/>
        </p:nvSpPr>
        <p:spPr>
          <a:xfrm>
            <a:off x="1831700" y="2241200"/>
            <a:ext cx="1109400" cy="33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13h45 -14h30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88"/>
          <p:cNvSpPr/>
          <p:nvPr/>
        </p:nvSpPr>
        <p:spPr>
          <a:xfrm>
            <a:off x="769850" y="2656925"/>
            <a:ext cx="927900" cy="1318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15 minutes par personne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88"/>
          <p:cNvSpPr/>
          <p:nvPr/>
        </p:nvSpPr>
        <p:spPr>
          <a:xfrm>
            <a:off x="1831700" y="2656950"/>
            <a:ext cx="1109400" cy="1318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Correction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88"/>
          <p:cNvSpPr/>
          <p:nvPr/>
        </p:nvSpPr>
        <p:spPr>
          <a:xfrm>
            <a:off x="800100" y="1868025"/>
            <a:ext cx="2141100" cy="211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Lato"/>
                <a:ea typeface="Lato"/>
                <a:cs typeface="Lato"/>
                <a:sym typeface="Lato"/>
              </a:rPr>
              <a:t>Diagramme Bête à Cornes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88"/>
          <p:cNvSpPr/>
          <p:nvPr/>
        </p:nvSpPr>
        <p:spPr>
          <a:xfrm>
            <a:off x="4212050" y="2241175"/>
            <a:ext cx="927900" cy="33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14h30 - 15h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88"/>
          <p:cNvSpPr/>
          <p:nvPr/>
        </p:nvSpPr>
        <p:spPr>
          <a:xfrm>
            <a:off x="3021875" y="2241125"/>
            <a:ext cx="1109400" cy="1734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Changement de groupe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88"/>
          <p:cNvSpPr/>
          <p:nvPr/>
        </p:nvSpPr>
        <p:spPr>
          <a:xfrm>
            <a:off x="5220725" y="2656925"/>
            <a:ext cx="732600" cy="1318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PAUSE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88"/>
          <p:cNvSpPr/>
          <p:nvPr/>
        </p:nvSpPr>
        <p:spPr>
          <a:xfrm>
            <a:off x="5220725" y="2241200"/>
            <a:ext cx="757800" cy="3327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15h00 - 15h15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88"/>
          <p:cNvSpPr/>
          <p:nvPr/>
        </p:nvSpPr>
        <p:spPr>
          <a:xfrm>
            <a:off x="4212050" y="1868025"/>
            <a:ext cx="4146900" cy="211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latin typeface="Lato"/>
                <a:ea typeface="Lato"/>
                <a:cs typeface="Lato"/>
                <a:sym typeface="Lato"/>
              </a:rPr>
              <a:t>Fiche de cadrage</a:t>
            </a: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88"/>
          <p:cNvSpPr/>
          <p:nvPr/>
        </p:nvSpPr>
        <p:spPr>
          <a:xfrm>
            <a:off x="4212050" y="2656925"/>
            <a:ext cx="927900" cy="1318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30 minutes par personne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(1)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88"/>
          <p:cNvSpPr/>
          <p:nvPr/>
        </p:nvSpPr>
        <p:spPr>
          <a:xfrm>
            <a:off x="6059300" y="2241200"/>
            <a:ext cx="1109400" cy="33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15h15 - 16h15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88"/>
          <p:cNvSpPr/>
          <p:nvPr/>
        </p:nvSpPr>
        <p:spPr>
          <a:xfrm>
            <a:off x="6059300" y="2656950"/>
            <a:ext cx="1109400" cy="1318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30 minutes par personne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(2, 3)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88"/>
          <p:cNvSpPr/>
          <p:nvPr/>
        </p:nvSpPr>
        <p:spPr>
          <a:xfrm>
            <a:off x="7249475" y="2241175"/>
            <a:ext cx="1109400" cy="33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16h15 - 17h00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88"/>
          <p:cNvSpPr/>
          <p:nvPr/>
        </p:nvSpPr>
        <p:spPr>
          <a:xfrm>
            <a:off x="7274675" y="2656950"/>
            <a:ext cx="1084200" cy="1318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Lato"/>
                <a:ea typeface="Lato"/>
                <a:cs typeface="Lato"/>
                <a:sym typeface="Lato"/>
              </a:rPr>
              <a:t>Correction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123</Words>
  <Application>Microsoft Office PowerPoint</Application>
  <PresentationFormat>Affichage à l'écran 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Lato</vt:lpstr>
      <vt:lpstr>Montserrat</vt:lpstr>
      <vt:lpstr>Arial</vt:lpstr>
      <vt:lpstr>Focus</vt:lpstr>
      <vt:lpstr>Cours 2  TP sur les outils</vt:lpstr>
      <vt:lpstr>Sommaire</vt:lpstr>
      <vt:lpstr>Déroulé de la séance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Cahier des Charges</dc:title>
  <cp:lastModifiedBy>Yann FORNIER</cp:lastModifiedBy>
  <cp:revision>2</cp:revision>
  <dcterms:modified xsi:type="dcterms:W3CDTF">2024-02-01T21:38:23Z</dcterms:modified>
</cp:coreProperties>
</file>