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3691"/>
            <a:ext cx="533269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NodeRED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084662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NodeRED est un logiciel open source d'automatisation et de création de flux de travail, vous permettant de programmer rapidement et facilement des applications dans un environnement visuel.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202534"/>
            <a:ext cx="64465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Qu'est-ce que NodeRED 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404496"/>
            <a:ext cx="4173260" cy="2561940"/>
          </a:xfrm>
          <a:prstGeom prst="roundRect">
            <a:avLst>
              <a:gd name="adj" fmla="val 214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632597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Automatisation pour la création de flux de travail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54771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applications rapidement et facilement dans un environnement visuel.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404496"/>
            <a:ext cx="4173260" cy="2561940"/>
          </a:xfrm>
          <a:prstGeom prst="roundRect">
            <a:avLst>
              <a:gd name="adj" fmla="val 214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632597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Connecteur de services en ligne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454771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Intégration facile avec d'autres services en ligne tels que Twitter, Slack et Google Sheets.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404496"/>
            <a:ext cx="4173260" cy="2561940"/>
          </a:xfrm>
          <a:prstGeom prst="roundRect">
            <a:avLst>
              <a:gd name="adj" fmla="val 214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632597"/>
            <a:ext cx="28727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Open source et gratuit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189376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NodeRED est disponible gratuitement en téléchargement sur le site web officiel.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52105" y="938760"/>
            <a:ext cx="6865620" cy="56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423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 avancée de Node-RED</a:t>
            </a:r>
            <a:endParaRPr lang="en-US" sz="342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83" y="1879410"/>
            <a:ext cx="2260521" cy="22438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6163" y="4339001"/>
            <a:ext cx="3032760" cy="280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25"/>
              </a:lnSpc>
              <a:buNone/>
            </a:pPr>
            <a:r>
              <a:rPr lang="en-US" sz="171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Installer la plateforme Node.js</a:t>
            </a:r>
            <a:endParaRPr lang="en-US" sz="1712" dirty="0"/>
          </a:p>
        </p:txBody>
      </p:sp>
      <p:sp>
        <p:nvSpPr>
          <p:cNvPr id="7" name="Text 3"/>
          <p:cNvSpPr/>
          <p:nvPr/>
        </p:nvSpPr>
        <p:spPr>
          <a:xfrm>
            <a:off x="651986" y="4774756"/>
            <a:ext cx="3201233" cy="1553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65"/>
              </a:lnSpc>
              <a:buNone/>
            </a:pPr>
            <a:r>
              <a:rPr lang="en-US" sz="136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Assurez-vous d'installer la plateforme de développement Node.js avant d'installer Node-RED. Vous pouvez le télécharger gratuitement sur le site officiel de Node.js.</a:t>
            </a:r>
            <a:endParaRPr lang="en-US" sz="1369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48" y="1879410"/>
            <a:ext cx="2260521" cy="224389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78918" y="4339001"/>
            <a:ext cx="1897380" cy="280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25"/>
              </a:lnSpc>
              <a:buNone/>
            </a:pPr>
            <a:r>
              <a:rPr lang="en-US" sz="171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Installer Node-RED</a:t>
            </a:r>
            <a:endParaRPr lang="en-US" sz="1712" dirty="0"/>
          </a:p>
        </p:txBody>
      </p:sp>
      <p:sp>
        <p:nvSpPr>
          <p:cNvPr id="10" name="Text 5"/>
          <p:cNvSpPr/>
          <p:nvPr/>
        </p:nvSpPr>
        <p:spPr>
          <a:xfrm>
            <a:off x="4027051" y="4774756"/>
            <a:ext cx="3201233" cy="1553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65"/>
              </a:lnSpc>
              <a:buNone/>
            </a:pPr>
            <a:r>
              <a:rPr lang="en-US" sz="136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Il existe plusieurs façons d'installer Node-RED, mais nous vous recommandons d'utiliser la ligne de commande. Ouvrez votre terminal et tapez "npm install -g --unsafe-perm node-red".</a:t>
            </a:r>
            <a:endParaRPr lang="en-US" sz="1369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13" y="1879410"/>
            <a:ext cx="2260521" cy="224389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118753" y="4339001"/>
            <a:ext cx="1767840" cy="280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25"/>
              </a:lnSpc>
              <a:buNone/>
            </a:pPr>
            <a:r>
              <a:rPr lang="en-US" sz="171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Lancer Node-RED</a:t>
            </a:r>
            <a:endParaRPr lang="en-US" sz="1712" dirty="0"/>
          </a:p>
        </p:txBody>
      </p:sp>
      <p:sp>
        <p:nvSpPr>
          <p:cNvPr id="13" name="Text 7"/>
          <p:cNvSpPr/>
          <p:nvPr/>
        </p:nvSpPr>
        <p:spPr>
          <a:xfrm>
            <a:off x="7402116" y="4774756"/>
            <a:ext cx="3201233" cy="1864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65"/>
              </a:lnSpc>
              <a:buNone/>
            </a:pPr>
            <a:r>
              <a:rPr lang="en-US" sz="136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Une fois l'installation terminée, vous pouvez lancer Node-RED en tapant "node-red" dans votre terminal. Vous pouvez accéder à Node-RED via votre navigateur en utilisant l'adresse "localhost:1880".</a:t>
            </a:r>
            <a:endParaRPr lang="en-US" sz="1369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477" y="1879410"/>
            <a:ext cx="2260521" cy="2243899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77180" y="4339001"/>
            <a:ext cx="3201233" cy="5609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25"/>
              </a:lnSpc>
              <a:buNone/>
            </a:pPr>
            <a:r>
              <a:rPr lang="en-US" sz="171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Installer des modules complémentaires</a:t>
            </a:r>
            <a:endParaRPr lang="en-US" sz="1712" dirty="0"/>
          </a:p>
        </p:txBody>
      </p:sp>
      <p:sp>
        <p:nvSpPr>
          <p:cNvPr id="16" name="Text 9"/>
          <p:cNvSpPr/>
          <p:nvPr/>
        </p:nvSpPr>
        <p:spPr>
          <a:xfrm>
            <a:off x="10777180" y="5055214"/>
            <a:ext cx="3201233" cy="2174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65"/>
              </a:lnSpc>
              <a:buNone/>
            </a:pPr>
            <a:r>
              <a:rPr lang="en-US" sz="136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Node-RED dispose d'une large gamme de modules complémentaires. Pour les installer, accédez à l'onglet "Manage Palette" dans l'interface web de Node-RED. Vous pouvez y installer des modules pour ajouter de nouvelles fonctionnalités à Node-RED.</a:t>
            </a:r>
            <a:endParaRPr lang="en-US" sz="136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942069"/>
            <a:ext cx="94792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principaux concepts de NodeRED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883961"/>
            <a:ext cx="12964001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996392" y="4883961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768685" y="46358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27158" y="4668979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907625" y="58764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Flux de travail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6433275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applications en reliant des nœuds et en créant un flux de travail visuel.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4112082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6358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4668979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027301" y="2144031"/>
            <a:ext cx="25755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Nœuds et messages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351853" y="2700810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messages sont les données transmises entre les nœuds, qui sont des blocs logiques qui effectuent des tâches spécifiques.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589478" y="4883961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61771" y="46358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520243" y="4668979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9083873" y="5876496"/>
            <a:ext cx="30556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Panneau de commande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433275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panneau de commande permet de gérer les nœuds et les flux de travail, ainsi que de configurer les paramètres.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859220"/>
            <a:ext cx="104241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Création de flux de travail avec NodeRED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061182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11900" y="5204130"/>
            <a:ext cx="40157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Idées de projets pour NodeRED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760909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applications d'automatisation pour la maison, des IoT, des chatbots ou des systèmes de surveillance.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061182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71160" y="5204130"/>
            <a:ext cx="36880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Configurer des flux de travail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760909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Configurer les nœuds et les connexions entre eux pour créer des flux de travail qui traitent des données en temps réel.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061182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624060" y="5204130"/>
            <a:ext cx="417326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Créer votre propre interface utilisateur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6119252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une interface utilisateur personnalisée pour visualiser les données et interagir avec votre flux de travail.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1069002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avantages de l'utilisation de NodeRED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304012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8072" y="3073218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3109028"/>
            <a:ext cx="26593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Rapidité et efficacité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665807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applications rapidement en utilisant une approche visuelle et sans avoir à écrire de longs codes.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304012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27958" y="3073218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3109028"/>
            <a:ext cx="25450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Facilité d'utilisation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665807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 blocs nœuds visuels rendent la création d'applications accessible aux programmeurs débutants.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68054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8072" y="571363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749445"/>
            <a:ext cx="43281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Intégration avec d'autres services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306224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facilement des flux de travail en intégrant des services tiers tels que les messageries et les objets connectés.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06291" y="587862"/>
            <a:ext cx="11635740" cy="6936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03"/>
              </a:lnSpc>
              <a:buNone/>
            </a:pPr>
            <a:r>
              <a:rPr lang="en-US" sz="4233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Intégration de NodeRED avec d'autres services</a:t>
            </a:r>
            <a:endParaRPr lang="en-US" sz="423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75" y="1751059"/>
            <a:ext cx="4205049" cy="31305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6291" y="5425731"/>
            <a:ext cx="3627120" cy="416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302"/>
              </a:lnSpc>
              <a:buNone/>
            </a:pPr>
            <a:r>
              <a:rPr lang="en-US" sz="2540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Systèmes de messagerie</a:t>
            </a:r>
            <a:endParaRPr lang="en-US" sz="2540" dirty="0"/>
          </a:p>
        </p:txBody>
      </p:sp>
      <p:sp>
        <p:nvSpPr>
          <p:cNvPr id="7" name="Text 3"/>
          <p:cNvSpPr/>
          <p:nvPr/>
        </p:nvSpPr>
        <p:spPr>
          <a:xfrm>
            <a:off x="1150263" y="6108615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Slack</a:t>
            </a:r>
            <a:endParaRPr lang="en-US" sz="1693" dirty="0"/>
          </a:p>
        </p:txBody>
      </p:sp>
      <p:sp>
        <p:nvSpPr>
          <p:cNvPr id="8" name="Text 4"/>
          <p:cNvSpPr/>
          <p:nvPr/>
        </p:nvSpPr>
        <p:spPr>
          <a:xfrm>
            <a:off x="1150263" y="6599446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Telegram</a:t>
            </a:r>
            <a:endParaRPr lang="en-US" sz="1693" dirty="0"/>
          </a:p>
        </p:txBody>
      </p:sp>
      <p:sp>
        <p:nvSpPr>
          <p:cNvPr id="9" name="Text 5"/>
          <p:cNvSpPr/>
          <p:nvPr/>
        </p:nvSpPr>
        <p:spPr>
          <a:xfrm>
            <a:off x="5327571" y="5425731"/>
            <a:ext cx="2583180" cy="416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302"/>
              </a:lnSpc>
              <a:buNone/>
            </a:pPr>
            <a:r>
              <a:rPr lang="en-US" sz="2540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Objets connectés</a:t>
            </a:r>
            <a:endParaRPr lang="en-US" sz="2540" dirty="0"/>
          </a:p>
        </p:txBody>
      </p:sp>
      <p:sp>
        <p:nvSpPr>
          <p:cNvPr id="10" name="Text 6"/>
          <p:cNvSpPr/>
          <p:nvPr/>
        </p:nvSpPr>
        <p:spPr>
          <a:xfrm>
            <a:off x="5671542" y="6108615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Raspberry Pi</a:t>
            </a:r>
            <a:endParaRPr lang="en-US" sz="1693" dirty="0"/>
          </a:p>
        </p:txBody>
      </p:sp>
      <p:sp>
        <p:nvSpPr>
          <p:cNvPr id="11" name="Text 7"/>
          <p:cNvSpPr/>
          <p:nvPr/>
        </p:nvSpPr>
        <p:spPr>
          <a:xfrm>
            <a:off x="5671542" y="6599446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Arduino</a:t>
            </a:r>
            <a:endParaRPr lang="en-US" sz="1693" dirty="0"/>
          </a:p>
        </p:txBody>
      </p:sp>
      <p:sp>
        <p:nvSpPr>
          <p:cNvPr id="12" name="Text 8"/>
          <p:cNvSpPr/>
          <p:nvPr/>
        </p:nvSpPr>
        <p:spPr>
          <a:xfrm>
            <a:off x="5671542" y="7090277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Philips Hue Lights</a:t>
            </a:r>
            <a:endParaRPr lang="en-US" sz="1693" dirty="0"/>
          </a:p>
        </p:txBody>
      </p:sp>
      <p:sp>
        <p:nvSpPr>
          <p:cNvPr id="13" name="Text 9"/>
          <p:cNvSpPr/>
          <p:nvPr/>
        </p:nvSpPr>
        <p:spPr>
          <a:xfrm>
            <a:off x="9848850" y="5425731"/>
            <a:ext cx="2682240" cy="416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302"/>
              </a:lnSpc>
              <a:buNone/>
            </a:pPr>
            <a:r>
              <a:rPr lang="en-US" sz="2540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Bases de données</a:t>
            </a:r>
            <a:endParaRPr lang="en-US" sz="2540" dirty="0"/>
          </a:p>
        </p:txBody>
      </p:sp>
      <p:sp>
        <p:nvSpPr>
          <p:cNvPr id="14" name="Text 10"/>
          <p:cNvSpPr/>
          <p:nvPr/>
        </p:nvSpPr>
        <p:spPr>
          <a:xfrm>
            <a:off x="10192822" y="6108615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MySQL</a:t>
            </a:r>
            <a:endParaRPr lang="en-US" sz="1693" dirty="0"/>
          </a:p>
        </p:txBody>
      </p:sp>
      <p:sp>
        <p:nvSpPr>
          <p:cNvPr id="15" name="Text 11"/>
          <p:cNvSpPr/>
          <p:nvPr/>
        </p:nvSpPr>
        <p:spPr>
          <a:xfrm>
            <a:off x="10192822" y="6599446"/>
            <a:ext cx="3645098" cy="384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48"/>
              </a:lnSpc>
              <a:buSzPct val="100000"/>
              <a:buChar char="•"/>
            </a:pPr>
            <a:r>
              <a:rPr lang="en-US" sz="169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MongoDB</a:t>
            </a:r>
            <a:endParaRPr lang="en-US" sz="169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34923"/>
            <a:ext cx="88315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Exemples d'applications NodeRED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536885"/>
            <a:ext cx="44410" cy="429728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969627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74359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700" y="277668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57422"/>
            <a:ext cx="24384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Maison intelligente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314201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un flux de travail pour gérer les lumières, la climatisation et les systèmes de sécurité à la maison.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072312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8462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00" y="387937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824163" y="3860107"/>
            <a:ext cx="32689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Suivi de l'activité en ligne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416886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Connectez les données en ligne, telles que les pages Web et les tweets, à votre flux de travail pour suivre les tendances et les mentions.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276756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507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08381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64551"/>
            <a:ext cx="33223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Contrôle de la production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621330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Surveillez les capteurs de qualité et déclenchez des alertes lorsque les seuils ne sont pas respectés.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2023-07-11T14:02:21Z</dcterms:created>
  <dcterms:modified xsi:type="dcterms:W3CDTF">2023-07-11T14:02:21Z</dcterms:modified>
</cp:coreProperties>
</file>