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893691"/>
            <a:ext cx="706374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Découvrez Arduino IDE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084662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IDE est un environnement de développement intégré open-source pour créer des projets électroniques utilisant des microcontrôleurs. Il est facile à utiliser et compatible avec les ordinateurs Windows, Mac et Linux.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18326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385231"/>
            <a:ext cx="6370915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613332"/>
            <a:ext cx="36728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Qu'est-ce que l'Arduino IDE 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170112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IDE est un logiciel qui permet de programmer des cartes électroniques compatibles avec la plateforme Arduino.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385231"/>
            <a:ext cx="6370915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613332"/>
            <a:ext cx="24917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Pourquoi l'utiliser ?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4170112"/>
            <a:ext cx="591133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IDE facilite la création, le téléchargement et l'exécution de programmes sur les cartes Arduino. Il est également compatible avec une grande variété de capteurs et d'autres composants électroniques.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707586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13" y="1909548"/>
            <a:ext cx="3555087" cy="35289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907625" y="571410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Téléchargement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6270886"/>
            <a:ext cx="6370915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Pour télécharger Arduino IDE, rendez-vous sur le site officiel et sélectionnez la version correspondant à votre système d'exploitation.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99" y="1909548"/>
            <a:ext cx="3555087" cy="35289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500711" y="571410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26285" y="6270886"/>
            <a:ext cx="6370915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Une fois le fichier d'installation téléchargé, double-cliquez dessus et suivez les instructions à l'écran pour installer Arduino IDE sur votre ordinateur.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7637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Interface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778341"/>
            <a:ext cx="12964001" cy="3814250"/>
          </a:xfrm>
          <a:prstGeom prst="roundRect">
            <a:avLst>
              <a:gd name="adj" fmla="val 143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40819" y="2785905"/>
            <a:ext cx="12948761" cy="1266374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62990" y="295881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482499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Éditez votre code dans la fenêtre principale. Arduino IDE dispose d'un écran de programmeur simple et efficace.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40819" y="4052279"/>
            <a:ext cx="12948761" cy="1266374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62990" y="422518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Vérification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2990" y="4748873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Vérifiez votre code pour détecter les erreurs avant de les envoyer aux microcontrôleurs.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40819" y="5318653"/>
            <a:ext cx="12948761" cy="1266374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062990" y="549156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Téléversement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6015248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Téléversez votre code dans la carte Arduino à l'aide de la flèche "Téléverser" dans la barre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74975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Exemples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282527"/>
            <a:ext cx="12964001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2897565" y="3282527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2669858" y="30344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828330" y="306754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784390" y="4275062"/>
            <a:ext cx="22707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Voyant clignotant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4831841"/>
            <a:ext cx="372879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premier code que vous devriez essayer est Blink. Il allume et éteint un voyant sur votre carte Arduino.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282527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30344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306754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760601" y="4275062"/>
            <a:ext cx="31089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Capture de température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450681" y="4831841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Connectez un capteur de température à votre carte Arduino et utilisez-le pour lire les températures ambiantes.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1688306" y="3282527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1460599" y="30344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1619071" y="306754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10022681" y="4275062"/>
            <a:ext cx="33756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Télécommande de voiture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846112" y="4831841"/>
            <a:ext cx="372891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Intégrez des composants de voiture radiocommandée à votre carte Arduino pour créer une télécommande personnalisée.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832155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211956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15537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Compatibilité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2712156"/>
            <a:ext cx="2905601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IDE est compatible avec une grande variété de cartes et de capteurs électroniques, ainsi qu'avec les langages de traitement, de Pure Data et de SuperCollider.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3085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41557" y="211956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215537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Communauté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2712156"/>
            <a:ext cx="2905601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possède une communauté de développeurs et de fabricants passionnés qui partagent leur savoir-faire et leurs projets en open source.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591750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91672" y="5950599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5986410"/>
            <a:ext cx="25450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Facilité d'utilisation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543189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 IDE est facile à utiliser, même pour les débutants, grâce à une documentation abondante et des exemples de code pratiques.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2023-07-10T14:02:29Z</dcterms:created>
  <dcterms:modified xsi:type="dcterms:W3CDTF">2023-07-10T14:02:29Z</dcterms:modified>
</cp:coreProperties>
</file>