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463609"/>
            <a:ext cx="7477601" cy="1720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823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Découvrez le Monde de Cisco Packet Tracer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514745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Bienvenue dans notre présentation sur Cisco Packet Tracer. Ce logiciel est un outil essentiel pour tout étudiant ou professionnel de la technologie qui veut apprendre ou enseigner les réseaux.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583168" y="1720803"/>
            <a:ext cx="5052060" cy="501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980"/>
              </a:lnSpc>
              <a:buNone/>
            </a:pPr>
            <a:r>
              <a:rPr lang="en-US" sz="3062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Installation et Configuration</a:t>
            </a:r>
            <a:endParaRPr lang="en-US" sz="3062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54" y="2562177"/>
            <a:ext cx="2488525" cy="24702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049536" y="5225285"/>
            <a:ext cx="2316480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990"/>
              </a:lnSpc>
              <a:buNone/>
            </a:pPr>
            <a:r>
              <a:rPr lang="en-US" sz="1531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Téléchargez Packet Tracer</a:t>
            </a:r>
            <a:endParaRPr lang="en-US" sz="1531" dirty="0"/>
          </a:p>
        </p:txBody>
      </p:sp>
      <p:sp>
        <p:nvSpPr>
          <p:cNvPr id="7" name="Text 3"/>
          <p:cNvSpPr/>
          <p:nvPr/>
        </p:nvSpPr>
        <p:spPr>
          <a:xfrm>
            <a:off x="583049" y="5614948"/>
            <a:ext cx="3249454" cy="5554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04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Connectez-vous à votre compte Cisco et téléchargez la dernière version de Packet Tracer.</a:t>
            </a:r>
            <a:endParaRPr lang="en-US" sz="1225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403" y="2562177"/>
            <a:ext cx="2488525" cy="24702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70715" y="5225285"/>
            <a:ext cx="1684020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990"/>
              </a:lnSpc>
              <a:buNone/>
            </a:pPr>
            <a:r>
              <a:rPr lang="en-US" sz="1531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Installez le Logiciel</a:t>
            </a:r>
            <a:endParaRPr lang="en-US" sz="1531" dirty="0"/>
          </a:p>
        </p:txBody>
      </p:sp>
      <p:sp>
        <p:nvSpPr>
          <p:cNvPr id="10" name="Text 5"/>
          <p:cNvSpPr/>
          <p:nvPr/>
        </p:nvSpPr>
        <p:spPr>
          <a:xfrm>
            <a:off x="3987998" y="5614948"/>
            <a:ext cx="3249454" cy="5554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04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Suivez les instructions simples de l'installateur pour installer le logiciel sur votre ordinateur.</a:t>
            </a:r>
            <a:endParaRPr lang="en-US" sz="1225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352" y="2562177"/>
            <a:ext cx="2488525" cy="24702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137565" y="5225285"/>
            <a:ext cx="1760220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990"/>
              </a:lnSpc>
              <a:buNone/>
            </a:pPr>
            <a:r>
              <a:rPr lang="en-US" sz="1531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Interface utilisateur</a:t>
            </a:r>
            <a:endParaRPr lang="en-US" sz="1531" dirty="0"/>
          </a:p>
        </p:txBody>
      </p:sp>
      <p:sp>
        <p:nvSpPr>
          <p:cNvPr id="13" name="Text 7"/>
          <p:cNvSpPr/>
          <p:nvPr/>
        </p:nvSpPr>
        <p:spPr>
          <a:xfrm>
            <a:off x="7392948" y="5614948"/>
            <a:ext cx="3249454" cy="8332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04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Maîtrisez les concepts de base de l'interface utilisateur, y compris la manipulation des périphériques et des connexions.</a:t>
            </a:r>
            <a:endParaRPr lang="en-US" sz="1225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8302" y="2562177"/>
            <a:ext cx="2488525" cy="24702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1428214" y="5225285"/>
            <a:ext cx="1988820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990"/>
              </a:lnSpc>
              <a:buNone/>
            </a:pPr>
            <a:r>
              <a:rPr lang="en-US" sz="1531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Configuration de Base</a:t>
            </a:r>
            <a:endParaRPr lang="en-US" sz="1531" dirty="0"/>
          </a:p>
        </p:txBody>
      </p:sp>
      <p:sp>
        <p:nvSpPr>
          <p:cNvPr id="16" name="Text 9"/>
          <p:cNvSpPr/>
          <p:nvPr/>
        </p:nvSpPr>
        <p:spPr>
          <a:xfrm>
            <a:off x="10797897" y="5614948"/>
            <a:ext cx="3249454" cy="8332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04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Utilisez le wizard de configuration pour créer un nouveau réseau et mettre en place les paramètres de base.</a:t>
            </a:r>
            <a:endParaRPr lang="en-US" sz="12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368133"/>
            <a:ext cx="758952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Création d'un Réseau de Base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2570095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62990" y="2798196"/>
            <a:ext cx="266700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Topologie de Réseau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062990" y="3354976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Commencez à construire votre réseau avec les meilleurs pratiques de conception de topologie.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28630" y="2570095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458420" y="2798196"/>
            <a:ext cx="259080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Types de Connexion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458420" y="3354976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Découvrez les différents types de connexion, y compris les connexions filaires et sans fil.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624060" y="2570095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53851" y="2798196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Adressage IP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853851" y="3354976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Maîtrisez l'adressage IP et les protocoles de routage de base pour un fonctionnement optimal de votre réseau.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391102"/>
            <a:ext cx="12964001" cy="1409853"/>
          </a:xfrm>
          <a:prstGeom prst="roundRect">
            <a:avLst>
              <a:gd name="adj" fmla="val 3891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1062990" y="5619203"/>
            <a:ext cx="26593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Maintenance Réseau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062990" y="6175982"/>
            <a:ext cx="1250442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Apprenez les procédures de maintenance courantes pour éviter les pannes et garder votre réseau en marche en tout temps.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948195"/>
            <a:ext cx="520446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Modules de Routage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3480963"/>
            <a:ext cx="12964001" cy="4408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2897565" y="3480963"/>
            <a:ext cx="44410" cy="77188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2669858" y="323288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828330" y="3265981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1808798" y="447349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Switching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055370" y="5030277"/>
            <a:ext cx="3728799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Apprenez les différences entre les commutateurs L2 et L3, et comment ils fonctionnent.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292876" y="3480963"/>
            <a:ext cx="44410" cy="77188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169" y="323288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3641" y="3265981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5810131" y="4473498"/>
            <a:ext cx="300990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Spanning Tree Protocol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5450681" y="5030277"/>
            <a:ext cx="372891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Découvrez comment le STP protège votre réseau contre les boucles de commutation.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1688306" y="3480963"/>
            <a:ext cx="44410" cy="77188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11460599" y="323288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1619071" y="3265981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10599539" y="447349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OSPF Routing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9846112" y="5030277"/>
            <a:ext cx="372891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Maîtrisez les bases de l'OSPF Routing et créez des réseaux OSPF multi-régions.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038391"/>
            <a:ext cx="997458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Comprendre les Protocoles de Sécurité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42" y="2240354"/>
            <a:ext cx="2888575" cy="286733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79590" y="5383302"/>
            <a:ext cx="28803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Sécurisez votre réseau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833199" y="5940081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Configurez un pare-feu pour protéger votre réseau contre les attaques malveillantes.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72" y="2240354"/>
            <a:ext cx="2888575" cy="286733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084570" y="5383302"/>
            <a:ext cx="24612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Les Protocoles VPN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228630" y="5940081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Comprenez comment les protocoles VPN sécurisent les connexions à distance dans votre réseau.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402" y="2240354"/>
            <a:ext cx="2888575" cy="286733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571440" y="5383302"/>
            <a:ext cx="22783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Utiliser Wireshark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624060" y="5940081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Découvrez comment utiliser Wireshark pour analyser le trafic de votre réseau et détecter les problèmes de sécurité.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3823824"/>
            <a:ext cx="867918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Simulations d'Attaques de Réseau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507814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91672" y="5111235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1555313" y="5147046"/>
            <a:ext cx="262890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Simuler les Attaques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555313" y="5703825"/>
            <a:ext cx="56488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Apprenez comment simuler des attaques malveillantes pour comprendre les vulnérabilités de votre réseau.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507814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4758" y="5111235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5147046"/>
            <a:ext cx="350520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Mesures de Contre-Attaque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5703825"/>
            <a:ext cx="56488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Découvrez comment mettre en place des mesures pour contrer les attaques et préserver l'intégrité de votre réseau.</a:t>
            </a:r>
            <a:endParaRPr lang="en-US" sz="1750" dirty="0"/>
          </a:p>
        </p:txBody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5491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397542"/>
            <a:ext cx="110261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Conclusion et Ressources Supplémentaires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833199" y="3731874"/>
            <a:ext cx="421386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Avantages de Packet Tracer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833199" y="4382375"/>
            <a:ext cx="621101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Packet Tracer facilite la conception, la configuration et la gestion de réseaux pour les étudiants et les professionnels de la technologie.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731874"/>
            <a:ext cx="446532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Ressources Supplémentaires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7593806" y="4382375"/>
            <a:ext cx="621101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Visitez le site web de Cisco pour accéder à une multitude de documents et de ressources supplémentaires pour améliorer vos compétences en matière de réseautage.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2023-07-10T13:38:22Z</dcterms:created>
  <dcterms:modified xsi:type="dcterms:W3CDTF">2023-07-10T13:38:22Z</dcterms:modified>
</cp:coreProperties>
</file>