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463609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Fusion360 : Conception assistée par ordinateur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514745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conception assistée par ordinateur est révolutionnaire pour les designers et ingénieurs alike. Fusion360 est une suite CAO polyvalente et facile à utiliser pour tous vos projets de conception.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169697"/>
            <a:ext cx="104851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Fonctionnalités principales de Fusion360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371659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25997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3D Modélisation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156539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Creez rapidement des modèles 3D de haute qualité avec des outils de conception avancés tels que formes libres, surfaces organiques et modélisation paramétrique.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2371659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2599760"/>
            <a:ext cx="26212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Outils d'assemblage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156539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Rassemblez facilement des pièces pour construire des modèles et vérifiez les ​​interférences.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2371659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2599760"/>
            <a:ext cx="24688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Dessins techniques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3156539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dessins techniques professionnels avec des vues multiples et des annotations avec des normes de dessin intégrées.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589538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62990" y="581763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Simulation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62990" y="6374418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Soldez des problèmes de conception avant de les fabriquer avec des outils de simulation de contraintes et de thermique et de flux.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83168" y="1720803"/>
            <a:ext cx="6004560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980"/>
              </a:lnSpc>
              <a:buNone/>
            </a:pPr>
            <a:r>
              <a:rPr lang="en-US" sz="306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Interface utilisateur et Navigation</a:t>
            </a:r>
            <a:endParaRPr lang="en-US" sz="3062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4" y="2562177"/>
            <a:ext cx="2488525" cy="24702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27666" y="5225285"/>
            <a:ext cx="1760220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Interface utilisateur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583049" y="5614948"/>
            <a:ext cx="3249454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L'interface est claire et intuitive, avec toutes les fonctionnalités dont vous avez besoin à portée de clic.</a:t>
            </a:r>
            <a:endParaRPr lang="en-US" sz="122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03" y="2562177"/>
            <a:ext cx="2488525" cy="24702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35009" y="5225285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Navigation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3987998" y="5614948"/>
            <a:ext cx="3249454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Naviguez dans votre projet de manière fluide grâce aux vues multidirectionnelles interactives et au positionnement facile des caméras.</a:t>
            </a:r>
            <a:endParaRPr lang="en-US" sz="1225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52" y="2562177"/>
            <a:ext cx="2488525" cy="24702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217575" y="5225285"/>
            <a:ext cx="1600200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Raccourcis clavier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7392948" y="5614948"/>
            <a:ext cx="3249454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Utilisez des raccourcis clavier pour accélérer votre flux de travail et gagner du temps.</a:t>
            </a:r>
            <a:endParaRPr lang="en-US" sz="1225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302" y="2562177"/>
            <a:ext cx="2488525" cy="24702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1644908" y="5225285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Commandes</a:t>
            </a:r>
            <a:endParaRPr lang="en-US" sz="1531" dirty="0"/>
          </a:p>
        </p:txBody>
      </p:sp>
      <p:sp>
        <p:nvSpPr>
          <p:cNvPr id="16" name="Text 9"/>
          <p:cNvSpPr/>
          <p:nvPr/>
        </p:nvSpPr>
        <p:spPr>
          <a:xfrm>
            <a:off x="10797897" y="5614948"/>
            <a:ext cx="3249454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Utilisez les commandes de contexte pour accéder rapidement aux outils dont vous avez besoin pour vos conceptions.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283984"/>
            <a:ext cx="91973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La modélisation 3D dans Fusion 360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485946"/>
            <a:ext cx="44410" cy="4399158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918688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69265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3700" y="2725748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70648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Formes libres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263262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modèles organiques avec des morphing à partir d'un objet de référence. Éditez et affinez facilement les contours.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021373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79534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700" y="3828433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59343" y="3809168"/>
            <a:ext cx="37338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Modifications paramétriques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3199" y="4365947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Créer des modèles paramétriques pour ajuster rapidement la forme, la taille et la géométrie des pièces.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327695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10166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134754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115490"/>
            <a:ext cx="23317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Animer des pièces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672269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liens animés pour simuler les assemblages et visualiser les mouvements.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38391"/>
            <a:ext cx="61264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outils d'assemblage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05320" y="5383302"/>
            <a:ext cx="26289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Éléments de fixation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Utilisez des éléments standards de joints et de fixation ou créez les vôtres.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21680" y="5383302"/>
            <a:ext cx="29870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Assemblage de produit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Assemblez facilement les composants pour construire un produit à partir de plusieurs pièces ou sous-assemblages.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839920" y="5383302"/>
            <a:ext cx="37414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Vérification des interférences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Vérifiez les interférences entre les composants et identifiez les erreurs avant la production.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691394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Création de dessins techniques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66251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1672" y="2695610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2731421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Annotations standardisées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646543"/>
            <a:ext cx="2905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vues multiples, des coupes et des annotations avec des normes de dessin intégrées pour les normes internationales.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3085" y="266251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841557" y="2695610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2731421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Tableaux en temps réel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3646543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tableaux de pièces et de quantité en temps réel pour la liste de fabrication.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605815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91672" y="609124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6127053"/>
            <a:ext cx="27355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Symboles de schéma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683832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des symboles de schéma pour les systèmes de production et d'alimentation en électricité.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184707"/>
            <a:ext cx="88468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Collaboration et gestion de projets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386669"/>
            <a:ext cx="44410" cy="459759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819411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59337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3700" y="262647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607206"/>
            <a:ext cx="23850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Partage de fichiers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163985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Partagez facilement des conceptions avec des collègues, des fournisseurs et des clients via des liens partageables et des e-mails.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922096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69606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700" y="372915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519362" y="3709891"/>
            <a:ext cx="35737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Collaboration en temps réel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3199" y="4266670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 nombreux usagers du même projet? Travailler ensemble sur une conception avec un accès simultané en temps réel.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228417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0238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035477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1621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Gestion de projet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572992"/>
            <a:ext cx="52599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Surveillez l'historique des modifications, les discussions et les tâches, et restez au courant des délais du projet en temps réel.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247937"/>
            <a:ext cx="79095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Comment installer Fusion360 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449899"/>
            <a:ext cx="12964001" cy="4471252"/>
          </a:xfrm>
          <a:prstGeom prst="roundRect">
            <a:avLst>
              <a:gd name="adj" fmla="val 122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40819" y="2457463"/>
            <a:ext cx="12948761" cy="742687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062990" y="2630371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Trouvez Fusion 360 en visitant le site web Autodesk.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40819" y="3200150"/>
            <a:ext cx="12948761" cy="742687"/>
          </a:xfrm>
          <a:prstGeom prst="rect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62990" y="3373058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Cliquez sur le bouton "essayer" pour obtenir un accès gratuit de 30 jours.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40819" y="3942838"/>
            <a:ext cx="12948761" cy="742687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1062990" y="4115745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Créez un compte Autodesk ou connectez-vous si vous en avez déjà un.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40819" y="4685525"/>
            <a:ext cx="12948761" cy="742687"/>
          </a:xfrm>
          <a:prstGeom prst="rect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062990" y="4858433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Téléchargez le fichier d'installation pour votre système d'exploitation.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40819" y="5428213"/>
            <a:ext cx="12948761" cy="742687"/>
          </a:xfrm>
          <a:prstGeom prst="rect">
            <a:avLst/>
          </a:prstGeom>
          <a:solidFill>
            <a:srgbClr val="FFFFFF">
              <a:alpha val="6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62990" y="5601120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Double-cliquez sur le fichier téléchargé pour lancer l'installation de Fusion360.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840819" y="6170900"/>
            <a:ext cx="12948761" cy="742687"/>
          </a:xfrm>
          <a:prstGeom prst="rect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1062990" y="6343808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Suivez les étapes de configuration jusqu'à ce que l'installation se termine avec succès.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2023-07-10T13:58:46Z</dcterms:created>
  <dcterms:modified xsi:type="dcterms:W3CDTF">2023-07-10T13:58:46Z</dcterms:modified>
</cp:coreProperties>
</file>