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463609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L'informatique quantique avec Qiskit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514745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Vous avez entendu parler de l'informatique quantique, mais vous ne savez pas par où commencer ? Découvrez Qiskit, un outil open source qui permet enfin d'explorer les possibilités étonnantes de l'informatique quantique.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368133"/>
            <a:ext cx="102565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Introduction à l'informatique quantique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570095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2798196"/>
            <a:ext cx="23850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Les bits classiques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3354976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Les ordinateurs classiques utilisent des bits qui sont soit 0 soit 1.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2570095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8420" y="279819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Les qubits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3354976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Les ordinateurs quantiques utilisent des qubits qui peuvent être soit 0 soit 1, soit les deux à la fois.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2570095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53851" y="2798196"/>
            <a:ext cx="35585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Fonctionnement des qubits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3354976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Les qubits sont des atomes ou des particules subatomiques qui sont maintenus dans un état spécial appelé superposition.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391102"/>
            <a:ext cx="12964001" cy="1409853"/>
          </a:xfrm>
          <a:prstGeom prst="roundRect">
            <a:avLst>
              <a:gd name="adj" fmla="val 3891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62990" y="5619203"/>
            <a:ext cx="27355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Avantages des qubits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062990" y="6175982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 quantique permet des calculs beaucoup plus rapides que les ordinateurs classiques sur certains types de problèmes.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942069"/>
            <a:ext cx="68732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Principes de base de Qiskit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4487089"/>
            <a:ext cx="12964001" cy="44084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3996392" y="4487089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3768685" y="42390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927158" y="4272107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907625" y="5479624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La Toolbox Qiskit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055370" y="6036403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Qiskit comprend une collection de modules pour la création de circuits quantiques et la simulation de circuits quantiques.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876" y="3715210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69" y="42390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641" y="4272107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5463421" y="2144031"/>
            <a:ext cx="37033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La Programmation sur Qiskit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351853" y="2700810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Programmez des algorithmes quantiques sur Qiskit à l'aide de langages de programmation populaires tels que Python.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589478" y="4487089"/>
            <a:ext cx="44410" cy="77188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10361771" y="42390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520243" y="4272107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801933" y="5479624"/>
            <a:ext cx="361950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Les Simulateurs Quantiques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7648456" y="6036403"/>
            <a:ext cx="592657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Qiskit offre différents types de simulateurs pour simuler des circuits quantiques et créer des programmes en langage machine.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1576261"/>
            <a:ext cx="55168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Architecture de Qiskit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6319599" y="283058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78072" y="286367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7041713" y="2899483"/>
            <a:ext cx="2905601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Les couches de logiciels Qiskit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041713" y="3814605"/>
            <a:ext cx="2905601" cy="2778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Qiskit se compose de plusieurs couches de logiciels tels que Terra, Aqua et Aer. Ces couches permettent de simuler et d'exécuter des circuits quantiques sur différents types de matériel.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69485" y="283058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27958" y="2863672"/>
            <a:ext cx="182880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0891599" y="2899483"/>
            <a:ext cx="2905601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Les fournisseurs de matériel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891599" y="3814605"/>
            <a:ext cx="2905601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Qiskit peut s'exécuter sur différents fournisseurs de matériel tel que IBM, le gouvernement des États-Unis, Amazon et Microsoft.</a:t>
            </a:r>
            <a:endParaRPr lang="en-US" sz="1750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839955"/>
            <a:ext cx="63703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Fonctionnalités de Qiskit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2" y="2041917"/>
            <a:ext cx="2888575" cy="286733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89090" y="5184865"/>
            <a:ext cx="32613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IBM Quantum Experience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5741645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IBM Quantum Experience comprend des outils pour la conception, la visualisation et l'exécution d'algorithmes quantiques.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72" y="2041917"/>
            <a:ext cx="2888575" cy="286733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204228" y="518486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Qiskit Textbook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28630" y="5741645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Qiskit Textbook est un tutoriel pratique, facile à lire et à comprendre pour apprendre Qiskit.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02" y="2041917"/>
            <a:ext cx="2888575" cy="286733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159960" y="5184865"/>
            <a:ext cx="31013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Qiskit Machine Learning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24060" y="5741645"/>
            <a:ext cx="4173260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Qiskit Machine Learning est un module qui permet de résoudre des problèmes de classification et de régression à l'aide de réseaux de neurones quantiques.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29389" y="605118"/>
            <a:ext cx="12618720" cy="71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60"/>
              </a:lnSpc>
              <a:buNone/>
            </a:pPr>
            <a:r>
              <a:rPr lang="en-US" sz="435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Applications de Qiskit en informatique quantique</a:t>
            </a:r>
            <a:endParaRPr lang="en-US" sz="4354" dirty="0"/>
          </a:p>
        </p:txBody>
      </p:sp>
      <p:sp>
        <p:nvSpPr>
          <p:cNvPr id="5" name="Shape 2"/>
          <p:cNvSpPr/>
          <p:nvPr/>
        </p:nvSpPr>
        <p:spPr>
          <a:xfrm>
            <a:off x="1139071" y="1801525"/>
            <a:ext cx="44172" cy="5762446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1409879" y="2232376"/>
            <a:ext cx="774025" cy="4384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912316" y="2007407"/>
            <a:ext cx="497562" cy="493904"/>
          </a:xfrm>
          <a:prstGeom prst="roundRect">
            <a:avLst>
              <a:gd name="adj" fmla="val 11108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69598" y="2040381"/>
            <a:ext cx="182880" cy="4279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396"/>
              </a:lnSpc>
              <a:buNone/>
            </a:pPr>
            <a:r>
              <a:rPr lang="en-US" sz="2612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12" dirty="0"/>
          </a:p>
        </p:txBody>
      </p:sp>
      <p:sp>
        <p:nvSpPr>
          <p:cNvPr id="9" name="Text 6"/>
          <p:cNvSpPr/>
          <p:nvPr/>
        </p:nvSpPr>
        <p:spPr>
          <a:xfrm>
            <a:off x="2377559" y="2020998"/>
            <a:ext cx="3215640" cy="356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30"/>
              </a:lnSpc>
              <a:buNone/>
            </a:pPr>
            <a:r>
              <a:rPr lang="en-US" sz="217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Cryptographie quantique</a:t>
            </a:r>
            <a:endParaRPr lang="en-US" sz="2177" dirty="0"/>
          </a:p>
        </p:txBody>
      </p:sp>
      <p:sp>
        <p:nvSpPr>
          <p:cNvPr id="10" name="Text 7"/>
          <p:cNvSpPr/>
          <p:nvPr/>
        </p:nvSpPr>
        <p:spPr>
          <a:xfrm>
            <a:off x="2377559" y="2575177"/>
            <a:ext cx="11423452" cy="790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35"/>
              </a:lnSpc>
              <a:buNone/>
            </a:pPr>
            <a:r>
              <a:rPr lang="en-US" sz="17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Qiskit peut être utilisé pour développer des méthodes de cryptographie plus solides que les méthodes classiques, telles que le cryptage RSA.</a:t>
            </a:r>
            <a:endParaRPr lang="en-US" sz="1742" dirty="0"/>
          </a:p>
        </p:txBody>
      </p:sp>
      <p:sp>
        <p:nvSpPr>
          <p:cNvPr id="11" name="Shape 8"/>
          <p:cNvSpPr/>
          <p:nvPr/>
        </p:nvSpPr>
        <p:spPr>
          <a:xfrm>
            <a:off x="1409879" y="4235410"/>
            <a:ext cx="774025" cy="4384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912316" y="4010441"/>
            <a:ext cx="497562" cy="493904"/>
          </a:xfrm>
          <a:prstGeom prst="roundRect">
            <a:avLst>
              <a:gd name="adj" fmla="val 11108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9598" y="4043415"/>
            <a:ext cx="182880" cy="4279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396"/>
              </a:lnSpc>
              <a:buNone/>
            </a:pPr>
            <a:r>
              <a:rPr lang="en-US" sz="2612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12" dirty="0"/>
          </a:p>
        </p:txBody>
      </p:sp>
      <p:sp>
        <p:nvSpPr>
          <p:cNvPr id="14" name="Text 11"/>
          <p:cNvSpPr/>
          <p:nvPr/>
        </p:nvSpPr>
        <p:spPr>
          <a:xfrm>
            <a:off x="2377559" y="4024032"/>
            <a:ext cx="3002280" cy="356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30"/>
              </a:lnSpc>
              <a:buNone/>
            </a:pPr>
            <a:r>
              <a:rPr lang="en-US" sz="217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Simulation moléculaire</a:t>
            </a:r>
            <a:endParaRPr lang="en-US" sz="2177" dirty="0"/>
          </a:p>
        </p:txBody>
      </p:sp>
      <p:sp>
        <p:nvSpPr>
          <p:cNvPr id="15" name="Text 12"/>
          <p:cNvSpPr/>
          <p:nvPr/>
        </p:nvSpPr>
        <p:spPr>
          <a:xfrm>
            <a:off x="2377559" y="4578211"/>
            <a:ext cx="11423452" cy="790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35"/>
              </a:lnSpc>
              <a:buNone/>
            </a:pPr>
            <a:r>
              <a:rPr lang="en-US" sz="17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Qiskit permet de simuler des molécules avec une grande précision, ouvrant ainsi de nouvelles portes à la conception de médicaments, à la catalyse et à la fabrication de matériaux.</a:t>
            </a:r>
            <a:endParaRPr lang="en-US" sz="1742" dirty="0"/>
          </a:p>
        </p:txBody>
      </p:sp>
      <p:sp>
        <p:nvSpPr>
          <p:cNvPr id="16" name="Shape 13"/>
          <p:cNvSpPr/>
          <p:nvPr/>
        </p:nvSpPr>
        <p:spPr>
          <a:xfrm>
            <a:off x="1409879" y="6238444"/>
            <a:ext cx="774025" cy="4384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912316" y="6013475"/>
            <a:ext cx="497562" cy="493904"/>
          </a:xfrm>
          <a:prstGeom prst="roundRect">
            <a:avLst>
              <a:gd name="adj" fmla="val 11108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69598" y="6046449"/>
            <a:ext cx="182880" cy="4279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396"/>
              </a:lnSpc>
              <a:buNone/>
            </a:pPr>
            <a:r>
              <a:rPr lang="en-US" sz="2612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12" dirty="0"/>
          </a:p>
        </p:txBody>
      </p:sp>
      <p:sp>
        <p:nvSpPr>
          <p:cNvPr id="19" name="Text 16"/>
          <p:cNvSpPr/>
          <p:nvPr/>
        </p:nvSpPr>
        <p:spPr>
          <a:xfrm>
            <a:off x="2377559" y="6027066"/>
            <a:ext cx="2211705" cy="356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30"/>
              </a:lnSpc>
              <a:buNone/>
            </a:pPr>
            <a:r>
              <a:rPr lang="en-US" sz="217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Optimisation</a:t>
            </a:r>
            <a:endParaRPr lang="en-US" sz="2177" dirty="0"/>
          </a:p>
        </p:txBody>
      </p:sp>
      <p:sp>
        <p:nvSpPr>
          <p:cNvPr id="20" name="Text 17"/>
          <p:cNvSpPr/>
          <p:nvPr/>
        </p:nvSpPr>
        <p:spPr>
          <a:xfrm>
            <a:off x="2377559" y="6581245"/>
            <a:ext cx="11423452" cy="3952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135"/>
              </a:lnSpc>
              <a:buNone/>
            </a:pPr>
            <a:r>
              <a:rPr lang="en-US" sz="17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Qiskit peut être utilisé pour résoudre des problèmes d'optimisation tels que le voyageur de commerce et le sac à dos.</a:t>
            </a:r>
            <a:endParaRPr lang="en-US" sz="174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408790"/>
            <a:ext cx="776478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Défis et opportunités de Qiskit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2610752"/>
            <a:ext cx="4173260" cy="4149429"/>
          </a:xfrm>
          <a:prstGeom prst="roundRect">
            <a:avLst>
              <a:gd name="adj" fmla="val 1322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2838853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 Langage de Programmation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3753975"/>
            <a:ext cx="3713678" cy="2778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 langage de programmation quantique est différent de tout ce que la plupart des programmeurs ont jamais vu, et apprendre à programmer en quantique peut être difficile et requiert une certaine courbe d'apprentissage.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2610752"/>
            <a:ext cx="4173260" cy="4149429"/>
          </a:xfrm>
          <a:prstGeom prst="roundRect">
            <a:avLst>
              <a:gd name="adj" fmla="val 1322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8420" y="2838853"/>
            <a:ext cx="244602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Matériel Inadéquat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3395632"/>
            <a:ext cx="371367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Les qubits ont besoin d'un environnement soigneusement contrôlé pour fonctionner correctement, et le matériel quantique est encore relativement peu fiable.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2610752"/>
            <a:ext cx="4173260" cy="4149429"/>
          </a:xfrm>
          <a:prstGeom prst="roundRect">
            <a:avLst>
              <a:gd name="adj" fmla="val 1322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53851" y="2838853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Le Coût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3395632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 développement de matériel quantique est coûteux et les ordinateurs quantiques sont toujours relativement peu nombreux.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210098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Conclusion et Perspectives d'avenir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3974512"/>
            <a:ext cx="7477601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Qiskit est une plateforme en constante évolution, offrant de nombreuses fonctionnalités utiles pour les développeurs qui souhaitent s'initier à l'informatique quantique. Les développements futurs dans l'informatique quantique ouvriraient la voie à des applications encore plus révélatrices et potentiellement révolutionnaires.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408534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Installation de Qiskit sur votre ordinateur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172948"/>
            <a:ext cx="7477601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Pour installer Qiskit sur votre ordinateur, commencez par installer Python et pip. Ensuite, ouvrez votre terminal et entrez "pip install qiskit". Vous pouvez maintenant commencer à explorer les possibilités de l'informatique quantique avec Qiskit.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2023-07-10T13:35:12Z</dcterms:created>
  <dcterms:modified xsi:type="dcterms:W3CDTF">2023-07-10T13:35:12Z</dcterms:modified>
</cp:coreProperties>
</file>