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3092128"/>
            <a:ext cx="615696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Introduction à Swift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283098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est un langage de programmation multiplateforme développé par Apple pour le développement des applications iOS, macOS et watchOS.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3526110"/>
            <a:ext cx="61036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Pourquoi utiliser Swift 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78042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1672" y="481352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4849332"/>
            <a:ext cx="24079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Facile à apprendre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5406112"/>
            <a:ext cx="3451146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est un langage de programmation moderne, facile à apprendre et à utiliser pour les débutants.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28630" y="478042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387102" y="481352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950744" y="4849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Performant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950744" y="5406112"/>
            <a:ext cx="3451146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est extrêmement rapide et efficace, ce qui le rend idéal pour les applications à haute performance.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624060" y="478042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82532" y="481352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346174" y="4849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Multiplateforme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346174" y="5406112"/>
            <a:ext cx="3451146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peut être utilisé pour développer des applications pour iOS, macOS, watchOS et d'autres plateformes.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350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38391"/>
            <a:ext cx="84505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Gestion des erreurs et exceptions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53910" y="5383302"/>
            <a:ext cx="23317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Messages d'erreur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affiche des messages d'erreur précis et utiles lorsqu'un problème est détecté dans votre code.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04228" y="538330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Do-catch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utilise do-catch pour traiter les erreurs et les exceptions.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563820" y="5383302"/>
            <a:ext cx="22936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Débogage et tests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débogage et les tests sont des outils essentiels pour trouver et corriger les erreurs de votre code.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105384"/>
            <a:ext cx="79095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 et ressources utiles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439716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Sites web utiles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188601" y="4145292"/>
            <a:ext cx="360414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Swift.org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4652433"/>
            <a:ext cx="360414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Swift Programming Language (livre)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88601" y="5556446"/>
            <a:ext cx="360414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Stack Overflow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342334" y="3439716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Outils pour Swift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5697736" y="4145292"/>
            <a:ext cx="360414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Xcode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697736" y="4652433"/>
            <a:ext cx="360414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Playgrounds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851469" y="3439716"/>
            <a:ext cx="31623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Communautés Swift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10206871" y="4145292"/>
            <a:ext cx="360414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Users Group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06871" y="4652433"/>
            <a:ext cx="360414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Language Forum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606970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Comment installer et utiliser Swift 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371384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Swift est installé dans Xcode sur macOS. Il est également disponible pour Windows et Linux. Les développeurs peuvent créer des applications pour iOS, macOS, watchOS et d'autres plateformes à l'aide de Swift.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2023-07-10T13:49:47Z</dcterms:created>
  <dcterms:modified xsi:type="dcterms:W3CDTF">2023-07-10T13:49:47Z</dcterms:modified>
</cp:coreProperties>
</file>