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2893691"/>
            <a:ext cx="6263640" cy="8601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823"/>
              </a:lnSpc>
              <a:buNone/>
            </a:pPr>
            <a:r>
              <a:rPr lang="en-US" sz="5249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Découvrir Wireshark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6319599" y="4084662"/>
            <a:ext cx="7477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Wireshark est un puissant analyseur de réseau open-source qui permet d'inspecter le trafic de votre réseau. Découvrez tout ce que vous devez savoir sur cette application incontournable.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566569"/>
            <a:ext cx="832104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Les fonctionnalités de Wireshark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2768531"/>
            <a:ext cx="4173260" cy="2203597"/>
          </a:xfrm>
          <a:prstGeom prst="roundRect">
            <a:avLst>
              <a:gd name="adj" fmla="val 2490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62990" y="2996632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Analyse détaillée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062990" y="3553412"/>
            <a:ext cx="371367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Inspectez tout ce qui se passe sur le réseau, depuis les en-têtes de paquets jusqu'aux données utilisateur.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28630" y="2768531"/>
            <a:ext cx="4173260" cy="2203597"/>
          </a:xfrm>
          <a:prstGeom prst="roundRect">
            <a:avLst>
              <a:gd name="adj" fmla="val 2490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458420" y="2996632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Filtrage puissant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458420" y="3553412"/>
            <a:ext cx="3713678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Filtrez les paquets selon des critères précis pour affiner votre analyse.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624060" y="2768531"/>
            <a:ext cx="4173260" cy="2203597"/>
          </a:xfrm>
          <a:prstGeom prst="roundRect">
            <a:avLst>
              <a:gd name="adj" fmla="val 2490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853851" y="2996632"/>
            <a:ext cx="294894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Analyse des protocoles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853851" y="3553412"/>
            <a:ext cx="371367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Identifiez les protocoles utilisés sur le réseau et analysez leur fonctionnement.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192666"/>
            <a:ext cx="12964001" cy="1409853"/>
          </a:xfrm>
          <a:prstGeom prst="roundRect">
            <a:avLst>
              <a:gd name="adj" fmla="val 3891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1062990" y="5420767"/>
            <a:ext cx="244602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Statistiques réseau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1062990" y="5977546"/>
            <a:ext cx="1250442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Visualisez les statistiques d'utilisation de votre réseau pour détecter les goulots d'étranglement.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236827"/>
            <a:ext cx="675894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L'installation de Wireshark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42" y="2438790"/>
            <a:ext cx="2888575" cy="286733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808798" y="5581738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Téléchargement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833199" y="6138517"/>
            <a:ext cx="4173260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Téléchargez le fichier d'installation depuis le site officiel de Wireshark.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72" y="2438790"/>
            <a:ext cx="2888575" cy="286733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204228" y="5581738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Installation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228630" y="6138517"/>
            <a:ext cx="4173260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Suivez les étapes d'installation simples et rapides pour installer Wireshark.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6402" y="2438790"/>
            <a:ext cx="2888575" cy="286733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0599658" y="5581738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Vérification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624060" y="6138517"/>
            <a:ext cx="4173260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Assurez-vous que l'installation est réussie et le logiciel fonctionne correctement.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948195"/>
            <a:ext cx="767334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Capturer et filtrer des paquets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3480963"/>
            <a:ext cx="12964001" cy="44084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6" name="Shape 3"/>
          <p:cNvSpPr/>
          <p:nvPr/>
        </p:nvSpPr>
        <p:spPr>
          <a:xfrm>
            <a:off x="2897565" y="3480963"/>
            <a:ext cx="44410" cy="77188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7" name="Shape 4"/>
          <p:cNvSpPr/>
          <p:nvPr/>
        </p:nvSpPr>
        <p:spPr>
          <a:xfrm>
            <a:off x="2669858" y="3232888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828330" y="3265981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1582460" y="4473498"/>
            <a:ext cx="267462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Capture des paquets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1055370" y="5030277"/>
            <a:ext cx="3728799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Sélectionnez l'interface réseau sur laquelle vous voulez capturer les paquets et lancez la capture.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292876" y="3480963"/>
            <a:ext cx="44410" cy="77188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169" y="3232888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23641" y="3265981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6008251" y="4473498"/>
            <a:ext cx="261366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Filtrage des paquets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5450681" y="5030277"/>
            <a:ext cx="372891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Appliquez des filtres pour ne récupérer que les paquets qui vous intéressent.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11688306" y="3480963"/>
            <a:ext cx="44410" cy="77188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7" name="Shape 14"/>
          <p:cNvSpPr/>
          <p:nvPr/>
        </p:nvSpPr>
        <p:spPr>
          <a:xfrm>
            <a:off x="11460599" y="3232888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11619071" y="3265981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10289381" y="4473498"/>
            <a:ext cx="284226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Affichage des paquets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9846112" y="5030277"/>
            <a:ext cx="3728918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Observez les détails des paquets capturés pour analyser leur contenu.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433353"/>
            <a:ext cx="895350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Analyser et interpréter des paquets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833199" y="3767685"/>
            <a:ext cx="369570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Identification des protocoles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833199" y="4346565"/>
            <a:ext cx="3959543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Identifiez les protocoles utilisés sur le réseau et analysez leur fonctionnement.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342334" y="3767685"/>
            <a:ext cx="288798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Recherche de patterns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342334" y="4346565"/>
            <a:ext cx="3959543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Recherchez des motifs dans les données pour détecter des problèmes ou des anomalies.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851469" y="3767685"/>
            <a:ext cx="234696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Analyse des délais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851469" y="4346565"/>
            <a:ext cx="3959543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Analysez les temps de réponse pour détecter les goulots d'étranglement ou les défaillances.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038391"/>
            <a:ext cx="915162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Exemples d'utilisation de Wireshark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42" y="2240354"/>
            <a:ext cx="2888575" cy="286733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44360" y="5383302"/>
            <a:ext cx="275082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Analyse du trafic http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833199" y="5940081"/>
            <a:ext cx="417326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Inspectez les requêtes et réponses http pour comprendre le fonctionnement d'un site web.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72" y="2240354"/>
            <a:ext cx="2888575" cy="286733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000750" y="5383302"/>
            <a:ext cx="262890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Analyse du trafic ssh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228630" y="5940081"/>
            <a:ext cx="4173260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Examinez les flux ssh pour identifier les problèmes de connexion à distance.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6402" y="2240354"/>
            <a:ext cx="2888575" cy="286733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954220" y="5383302"/>
            <a:ext cx="351282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Analyse du trafic voix sur IP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624060" y="5940081"/>
            <a:ext cx="4173260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Dépannez les appels VoIP pour améliorer la qualité des appels.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4059370"/>
            <a:ext cx="1100328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Conclusion et ressources complémentaires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531368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991672" y="5346782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1555313" y="5382592"/>
            <a:ext cx="3451146" cy="14333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Wireshark est un outil incontournable pour résoudre les problèmes de réseau.</a:t>
            </a:r>
            <a:endParaRPr lang="en-US" sz="2187" dirty="0"/>
          </a:p>
        </p:txBody>
      </p:sp>
      <p:sp>
        <p:nvSpPr>
          <p:cNvPr id="8" name="Shape 5"/>
          <p:cNvSpPr/>
          <p:nvPr/>
        </p:nvSpPr>
        <p:spPr>
          <a:xfrm>
            <a:off x="5228630" y="531368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387102" y="5346782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2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5950744" y="5382592"/>
            <a:ext cx="3451146" cy="14333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Utilisez les filtres et les outils d'analyse pour obtenir des résultats précis et utiles.</a:t>
            </a:r>
            <a:endParaRPr lang="en-US" sz="2187" dirty="0"/>
          </a:p>
        </p:txBody>
      </p:sp>
      <p:sp>
        <p:nvSpPr>
          <p:cNvPr id="11" name="Shape 8"/>
          <p:cNvSpPr/>
          <p:nvPr/>
        </p:nvSpPr>
        <p:spPr>
          <a:xfrm>
            <a:off x="9624060" y="531368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782532" y="5346782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3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10346174" y="5382592"/>
            <a:ext cx="3451146" cy="14333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Pour en savoir plus, consultez la documentation officielle de Wireshark.</a:t>
            </a:r>
            <a:endParaRPr lang="en-US" sz="2187" dirty="0"/>
          </a:p>
        </p:txBody>
      </p:sp>
      <p:pic>
        <p:nvPicPr>
          <p:cNvPr id="1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7062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533359"/>
            <a:ext cx="785622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Comment installer Wireshark ?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3054" y="2735321"/>
            <a:ext cx="44410" cy="3900409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6" name="Shape 3"/>
          <p:cNvSpPr/>
          <p:nvPr/>
        </p:nvSpPr>
        <p:spPr>
          <a:xfrm>
            <a:off x="7565172" y="3168063"/>
            <a:ext cx="777597" cy="44084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7" name="Shape 4"/>
          <p:cNvSpPr/>
          <p:nvPr/>
        </p:nvSpPr>
        <p:spPr>
          <a:xfrm>
            <a:off x="7065228" y="2942030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23700" y="2975122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258" y="2955858"/>
            <a:ext cx="446532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Téléchargez le fichier d'installation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258" y="3512637"/>
            <a:ext cx="5259943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Téléchargez le fichier d'installation de Wireshark depuis le site officiel.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631" y="4270748"/>
            <a:ext cx="777597" cy="44084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228" y="4044715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23700" y="4077807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2145983" y="4058543"/>
            <a:ext cx="394716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Suivez les étapes d'installation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833199" y="4615322"/>
            <a:ext cx="5259943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Suivez les étapes d'installation simples et rapides pour installer Wireshark sur votre machine.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565172" y="5276756"/>
            <a:ext cx="777597" cy="44084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5228" y="5050723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23700" y="5083816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258" y="5064551"/>
            <a:ext cx="259842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Vérifiez l'installation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537258" y="5621330"/>
            <a:ext cx="5259943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Vérifiez que Wireshark s'ouvre correctement et peut capturer les paquets sur votre réseau.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2023-07-10T13:40:45Z</dcterms:created>
  <dcterms:modified xsi:type="dcterms:W3CDTF">2023-07-10T13:40:45Z</dcterms:modified>
</cp:coreProperties>
</file>