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4" r:id="rId9"/>
    <p:sldId id="275"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3180678"/>
            <a:ext cx="7766936" cy="2689180"/>
          </a:xfrm>
        </p:spPr>
        <p:txBody>
          <a:bodyPr>
            <a:normAutofit/>
          </a:bodyPr>
          <a:lstStyle/>
          <a:p>
            <a:pPr algn="ctr"/>
            <a:r>
              <a:rPr lang="en-US" dirty="0" smtClean="0"/>
              <a:t>Member :</a:t>
            </a:r>
            <a:r>
              <a:rPr lang="en-US" dirty="0"/>
              <a:t> </a:t>
            </a:r>
            <a:r>
              <a:rPr lang="en-US" dirty="0" smtClean="0"/>
              <a:t>  Le Ngoc Luc</a:t>
            </a:r>
          </a:p>
          <a:p>
            <a:pPr algn="ctr"/>
            <a:r>
              <a:rPr lang="en-US" dirty="0"/>
              <a:t>	</a:t>
            </a:r>
            <a:r>
              <a:rPr lang="en-US" dirty="0" smtClean="0"/>
              <a:t>		Le Minh </a:t>
            </a:r>
            <a:r>
              <a:rPr lang="en-US" dirty="0" err="1" smtClean="0"/>
              <a:t>Chien</a:t>
            </a:r>
            <a:endParaRPr lang="en-US" dirty="0" smtClean="0"/>
          </a:p>
          <a:p>
            <a:pPr algn="ctr"/>
            <a:r>
              <a:rPr lang="en-US" dirty="0"/>
              <a:t>	</a:t>
            </a:r>
            <a:r>
              <a:rPr lang="en-US" dirty="0" smtClean="0"/>
              <a:t>	       </a:t>
            </a:r>
            <a:r>
              <a:rPr lang="en-US" dirty="0" err="1" smtClean="0"/>
              <a:t>Thieu</a:t>
            </a:r>
            <a:r>
              <a:rPr lang="en-US" dirty="0" smtClean="0"/>
              <a:t> Chi </a:t>
            </a:r>
            <a:r>
              <a:rPr lang="en-US" dirty="0" err="1" smtClean="0"/>
              <a:t>Kien</a:t>
            </a:r>
            <a:endParaRPr lang="en-US" dirty="0" smtClean="0"/>
          </a:p>
          <a:p>
            <a:pPr algn="ctr"/>
            <a:r>
              <a:rPr lang="en-US" dirty="0"/>
              <a:t>	</a:t>
            </a:r>
            <a:r>
              <a:rPr lang="en-US" dirty="0" smtClean="0"/>
              <a:t>	   Bui Van Dao</a:t>
            </a:r>
          </a:p>
          <a:p>
            <a:pPr algn="ctr"/>
            <a:r>
              <a:rPr lang="en-US" dirty="0"/>
              <a:t>	</a:t>
            </a:r>
            <a:r>
              <a:rPr lang="en-US" dirty="0" smtClean="0"/>
              <a:t>	            Luong Minh </a:t>
            </a:r>
            <a:r>
              <a:rPr lang="en-US" dirty="0" err="1" smtClean="0"/>
              <a:t>Khang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193" y="1088894"/>
            <a:ext cx="7049507" cy="1558441"/>
          </a:xfrm>
          <a:prstGeom prst="rect">
            <a:avLst/>
          </a:prstGeom>
        </p:spPr>
      </p:pic>
    </p:spTree>
    <p:extLst>
      <p:ext uri="{BB962C8B-B14F-4D97-AF65-F5344CB8AC3E}">
        <p14:creationId xmlns:p14="http://schemas.microsoft.com/office/powerpoint/2010/main" val="858411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75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275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anim calcmode="lin" valueType="num">
                                      <p:cBhvr>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850" y="749710"/>
            <a:ext cx="5826705" cy="5481484"/>
          </a:xfrm>
        </p:spPr>
        <p:txBody>
          <a:bodyPr>
            <a:noAutofit/>
          </a:bodyPr>
          <a:lstStyle/>
          <a:p>
            <a:pPr algn="ctr"/>
            <a:r>
              <a:rPr lang="en-US" sz="8800" dirty="0" smtClean="0"/>
              <a:t>THANK FOR WATCHING !</a:t>
            </a:r>
            <a:endParaRPr lang="en-US" sz="8800" dirty="0"/>
          </a:p>
        </p:txBody>
      </p:sp>
    </p:spTree>
    <p:extLst>
      <p:ext uri="{BB962C8B-B14F-4D97-AF65-F5344CB8AC3E}">
        <p14:creationId xmlns:p14="http://schemas.microsoft.com/office/powerpoint/2010/main" val="1952802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643" y="720213"/>
            <a:ext cx="3120376" cy="850490"/>
          </a:xfrm>
        </p:spPr>
        <p:txBody>
          <a:bodyPr/>
          <a:lstStyle/>
          <a:p>
            <a:r>
              <a:rPr lang="en-US" dirty="0" smtClean="0"/>
              <a:t>1.About Us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566" y="2027902"/>
            <a:ext cx="4084599" cy="3738717"/>
          </a:xfrm>
        </p:spPr>
      </p:pic>
      <p:sp>
        <p:nvSpPr>
          <p:cNvPr id="5" name="Content Placeholder 2"/>
          <p:cNvSpPr txBox="1">
            <a:spLocks/>
          </p:cNvSpPr>
          <p:nvPr/>
        </p:nvSpPr>
        <p:spPr>
          <a:xfrm>
            <a:off x="4681908" y="2027902"/>
            <a:ext cx="5203724" cy="2712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We are a young company, FLAVORS, born of a modern and affordable kitchen. We carry in our DNA the creativity, joy, and entrepreneurial spirit. More than a seasoning brand, FLAVORS is the main ingredient in an incredible story to share: a passion for food.</a:t>
            </a:r>
            <a:br>
              <a:rPr lang="en-US" dirty="0" smtClean="0"/>
            </a:br>
            <a:endParaRPr lang="en-US" dirty="0"/>
          </a:p>
        </p:txBody>
      </p:sp>
    </p:spTree>
    <p:extLst>
      <p:ext uri="{BB962C8B-B14F-4D97-AF65-F5344CB8AC3E}">
        <p14:creationId xmlns:p14="http://schemas.microsoft.com/office/powerpoint/2010/main" val="3250538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5"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Spices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599" y="1905779"/>
            <a:ext cx="4935691" cy="3461808"/>
          </a:xfrm>
        </p:spPr>
      </p:pic>
      <p:sp>
        <p:nvSpPr>
          <p:cNvPr id="4" name="Content Placeholder 2"/>
          <p:cNvSpPr txBox="1">
            <a:spLocks/>
          </p:cNvSpPr>
          <p:nvPr/>
        </p:nvSpPr>
        <p:spPr>
          <a:xfrm>
            <a:off x="284043" y="1877913"/>
            <a:ext cx="5192525" cy="35175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sp>
        <p:nvSpPr>
          <p:cNvPr id="9" name="Content Placeholder 2"/>
          <p:cNvSpPr txBox="1">
            <a:spLocks/>
          </p:cNvSpPr>
          <p:nvPr/>
        </p:nvSpPr>
        <p:spPr>
          <a:xfrm>
            <a:off x="5346290" y="1930399"/>
            <a:ext cx="4490884" cy="349291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Good cooking for us is the creative cuisine. We built our product mix uniting aromas and flavors in a unique way, with all the knowledge. Creativity is in the right choices: working with non-industrialized ingredients, choosing long-time producers, and caring for a healthier life. We also combine unique flavors and blends to goals that go beyond a recipe, we want to break prejudices and translate the best traditions of the good table in a current and uncomplicated way.</a:t>
            </a:r>
          </a:p>
        </p:txBody>
      </p:sp>
    </p:spTree>
    <p:extLst>
      <p:ext uri="{BB962C8B-B14F-4D97-AF65-F5344CB8AC3E}">
        <p14:creationId xmlns:p14="http://schemas.microsoft.com/office/powerpoint/2010/main" val="4066410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5"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motto</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11" y="1799252"/>
            <a:ext cx="4529885" cy="3797761"/>
          </a:xfrm>
        </p:spPr>
      </p:pic>
      <p:sp>
        <p:nvSpPr>
          <p:cNvPr id="5" name="Content Placeholder 2"/>
          <p:cNvSpPr txBox="1">
            <a:spLocks/>
          </p:cNvSpPr>
          <p:nvPr/>
        </p:nvSpPr>
        <p:spPr>
          <a:xfrm>
            <a:off x="4975668" y="1799252"/>
            <a:ext cx="4490884" cy="34929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FLAVORS rethinks how people and businesses relate to each other, and thickens a new gastronomic moment. We believe in the direct and attentive relationship with each client. We architect our products to value the best moments around the table. We are encouraging the culture of eating well and good cuisine. This is the motto that makes us wake up early every day.</a:t>
            </a:r>
          </a:p>
        </p:txBody>
      </p:sp>
    </p:spTree>
    <p:extLst>
      <p:ext uri="{BB962C8B-B14F-4D97-AF65-F5344CB8AC3E}">
        <p14:creationId xmlns:p14="http://schemas.microsoft.com/office/powerpoint/2010/main" val="30718179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5"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products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74" y="1529274"/>
            <a:ext cx="4349213" cy="4349213"/>
          </a:xfrm>
        </p:spPr>
      </p:pic>
      <p:sp>
        <p:nvSpPr>
          <p:cNvPr id="5" name="Content Placeholder 2"/>
          <p:cNvSpPr txBox="1">
            <a:spLocks/>
          </p:cNvSpPr>
          <p:nvPr/>
        </p:nvSpPr>
        <p:spPr>
          <a:xfrm>
            <a:off x="4585187" y="2042601"/>
            <a:ext cx="4490884" cy="34929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Company is involved in trading and manufacturing a wide range of Organic Products and spices to the consumers all around the global market. Company has wide variety of collection of products.</a:t>
            </a:r>
          </a:p>
        </p:txBody>
      </p:sp>
    </p:spTree>
    <p:extLst>
      <p:ext uri="{BB962C8B-B14F-4D97-AF65-F5344CB8AC3E}">
        <p14:creationId xmlns:p14="http://schemas.microsoft.com/office/powerpoint/2010/main" val="21927944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5"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171" y="1791878"/>
            <a:ext cx="7427658" cy="3881437"/>
          </a:xfrm>
        </p:spPr>
      </p:pic>
    </p:spTree>
    <p:extLst>
      <p:ext uri="{BB962C8B-B14F-4D97-AF65-F5344CB8AC3E}">
        <p14:creationId xmlns:p14="http://schemas.microsoft.com/office/powerpoint/2010/main" val="1924447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smtClean="0"/>
              <a:t>What we are working on</a:t>
            </a:r>
            <a:r>
              <a:rPr lang="en-US" dirty="0"/>
              <a:t/>
            </a:r>
            <a:br>
              <a:rPr lang="en-US" dirty="0"/>
            </a:br>
            <a:endParaRPr lang="en-US" dirty="0"/>
          </a:p>
        </p:txBody>
      </p:sp>
      <p:sp>
        <p:nvSpPr>
          <p:cNvPr id="4" name="Google Shape;1103;p48"/>
          <p:cNvSpPr/>
          <p:nvPr/>
        </p:nvSpPr>
        <p:spPr>
          <a:xfrm>
            <a:off x="992210" y="2659703"/>
            <a:ext cx="743100" cy="743100"/>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04;p48"/>
          <p:cNvSpPr txBox="1">
            <a:spLocks/>
          </p:cNvSpPr>
          <p:nvPr/>
        </p:nvSpPr>
        <p:spPr>
          <a:xfrm>
            <a:off x="2069514" y="2515591"/>
            <a:ext cx="2377500" cy="527700"/>
          </a:xfrm>
          <a:prstGeom prst="rect">
            <a:avLst/>
          </a:prstGeom>
        </p:spPr>
        <p:txBody>
          <a:bodyPr spcFirstLastPara="1" vert="horz" wrap="square" lIns="91425" tIns="91425" rIns="91425" bIns="91425" rtlCol="0"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mtClean="0"/>
              <a:t>Fontend</a:t>
            </a:r>
            <a:endParaRPr lang="en-US" dirty="0"/>
          </a:p>
        </p:txBody>
      </p:sp>
      <p:sp>
        <p:nvSpPr>
          <p:cNvPr id="6" name="Google Shape;1105;p48"/>
          <p:cNvSpPr txBox="1">
            <a:spLocks/>
          </p:cNvSpPr>
          <p:nvPr/>
        </p:nvSpPr>
        <p:spPr>
          <a:xfrm>
            <a:off x="2069514" y="3043291"/>
            <a:ext cx="2286000" cy="484800"/>
          </a:xfrm>
          <a:prstGeom prst="rect">
            <a:avLst/>
          </a:prstGeom>
        </p:spPr>
        <p:txBody>
          <a:bodyPr spcFirstLastPara="1" vert="horz" wrap="square" lIns="91425" tIns="91425" rIns="91425" bIns="91425" rtlCol="0" anchor="ctr"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smtClean="0"/>
              <a:t>HTML5, CSS3, JAVASCRIPT</a:t>
            </a:r>
            <a:endParaRPr lang="en-US" dirty="0"/>
          </a:p>
        </p:txBody>
      </p:sp>
      <p:sp>
        <p:nvSpPr>
          <p:cNvPr id="7" name="Google Shape;1106;p48"/>
          <p:cNvSpPr txBox="1">
            <a:spLocks/>
          </p:cNvSpPr>
          <p:nvPr/>
        </p:nvSpPr>
        <p:spPr>
          <a:xfrm>
            <a:off x="5856940" y="2515591"/>
            <a:ext cx="2377500" cy="527700"/>
          </a:xfrm>
          <a:prstGeom prst="rect">
            <a:avLst/>
          </a:prstGeom>
        </p:spPr>
        <p:txBody>
          <a:bodyPr spcFirstLastPara="1" wrap="square" lIns="91425" tIns="91425" rIns="91425" bIns="91425"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dirty="0" smtClean="0"/>
              <a:t>Backend</a:t>
            </a:r>
            <a:endParaRPr lang="en-US" dirty="0"/>
          </a:p>
        </p:txBody>
      </p:sp>
      <p:sp>
        <p:nvSpPr>
          <p:cNvPr id="8" name="Google Shape;1107;p48"/>
          <p:cNvSpPr txBox="1">
            <a:spLocks/>
          </p:cNvSpPr>
          <p:nvPr/>
        </p:nvSpPr>
        <p:spPr>
          <a:xfrm>
            <a:off x="5856940" y="3020148"/>
            <a:ext cx="2286000" cy="484800"/>
          </a:xfrm>
          <a:prstGeom prst="rect">
            <a:avLst/>
          </a:prstGeom>
        </p:spPr>
        <p:txBody>
          <a:bodyPr spcFirstLastPara="1" wrap="square" lIns="91425" tIns="91425" rIns="91425" bIns="91425" anchor="ctr"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smtClean="0"/>
              <a:t>PHP, MySQL</a:t>
            </a:r>
            <a:endParaRPr lang="en-US" dirty="0"/>
          </a:p>
        </p:txBody>
      </p:sp>
      <p:sp>
        <p:nvSpPr>
          <p:cNvPr id="9" name="Google Shape;1109;p48"/>
          <p:cNvSpPr txBox="1">
            <a:spLocks/>
          </p:cNvSpPr>
          <p:nvPr/>
        </p:nvSpPr>
        <p:spPr>
          <a:xfrm>
            <a:off x="5903317" y="4811300"/>
            <a:ext cx="2286000" cy="484800"/>
          </a:xfrm>
          <a:prstGeom prst="rect">
            <a:avLst/>
          </a:prstGeom>
        </p:spPr>
        <p:txBody>
          <a:bodyPr spcFirstLastPara="1" wrap="square" lIns="91425" tIns="91425" rIns="91425" bIns="91425" anchor="ctr"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err="1" smtClean="0"/>
              <a:t>Loadstorm</a:t>
            </a:r>
            <a:r>
              <a:rPr lang="en-US" dirty="0" smtClean="0"/>
              <a:t>, Nessus</a:t>
            </a:r>
            <a:endParaRPr lang="en-US" dirty="0"/>
          </a:p>
        </p:txBody>
      </p:sp>
      <p:sp>
        <p:nvSpPr>
          <p:cNvPr id="10" name="Google Shape;1110;p48"/>
          <p:cNvSpPr txBox="1">
            <a:spLocks/>
          </p:cNvSpPr>
          <p:nvPr/>
        </p:nvSpPr>
        <p:spPr>
          <a:xfrm>
            <a:off x="2069514" y="4235737"/>
            <a:ext cx="2377500" cy="527700"/>
          </a:xfrm>
          <a:prstGeom prst="rect">
            <a:avLst/>
          </a:prstGeom>
        </p:spPr>
        <p:txBody>
          <a:bodyPr spcFirstLastPara="1" wrap="square" lIns="91425" tIns="91425" rIns="91425" bIns="91425"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dirty="0" smtClean="0"/>
              <a:t>Target</a:t>
            </a:r>
            <a:endParaRPr lang="en-US" dirty="0"/>
          </a:p>
        </p:txBody>
      </p:sp>
      <p:sp>
        <p:nvSpPr>
          <p:cNvPr id="11" name="Google Shape;1111;p48"/>
          <p:cNvSpPr txBox="1">
            <a:spLocks/>
          </p:cNvSpPr>
          <p:nvPr/>
        </p:nvSpPr>
        <p:spPr>
          <a:xfrm>
            <a:off x="2069514" y="4780508"/>
            <a:ext cx="2286000" cy="484800"/>
          </a:xfrm>
          <a:prstGeom prst="rect">
            <a:avLst/>
          </a:prstGeom>
        </p:spPr>
        <p:txBody>
          <a:bodyPr spcFirstLastPara="1" wrap="square" lIns="91425" tIns="91425" rIns="91425" bIns="91425" anchor="ctr"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smtClean="0"/>
              <a:t>Customer and Admins</a:t>
            </a:r>
            <a:endParaRPr lang="en-US" dirty="0"/>
          </a:p>
        </p:txBody>
      </p:sp>
      <p:sp>
        <p:nvSpPr>
          <p:cNvPr id="12" name="Google Shape;1112;p48"/>
          <p:cNvSpPr txBox="1">
            <a:spLocks/>
          </p:cNvSpPr>
          <p:nvPr/>
        </p:nvSpPr>
        <p:spPr>
          <a:xfrm>
            <a:off x="5856940" y="4235737"/>
            <a:ext cx="2377500" cy="527700"/>
          </a:xfrm>
          <a:prstGeom prst="rect">
            <a:avLst/>
          </a:prstGeom>
        </p:spPr>
        <p:txBody>
          <a:bodyPr spcFirstLastPara="1" wrap="square" lIns="91425" tIns="91425" rIns="91425" bIns="91425"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dirty="0" smtClean="0"/>
              <a:t>Testing</a:t>
            </a:r>
            <a:endParaRPr lang="en-US" dirty="0"/>
          </a:p>
        </p:txBody>
      </p:sp>
      <p:sp>
        <p:nvSpPr>
          <p:cNvPr id="14" name="Google Shape;1114;p48"/>
          <p:cNvSpPr/>
          <p:nvPr/>
        </p:nvSpPr>
        <p:spPr>
          <a:xfrm>
            <a:off x="1020021" y="4374046"/>
            <a:ext cx="743100" cy="743100"/>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6;p48"/>
          <p:cNvSpPr/>
          <p:nvPr/>
        </p:nvSpPr>
        <p:spPr>
          <a:xfrm>
            <a:off x="4781210" y="2659703"/>
            <a:ext cx="743100" cy="743100"/>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18;p48"/>
          <p:cNvSpPr/>
          <p:nvPr/>
        </p:nvSpPr>
        <p:spPr>
          <a:xfrm>
            <a:off x="4781210" y="4382541"/>
            <a:ext cx="743100" cy="743100"/>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32;p48"/>
          <p:cNvSpPr/>
          <p:nvPr/>
        </p:nvSpPr>
        <p:spPr>
          <a:xfrm rot="2882642">
            <a:off x="1296309" y="2723698"/>
            <a:ext cx="134890" cy="615111"/>
          </a:xfrm>
          <a:custGeom>
            <a:avLst/>
            <a:gdLst/>
            <a:ahLst/>
            <a:cxnLst/>
            <a:rect l="l" t="t" r="r" b="b"/>
            <a:pathLst>
              <a:path w="2621" h="11952" extrusionOk="0">
                <a:moveTo>
                  <a:pt x="1310" y="572"/>
                </a:moveTo>
                <a:cubicBezTo>
                  <a:pt x="1537" y="976"/>
                  <a:pt x="1560" y="1060"/>
                  <a:pt x="1560" y="1060"/>
                </a:cubicBezTo>
                <a:lnTo>
                  <a:pt x="1560" y="1072"/>
                </a:lnTo>
                <a:cubicBezTo>
                  <a:pt x="1489" y="1119"/>
                  <a:pt x="1382" y="1131"/>
                  <a:pt x="1298" y="1131"/>
                </a:cubicBezTo>
                <a:cubicBezTo>
                  <a:pt x="1203" y="1131"/>
                  <a:pt x="1120" y="1095"/>
                  <a:pt x="1025" y="1072"/>
                </a:cubicBezTo>
                <a:lnTo>
                  <a:pt x="1310" y="572"/>
                </a:lnTo>
                <a:close/>
                <a:moveTo>
                  <a:pt x="1739" y="1369"/>
                </a:moveTo>
                <a:lnTo>
                  <a:pt x="2156" y="2155"/>
                </a:lnTo>
                <a:lnTo>
                  <a:pt x="465" y="2155"/>
                </a:lnTo>
                <a:lnTo>
                  <a:pt x="882" y="1369"/>
                </a:lnTo>
                <a:cubicBezTo>
                  <a:pt x="1013" y="1441"/>
                  <a:pt x="1156" y="1476"/>
                  <a:pt x="1310" y="1476"/>
                </a:cubicBezTo>
                <a:cubicBezTo>
                  <a:pt x="1453" y="1476"/>
                  <a:pt x="1608" y="1441"/>
                  <a:pt x="1739" y="1369"/>
                </a:cubicBezTo>
                <a:close/>
                <a:moveTo>
                  <a:pt x="2263" y="9763"/>
                </a:moveTo>
                <a:lnTo>
                  <a:pt x="2263" y="10454"/>
                </a:lnTo>
                <a:lnTo>
                  <a:pt x="358" y="10454"/>
                </a:lnTo>
                <a:lnTo>
                  <a:pt x="358" y="9763"/>
                </a:lnTo>
                <a:close/>
                <a:moveTo>
                  <a:pt x="1310" y="0"/>
                </a:moveTo>
                <a:cubicBezTo>
                  <a:pt x="1251" y="0"/>
                  <a:pt x="1191" y="36"/>
                  <a:pt x="1144" y="95"/>
                </a:cubicBezTo>
                <a:lnTo>
                  <a:pt x="656" y="1024"/>
                </a:lnTo>
                <a:lnTo>
                  <a:pt x="132" y="2012"/>
                </a:lnTo>
                <a:cubicBezTo>
                  <a:pt x="48" y="2179"/>
                  <a:pt x="1" y="2357"/>
                  <a:pt x="1" y="2548"/>
                </a:cubicBezTo>
                <a:lnTo>
                  <a:pt x="1" y="5727"/>
                </a:lnTo>
                <a:cubicBezTo>
                  <a:pt x="1" y="5834"/>
                  <a:pt x="72" y="5906"/>
                  <a:pt x="179" y="5906"/>
                </a:cubicBezTo>
                <a:cubicBezTo>
                  <a:pt x="286" y="5906"/>
                  <a:pt x="358" y="5834"/>
                  <a:pt x="358" y="5727"/>
                </a:cubicBezTo>
                <a:lnTo>
                  <a:pt x="358" y="2512"/>
                </a:lnTo>
                <a:lnTo>
                  <a:pt x="1132" y="2512"/>
                </a:lnTo>
                <a:lnTo>
                  <a:pt x="1132" y="9406"/>
                </a:lnTo>
                <a:lnTo>
                  <a:pt x="1132" y="9418"/>
                </a:lnTo>
                <a:lnTo>
                  <a:pt x="358" y="9418"/>
                </a:lnTo>
                <a:lnTo>
                  <a:pt x="358" y="6465"/>
                </a:lnTo>
                <a:cubicBezTo>
                  <a:pt x="358" y="6358"/>
                  <a:pt x="286" y="6287"/>
                  <a:pt x="179" y="6287"/>
                </a:cubicBezTo>
                <a:cubicBezTo>
                  <a:pt x="72" y="6287"/>
                  <a:pt x="1" y="6358"/>
                  <a:pt x="1" y="6465"/>
                </a:cubicBezTo>
                <a:lnTo>
                  <a:pt x="1" y="10644"/>
                </a:lnTo>
                <a:cubicBezTo>
                  <a:pt x="1" y="10882"/>
                  <a:pt x="60" y="11120"/>
                  <a:pt x="191" y="11311"/>
                </a:cubicBezTo>
                <a:cubicBezTo>
                  <a:pt x="227" y="11370"/>
                  <a:pt x="286" y="11406"/>
                  <a:pt x="346" y="11406"/>
                </a:cubicBezTo>
                <a:cubicBezTo>
                  <a:pt x="477" y="11406"/>
                  <a:pt x="560" y="11251"/>
                  <a:pt x="489" y="11132"/>
                </a:cubicBezTo>
                <a:cubicBezTo>
                  <a:pt x="429" y="11025"/>
                  <a:pt x="382" y="10930"/>
                  <a:pt x="370" y="10823"/>
                </a:cubicBezTo>
                <a:lnTo>
                  <a:pt x="2227" y="10823"/>
                </a:lnTo>
                <a:cubicBezTo>
                  <a:pt x="2144" y="11251"/>
                  <a:pt x="1775" y="11597"/>
                  <a:pt x="1310" y="11597"/>
                </a:cubicBezTo>
                <a:cubicBezTo>
                  <a:pt x="1179" y="11597"/>
                  <a:pt x="1037" y="11561"/>
                  <a:pt x="917" y="11525"/>
                </a:cubicBezTo>
                <a:cubicBezTo>
                  <a:pt x="895" y="11512"/>
                  <a:pt x="870" y="11506"/>
                  <a:pt x="845" y="11506"/>
                </a:cubicBezTo>
                <a:cubicBezTo>
                  <a:pt x="780" y="11506"/>
                  <a:pt x="714" y="11548"/>
                  <a:pt x="679" y="11609"/>
                </a:cubicBezTo>
                <a:cubicBezTo>
                  <a:pt x="644" y="11704"/>
                  <a:pt x="679" y="11799"/>
                  <a:pt x="775" y="11847"/>
                </a:cubicBezTo>
                <a:cubicBezTo>
                  <a:pt x="941" y="11918"/>
                  <a:pt x="1111" y="11951"/>
                  <a:pt x="1277" y="11951"/>
                </a:cubicBezTo>
                <a:cubicBezTo>
                  <a:pt x="1966" y="11951"/>
                  <a:pt x="2584" y="11383"/>
                  <a:pt x="2584" y="10644"/>
                </a:cubicBezTo>
                <a:cubicBezTo>
                  <a:pt x="2620" y="10608"/>
                  <a:pt x="2620" y="9596"/>
                  <a:pt x="2620" y="9585"/>
                </a:cubicBezTo>
                <a:lnTo>
                  <a:pt x="2620" y="8049"/>
                </a:lnTo>
                <a:cubicBezTo>
                  <a:pt x="2620" y="7953"/>
                  <a:pt x="2549" y="7870"/>
                  <a:pt x="2441" y="7870"/>
                </a:cubicBezTo>
                <a:cubicBezTo>
                  <a:pt x="2334" y="7870"/>
                  <a:pt x="2263" y="7953"/>
                  <a:pt x="2263" y="8049"/>
                </a:cubicBezTo>
                <a:lnTo>
                  <a:pt x="2263" y="9406"/>
                </a:lnTo>
                <a:lnTo>
                  <a:pt x="1489" y="9406"/>
                </a:lnTo>
                <a:lnTo>
                  <a:pt x="1489" y="9394"/>
                </a:lnTo>
                <a:lnTo>
                  <a:pt x="1489" y="2500"/>
                </a:lnTo>
                <a:lnTo>
                  <a:pt x="2263" y="2500"/>
                </a:lnTo>
                <a:lnTo>
                  <a:pt x="2263" y="2548"/>
                </a:lnTo>
                <a:lnTo>
                  <a:pt x="2263" y="7334"/>
                </a:lnTo>
                <a:cubicBezTo>
                  <a:pt x="2263" y="7441"/>
                  <a:pt x="2334" y="7513"/>
                  <a:pt x="2441" y="7513"/>
                </a:cubicBezTo>
                <a:cubicBezTo>
                  <a:pt x="2549" y="7513"/>
                  <a:pt x="2620" y="7441"/>
                  <a:pt x="2620" y="7334"/>
                </a:cubicBezTo>
                <a:lnTo>
                  <a:pt x="2620" y="2548"/>
                </a:lnTo>
                <a:cubicBezTo>
                  <a:pt x="2620" y="2369"/>
                  <a:pt x="2572" y="2191"/>
                  <a:pt x="2489" y="2012"/>
                </a:cubicBezTo>
                <a:lnTo>
                  <a:pt x="1477" y="95"/>
                </a:lnTo>
                <a:cubicBezTo>
                  <a:pt x="1441" y="36"/>
                  <a:pt x="1382" y="0"/>
                  <a:pt x="1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1133;p48"/>
          <p:cNvGrpSpPr/>
          <p:nvPr/>
        </p:nvGrpSpPr>
        <p:grpSpPr>
          <a:xfrm>
            <a:off x="4878959" y="2770804"/>
            <a:ext cx="547601" cy="493577"/>
            <a:chOff x="3967213" y="1975477"/>
            <a:chExt cx="368185" cy="331816"/>
          </a:xfrm>
        </p:grpSpPr>
        <p:sp>
          <p:nvSpPr>
            <p:cNvPr id="21" name="Google Shape;1134;p48"/>
            <p:cNvSpPr/>
            <p:nvPr/>
          </p:nvSpPr>
          <p:spPr>
            <a:xfrm>
              <a:off x="3967213" y="1975477"/>
              <a:ext cx="368185" cy="331816"/>
            </a:xfrm>
            <a:custGeom>
              <a:avLst/>
              <a:gdLst/>
              <a:ahLst/>
              <a:cxnLst/>
              <a:rect l="l" t="t" r="r" b="b"/>
              <a:pathLst>
                <a:path w="11622" h="10474" extrusionOk="0">
                  <a:moveTo>
                    <a:pt x="9026" y="0"/>
                  </a:moveTo>
                  <a:cubicBezTo>
                    <a:pt x="7585" y="0"/>
                    <a:pt x="6430" y="1179"/>
                    <a:pt x="6430" y="2608"/>
                  </a:cubicBezTo>
                  <a:cubicBezTo>
                    <a:pt x="6430" y="3072"/>
                    <a:pt x="6549" y="3513"/>
                    <a:pt x="6763" y="3882"/>
                  </a:cubicBezTo>
                  <a:lnTo>
                    <a:pt x="5680" y="3882"/>
                  </a:lnTo>
                  <a:cubicBezTo>
                    <a:pt x="5597" y="3882"/>
                    <a:pt x="5513" y="3965"/>
                    <a:pt x="5513" y="4048"/>
                  </a:cubicBezTo>
                  <a:cubicBezTo>
                    <a:pt x="5513" y="4144"/>
                    <a:pt x="5597" y="4215"/>
                    <a:pt x="5680" y="4215"/>
                  </a:cubicBezTo>
                  <a:lnTo>
                    <a:pt x="6978" y="4215"/>
                  </a:lnTo>
                  <a:cubicBezTo>
                    <a:pt x="7454" y="4810"/>
                    <a:pt x="8192" y="5191"/>
                    <a:pt x="9014" y="5191"/>
                  </a:cubicBezTo>
                  <a:cubicBezTo>
                    <a:pt x="9180" y="5191"/>
                    <a:pt x="9359" y="5180"/>
                    <a:pt x="9502" y="5156"/>
                  </a:cubicBezTo>
                  <a:lnTo>
                    <a:pt x="9502" y="5775"/>
                  </a:lnTo>
                  <a:lnTo>
                    <a:pt x="977" y="5775"/>
                  </a:lnTo>
                  <a:cubicBezTo>
                    <a:pt x="905" y="5775"/>
                    <a:pt x="834" y="5834"/>
                    <a:pt x="810" y="5906"/>
                  </a:cubicBezTo>
                  <a:lnTo>
                    <a:pt x="322" y="8466"/>
                  </a:lnTo>
                  <a:lnTo>
                    <a:pt x="322" y="2965"/>
                  </a:lnTo>
                  <a:lnTo>
                    <a:pt x="2691" y="2965"/>
                  </a:lnTo>
                  <a:lnTo>
                    <a:pt x="3882" y="4156"/>
                  </a:lnTo>
                  <a:cubicBezTo>
                    <a:pt x="3906" y="4179"/>
                    <a:pt x="3953" y="4203"/>
                    <a:pt x="4001" y="4203"/>
                  </a:cubicBezTo>
                  <a:lnTo>
                    <a:pt x="5001" y="4203"/>
                  </a:lnTo>
                  <a:cubicBezTo>
                    <a:pt x="5085" y="4203"/>
                    <a:pt x="5156" y="4120"/>
                    <a:pt x="5156" y="4037"/>
                  </a:cubicBezTo>
                  <a:cubicBezTo>
                    <a:pt x="5156" y="3941"/>
                    <a:pt x="5085" y="3870"/>
                    <a:pt x="5001" y="3870"/>
                  </a:cubicBezTo>
                  <a:lnTo>
                    <a:pt x="4073" y="3870"/>
                  </a:lnTo>
                  <a:lnTo>
                    <a:pt x="2882" y="2679"/>
                  </a:lnTo>
                  <a:cubicBezTo>
                    <a:pt x="2858" y="2655"/>
                    <a:pt x="2810" y="2632"/>
                    <a:pt x="2763" y="2632"/>
                  </a:cubicBezTo>
                  <a:lnTo>
                    <a:pt x="155" y="2632"/>
                  </a:lnTo>
                  <a:cubicBezTo>
                    <a:pt x="72" y="2632"/>
                    <a:pt x="1" y="2715"/>
                    <a:pt x="1" y="2798"/>
                  </a:cubicBezTo>
                  <a:lnTo>
                    <a:pt x="1" y="10299"/>
                  </a:lnTo>
                  <a:cubicBezTo>
                    <a:pt x="1" y="10457"/>
                    <a:pt x="121" y="10466"/>
                    <a:pt x="248" y="10466"/>
                  </a:cubicBezTo>
                  <a:cubicBezTo>
                    <a:pt x="264" y="10466"/>
                    <a:pt x="281" y="10466"/>
                    <a:pt x="298" y="10466"/>
                  </a:cubicBezTo>
                  <a:cubicBezTo>
                    <a:pt x="414" y="10466"/>
                    <a:pt x="3457" y="10474"/>
                    <a:pt x="6062" y="10474"/>
                  </a:cubicBezTo>
                  <a:cubicBezTo>
                    <a:pt x="8016" y="10474"/>
                    <a:pt x="9723" y="10469"/>
                    <a:pt x="9764" y="10454"/>
                  </a:cubicBezTo>
                  <a:cubicBezTo>
                    <a:pt x="9799" y="10418"/>
                    <a:pt x="9847" y="10371"/>
                    <a:pt x="9859" y="10335"/>
                  </a:cubicBezTo>
                  <a:lnTo>
                    <a:pt x="10192" y="8609"/>
                  </a:lnTo>
                  <a:cubicBezTo>
                    <a:pt x="10204" y="8513"/>
                    <a:pt x="10145" y="8430"/>
                    <a:pt x="10061" y="8406"/>
                  </a:cubicBezTo>
                  <a:cubicBezTo>
                    <a:pt x="10053" y="8405"/>
                    <a:pt x="10045" y="8405"/>
                    <a:pt x="10037" y="8405"/>
                  </a:cubicBezTo>
                  <a:cubicBezTo>
                    <a:pt x="9952" y="8405"/>
                    <a:pt x="9881" y="8461"/>
                    <a:pt x="9859" y="8537"/>
                  </a:cubicBezTo>
                  <a:lnTo>
                    <a:pt x="9561" y="10121"/>
                  </a:lnTo>
                  <a:lnTo>
                    <a:pt x="393" y="10121"/>
                  </a:lnTo>
                  <a:lnTo>
                    <a:pt x="1155" y="6132"/>
                  </a:lnTo>
                  <a:lnTo>
                    <a:pt x="10335" y="6132"/>
                  </a:lnTo>
                  <a:lnTo>
                    <a:pt x="10014" y="7870"/>
                  </a:lnTo>
                  <a:cubicBezTo>
                    <a:pt x="10002" y="7966"/>
                    <a:pt x="10061" y="8049"/>
                    <a:pt x="10145" y="8061"/>
                  </a:cubicBezTo>
                  <a:cubicBezTo>
                    <a:pt x="10159" y="8064"/>
                    <a:pt x="10173" y="8066"/>
                    <a:pt x="10186" y="8066"/>
                  </a:cubicBezTo>
                  <a:cubicBezTo>
                    <a:pt x="10263" y="8066"/>
                    <a:pt x="10325" y="8011"/>
                    <a:pt x="10335" y="7930"/>
                  </a:cubicBezTo>
                  <a:lnTo>
                    <a:pt x="10716" y="6001"/>
                  </a:lnTo>
                  <a:cubicBezTo>
                    <a:pt x="10728" y="5953"/>
                    <a:pt x="10716" y="5894"/>
                    <a:pt x="10680" y="5870"/>
                  </a:cubicBezTo>
                  <a:cubicBezTo>
                    <a:pt x="10657" y="5822"/>
                    <a:pt x="10609" y="5811"/>
                    <a:pt x="10550" y="5811"/>
                  </a:cubicBezTo>
                  <a:lnTo>
                    <a:pt x="9847" y="5811"/>
                  </a:lnTo>
                  <a:lnTo>
                    <a:pt x="9847" y="5096"/>
                  </a:lnTo>
                  <a:cubicBezTo>
                    <a:pt x="10776" y="4775"/>
                    <a:pt x="11466" y="3965"/>
                    <a:pt x="11585" y="2965"/>
                  </a:cubicBezTo>
                  <a:cubicBezTo>
                    <a:pt x="11609" y="2858"/>
                    <a:pt x="11550" y="2774"/>
                    <a:pt x="11454" y="2751"/>
                  </a:cubicBezTo>
                  <a:cubicBezTo>
                    <a:pt x="11448" y="2750"/>
                    <a:pt x="11442" y="2749"/>
                    <a:pt x="11436" y="2749"/>
                  </a:cubicBezTo>
                  <a:cubicBezTo>
                    <a:pt x="11358" y="2749"/>
                    <a:pt x="11275" y="2817"/>
                    <a:pt x="11264" y="2905"/>
                  </a:cubicBezTo>
                  <a:cubicBezTo>
                    <a:pt x="11109" y="4025"/>
                    <a:pt x="10145" y="4870"/>
                    <a:pt x="9014" y="4870"/>
                  </a:cubicBezTo>
                  <a:cubicBezTo>
                    <a:pt x="7763" y="4870"/>
                    <a:pt x="6751" y="3858"/>
                    <a:pt x="6751" y="2608"/>
                  </a:cubicBezTo>
                  <a:cubicBezTo>
                    <a:pt x="6751" y="1358"/>
                    <a:pt x="7763" y="346"/>
                    <a:pt x="9014" y="346"/>
                  </a:cubicBezTo>
                  <a:cubicBezTo>
                    <a:pt x="10133" y="346"/>
                    <a:pt x="11097" y="1179"/>
                    <a:pt x="11264" y="2274"/>
                  </a:cubicBezTo>
                  <a:cubicBezTo>
                    <a:pt x="11275" y="2363"/>
                    <a:pt x="11358" y="2431"/>
                    <a:pt x="11436" y="2431"/>
                  </a:cubicBezTo>
                  <a:cubicBezTo>
                    <a:pt x="11442" y="2431"/>
                    <a:pt x="11448" y="2430"/>
                    <a:pt x="11454" y="2429"/>
                  </a:cubicBezTo>
                  <a:cubicBezTo>
                    <a:pt x="11550" y="2417"/>
                    <a:pt x="11621" y="2322"/>
                    <a:pt x="11609" y="2239"/>
                  </a:cubicBezTo>
                  <a:cubicBezTo>
                    <a:pt x="11514" y="1620"/>
                    <a:pt x="11204" y="1060"/>
                    <a:pt x="10740" y="643"/>
                  </a:cubicBezTo>
                  <a:cubicBezTo>
                    <a:pt x="10264" y="227"/>
                    <a:pt x="9657" y="0"/>
                    <a:pt x="90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5;p48"/>
            <p:cNvSpPr/>
            <p:nvPr/>
          </p:nvSpPr>
          <p:spPr>
            <a:xfrm>
              <a:off x="4237665" y="2034307"/>
              <a:ext cx="32092" cy="63772"/>
            </a:xfrm>
            <a:custGeom>
              <a:avLst/>
              <a:gdLst/>
              <a:ahLst/>
              <a:cxnLst/>
              <a:rect l="l" t="t" r="r" b="b"/>
              <a:pathLst>
                <a:path w="1013" h="2013" extrusionOk="0">
                  <a:moveTo>
                    <a:pt x="179" y="1"/>
                  </a:moveTo>
                  <a:cubicBezTo>
                    <a:pt x="84" y="1"/>
                    <a:pt x="12" y="72"/>
                    <a:pt x="12" y="167"/>
                  </a:cubicBezTo>
                  <a:cubicBezTo>
                    <a:pt x="12" y="263"/>
                    <a:pt x="84" y="334"/>
                    <a:pt x="179" y="334"/>
                  </a:cubicBezTo>
                  <a:lnTo>
                    <a:pt x="322" y="334"/>
                  </a:lnTo>
                  <a:lnTo>
                    <a:pt x="322" y="1691"/>
                  </a:lnTo>
                  <a:lnTo>
                    <a:pt x="167" y="1691"/>
                  </a:lnTo>
                  <a:cubicBezTo>
                    <a:pt x="72" y="1691"/>
                    <a:pt x="0" y="1763"/>
                    <a:pt x="0" y="1846"/>
                  </a:cubicBezTo>
                  <a:cubicBezTo>
                    <a:pt x="0" y="1941"/>
                    <a:pt x="72" y="2013"/>
                    <a:pt x="167" y="2013"/>
                  </a:cubicBezTo>
                  <a:lnTo>
                    <a:pt x="846" y="2013"/>
                  </a:lnTo>
                  <a:cubicBezTo>
                    <a:pt x="941" y="2013"/>
                    <a:pt x="1012" y="1941"/>
                    <a:pt x="1012" y="1846"/>
                  </a:cubicBezTo>
                  <a:cubicBezTo>
                    <a:pt x="1012" y="1775"/>
                    <a:pt x="941" y="1703"/>
                    <a:pt x="846" y="1703"/>
                  </a:cubicBezTo>
                  <a:lnTo>
                    <a:pt x="667" y="1703"/>
                  </a:lnTo>
                  <a:lnTo>
                    <a:pt x="667" y="167"/>
                  </a:lnTo>
                  <a:cubicBezTo>
                    <a:pt x="667" y="72"/>
                    <a:pt x="596" y="1"/>
                    <a:pt x="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6;p48"/>
            <p:cNvSpPr/>
            <p:nvPr/>
          </p:nvSpPr>
          <p:spPr>
            <a:xfrm>
              <a:off x="4241815" y="2014317"/>
              <a:ext cx="17012" cy="17012"/>
            </a:xfrm>
            <a:custGeom>
              <a:avLst/>
              <a:gdLst/>
              <a:ahLst/>
              <a:cxnLst/>
              <a:rect l="l" t="t" r="r" b="b"/>
              <a:pathLst>
                <a:path w="537" h="537" extrusionOk="0">
                  <a:moveTo>
                    <a:pt x="274" y="1"/>
                  </a:moveTo>
                  <a:cubicBezTo>
                    <a:pt x="119" y="1"/>
                    <a:pt x="0" y="120"/>
                    <a:pt x="0" y="263"/>
                  </a:cubicBezTo>
                  <a:cubicBezTo>
                    <a:pt x="0" y="417"/>
                    <a:pt x="119" y="536"/>
                    <a:pt x="274" y="536"/>
                  </a:cubicBezTo>
                  <a:cubicBezTo>
                    <a:pt x="417" y="536"/>
                    <a:pt x="536" y="417"/>
                    <a:pt x="536" y="263"/>
                  </a:cubicBezTo>
                  <a:cubicBezTo>
                    <a:pt x="536" y="120"/>
                    <a:pt x="417"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137;p48"/>
          <p:cNvGrpSpPr/>
          <p:nvPr/>
        </p:nvGrpSpPr>
        <p:grpSpPr>
          <a:xfrm>
            <a:off x="1089945" y="4543575"/>
            <a:ext cx="547613" cy="421033"/>
            <a:chOff x="1781317" y="3391400"/>
            <a:chExt cx="367255" cy="282364"/>
          </a:xfrm>
        </p:grpSpPr>
        <p:sp>
          <p:nvSpPr>
            <p:cNvPr id="25" name="Google Shape;1138;p48"/>
            <p:cNvSpPr/>
            <p:nvPr/>
          </p:nvSpPr>
          <p:spPr>
            <a:xfrm>
              <a:off x="1901061" y="3639610"/>
              <a:ext cx="11013" cy="33772"/>
            </a:xfrm>
            <a:custGeom>
              <a:avLst/>
              <a:gdLst/>
              <a:ahLst/>
              <a:cxnLst/>
              <a:rect l="l" t="t" r="r" b="b"/>
              <a:pathLst>
                <a:path w="346" h="1061" extrusionOk="0">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9;p48"/>
            <p:cNvSpPr/>
            <p:nvPr/>
          </p:nvSpPr>
          <p:spPr>
            <a:xfrm>
              <a:off x="2016668" y="3639610"/>
              <a:ext cx="10631" cy="33772"/>
            </a:xfrm>
            <a:custGeom>
              <a:avLst/>
              <a:gdLst/>
              <a:ahLst/>
              <a:cxnLst/>
              <a:rect l="l" t="t" r="r" b="b"/>
              <a:pathLst>
                <a:path w="334" h="1061" extrusionOk="0">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40;p48"/>
            <p:cNvSpPr/>
            <p:nvPr/>
          </p:nvSpPr>
          <p:spPr>
            <a:xfrm>
              <a:off x="1820340" y="3518720"/>
              <a:ext cx="46281" cy="16329"/>
            </a:xfrm>
            <a:custGeom>
              <a:avLst/>
              <a:gdLst/>
              <a:ahLst/>
              <a:cxnLst/>
              <a:rect l="l" t="t" r="r" b="b"/>
              <a:pathLst>
                <a:path w="1454" h="513" extrusionOk="0">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41;p48"/>
            <p:cNvSpPr/>
            <p:nvPr/>
          </p:nvSpPr>
          <p:spPr>
            <a:xfrm>
              <a:off x="1802898" y="3628247"/>
              <a:ext cx="11045" cy="45135"/>
            </a:xfrm>
            <a:custGeom>
              <a:avLst/>
              <a:gdLst/>
              <a:ahLst/>
              <a:cxnLst/>
              <a:rect l="l" t="t" r="r" b="b"/>
              <a:pathLst>
                <a:path w="347" h="1418" extrusionOk="0">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42;p48"/>
            <p:cNvSpPr/>
            <p:nvPr/>
          </p:nvSpPr>
          <p:spPr>
            <a:xfrm>
              <a:off x="1781317" y="3391400"/>
              <a:ext cx="367255" cy="282364"/>
            </a:xfrm>
            <a:custGeom>
              <a:avLst/>
              <a:gdLst/>
              <a:ahLst/>
              <a:cxnLst/>
              <a:rect l="l" t="t" r="r" b="b"/>
              <a:pathLst>
                <a:path w="11538" h="8871" extrusionOk="0">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43;p48"/>
            <p:cNvSpPr/>
            <p:nvPr/>
          </p:nvSpPr>
          <p:spPr>
            <a:xfrm>
              <a:off x="2114800" y="3635440"/>
              <a:ext cx="11045" cy="37941"/>
            </a:xfrm>
            <a:custGeom>
              <a:avLst/>
              <a:gdLst/>
              <a:ahLst/>
              <a:cxnLst/>
              <a:rect l="l" t="t" r="r" b="b"/>
              <a:pathLst>
                <a:path w="347" h="1192" extrusionOk="0">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144;p48"/>
          <p:cNvGrpSpPr/>
          <p:nvPr/>
        </p:nvGrpSpPr>
        <p:grpSpPr>
          <a:xfrm>
            <a:off x="4950094" y="4520197"/>
            <a:ext cx="405306" cy="467789"/>
            <a:chOff x="4193490" y="3350084"/>
            <a:chExt cx="289939" cy="334661"/>
          </a:xfrm>
        </p:grpSpPr>
        <p:sp>
          <p:nvSpPr>
            <p:cNvPr id="32" name="Google Shape;1145;p48"/>
            <p:cNvSpPr/>
            <p:nvPr/>
          </p:nvSpPr>
          <p:spPr>
            <a:xfrm>
              <a:off x="4193490" y="3350084"/>
              <a:ext cx="246364" cy="150110"/>
            </a:xfrm>
            <a:custGeom>
              <a:avLst/>
              <a:gdLst/>
              <a:ahLst/>
              <a:cxnLst/>
              <a:rect l="l" t="t" r="r" b="b"/>
              <a:pathLst>
                <a:path w="7740" h="4716" extrusionOk="0">
                  <a:moveTo>
                    <a:pt x="4382" y="298"/>
                  </a:moveTo>
                  <a:lnTo>
                    <a:pt x="4299" y="1048"/>
                  </a:lnTo>
                  <a:lnTo>
                    <a:pt x="3668" y="1048"/>
                  </a:lnTo>
                  <a:lnTo>
                    <a:pt x="3620" y="524"/>
                  </a:lnTo>
                  <a:lnTo>
                    <a:pt x="3584" y="298"/>
                  </a:lnTo>
                  <a:close/>
                  <a:moveTo>
                    <a:pt x="6013" y="929"/>
                  </a:moveTo>
                  <a:lnTo>
                    <a:pt x="7204" y="2120"/>
                  </a:lnTo>
                  <a:lnTo>
                    <a:pt x="6025" y="2096"/>
                  </a:lnTo>
                  <a:lnTo>
                    <a:pt x="6013" y="929"/>
                  </a:lnTo>
                  <a:close/>
                  <a:moveTo>
                    <a:pt x="3406" y="0"/>
                  </a:moveTo>
                  <a:cubicBezTo>
                    <a:pt x="3358" y="0"/>
                    <a:pt x="3322" y="12"/>
                    <a:pt x="3287" y="48"/>
                  </a:cubicBezTo>
                  <a:cubicBezTo>
                    <a:pt x="3263" y="72"/>
                    <a:pt x="3239" y="119"/>
                    <a:pt x="3239" y="167"/>
                  </a:cubicBezTo>
                  <a:lnTo>
                    <a:pt x="3275" y="393"/>
                  </a:lnTo>
                  <a:lnTo>
                    <a:pt x="143" y="393"/>
                  </a:lnTo>
                  <a:cubicBezTo>
                    <a:pt x="60" y="393"/>
                    <a:pt x="1" y="465"/>
                    <a:pt x="1" y="536"/>
                  </a:cubicBezTo>
                  <a:lnTo>
                    <a:pt x="1" y="1191"/>
                  </a:lnTo>
                  <a:cubicBezTo>
                    <a:pt x="1" y="1286"/>
                    <a:pt x="72" y="1346"/>
                    <a:pt x="143" y="1346"/>
                  </a:cubicBezTo>
                  <a:cubicBezTo>
                    <a:pt x="239" y="1346"/>
                    <a:pt x="298" y="1262"/>
                    <a:pt x="298" y="1191"/>
                  </a:cubicBezTo>
                  <a:lnTo>
                    <a:pt x="298" y="691"/>
                  </a:lnTo>
                  <a:lnTo>
                    <a:pt x="3299" y="691"/>
                  </a:lnTo>
                  <a:lnTo>
                    <a:pt x="3358" y="1203"/>
                  </a:lnTo>
                  <a:cubicBezTo>
                    <a:pt x="3382" y="1286"/>
                    <a:pt x="3441" y="1346"/>
                    <a:pt x="3513" y="1346"/>
                  </a:cubicBezTo>
                  <a:lnTo>
                    <a:pt x="4418" y="1346"/>
                  </a:lnTo>
                  <a:cubicBezTo>
                    <a:pt x="4489" y="1346"/>
                    <a:pt x="4573" y="1286"/>
                    <a:pt x="4573" y="1203"/>
                  </a:cubicBezTo>
                  <a:lnTo>
                    <a:pt x="4632" y="691"/>
                  </a:lnTo>
                  <a:lnTo>
                    <a:pt x="5680" y="691"/>
                  </a:lnTo>
                  <a:lnTo>
                    <a:pt x="5704" y="2239"/>
                  </a:lnTo>
                  <a:cubicBezTo>
                    <a:pt x="5704" y="2322"/>
                    <a:pt x="5775" y="2382"/>
                    <a:pt x="5847" y="2382"/>
                  </a:cubicBezTo>
                  <a:lnTo>
                    <a:pt x="7394" y="2394"/>
                  </a:lnTo>
                  <a:lnTo>
                    <a:pt x="7394" y="4572"/>
                  </a:lnTo>
                  <a:cubicBezTo>
                    <a:pt x="7394" y="4656"/>
                    <a:pt x="7466" y="4715"/>
                    <a:pt x="7549" y="4715"/>
                  </a:cubicBezTo>
                  <a:cubicBezTo>
                    <a:pt x="7632" y="4715"/>
                    <a:pt x="7692" y="4644"/>
                    <a:pt x="7692" y="4572"/>
                  </a:cubicBezTo>
                  <a:lnTo>
                    <a:pt x="7692" y="2251"/>
                  </a:lnTo>
                  <a:cubicBezTo>
                    <a:pt x="7740" y="2215"/>
                    <a:pt x="7728" y="2191"/>
                    <a:pt x="7692" y="2155"/>
                  </a:cubicBezTo>
                  <a:lnTo>
                    <a:pt x="5966" y="429"/>
                  </a:lnTo>
                  <a:cubicBezTo>
                    <a:pt x="5942" y="405"/>
                    <a:pt x="5894" y="393"/>
                    <a:pt x="5858" y="393"/>
                  </a:cubicBezTo>
                  <a:lnTo>
                    <a:pt x="4692" y="393"/>
                  </a:lnTo>
                  <a:lnTo>
                    <a:pt x="4715" y="167"/>
                  </a:lnTo>
                  <a:cubicBezTo>
                    <a:pt x="4715" y="119"/>
                    <a:pt x="4704" y="72"/>
                    <a:pt x="4668" y="48"/>
                  </a:cubicBezTo>
                  <a:cubicBezTo>
                    <a:pt x="4644" y="12"/>
                    <a:pt x="4596" y="0"/>
                    <a:pt x="4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46;p48"/>
            <p:cNvSpPr/>
            <p:nvPr/>
          </p:nvSpPr>
          <p:spPr>
            <a:xfrm>
              <a:off x="4193872" y="3405023"/>
              <a:ext cx="9517" cy="44753"/>
            </a:xfrm>
            <a:custGeom>
              <a:avLst/>
              <a:gdLst/>
              <a:ahLst/>
              <a:cxnLst/>
              <a:rect l="l" t="t" r="r" b="b"/>
              <a:pathLst>
                <a:path w="299" h="1406" extrusionOk="0">
                  <a:moveTo>
                    <a:pt x="155" y="1"/>
                  </a:moveTo>
                  <a:cubicBezTo>
                    <a:pt x="60" y="1"/>
                    <a:pt x="0" y="72"/>
                    <a:pt x="0" y="156"/>
                  </a:cubicBezTo>
                  <a:lnTo>
                    <a:pt x="0" y="1251"/>
                  </a:lnTo>
                  <a:cubicBezTo>
                    <a:pt x="0" y="1346"/>
                    <a:pt x="72" y="1406"/>
                    <a:pt x="155" y="1406"/>
                  </a:cubicBezTo>
                  <a:cubicBezTo>
                    <a:pt x="239" y="1406"/>
                    <a:pt x="298" y="1322"/>
                    <a:pt x="298" y="1251"/>
                  </a:cubicBezTo>
                  <a:lnTo>
                    <a:pt x="298" y="156"/>
                  </a:lnTo>
                  <a:cubicBezTo>
                    <a:pt x="298" y="72"/>
                    <a:pt x="227"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7;p48"/>
            <p:cNvSpPr/>
            <p:nvPr/>
          </p:nvSpPr>
          <p:spPr>
            <a:xfrm>
              <a:off x="4275356" y="3444460"/>
              <a:ext cx="128116" cy="9485"/>
            </a:xfrm>
            <a:custGeom>
              <a:avLst/>
              <a:gdLst/>
              <a:ahLst/>
              <a:cxnLst/>
              <a:rect l="l" t="t" r="r" b="b"/>
              <a:pathLst>
                <a:path w="4025" h="298" extrusionOk="0">
                  <a:moveTo>
                    <a:pt x="155" y="0"/>
                  </a:moveTo>
                  <a:cubicBezTo>
                    <a:pt x="60" y="0"/>
                    <a:pt x="0" y="71"/>
                    <a:pt x="0" y="143"/>
                  </a:cubicBezTo>
                  <a:cubicBezTo>
                    <a:pt x="0" y="226"/>
                    <a:pt x="72" y="298"/>
                    <a:pt x="155" y="298"/>
                  </a:cubicBezTo>
                  <a:lnTo>
                    <a:pt x="3870" y="298"/>
                  </a:lnTo>
                  <a:cubicBezTo>
                    <a:pt x="3965" y="298"/>
                    <a:pt x="4025" y="226"/>
                    <a:pt x="4025" y="143"/>
                  </a:cubicBezTo>
                  <a:cubicBezTo>
                    <a:pt x="4025" y="71"/>
                    <a:pt x="3965"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8;p48"/>
            <p:cNvSpPr/>
            <p:nvPr/>
          </p:nvSpPr>
          <p:spPr>
            <a:xfrm>
              <a:off x="4275356" y="3463781"/>
              <a:ext cx="128116" cy="9485"/>
            </a:xfrm>
            <a:custGeom>
              <a:avLst/>
              <a:gdLst/>
              <a:ahLst/>
              <a:cxnLst/>
              <a:rect l="l" t="t" r="r" b="b"/>
              <a:pathLst>
                <a:path w="4025" h="298" extrusionOk="0">
                  <a:moveTo>
                    <a:pt x="155" y="0"/>
                  </a:moveTo>
                  <a:cubicBezTo>
                    <a:pt x="60" y="0"/>
                    <a:pt x="0" y="72"/>
                    <a:pt x="0" y="155"/>
                  </a:cubicBezTo>
                  <a:cubicBezTo>
                    <a:pt x="0" y="226"/>
                    <a:pt x="72" y="298"/>
                    <a:pt x="155" y="298"/>
                  </a:cubicBezTo>
                  <a:lnTo>
                    <a:pt x="3870" y="298"/>
                  </a:lnTo>
                  <a:cubicBezTo>
                    <a:pt x="3965" y="298"/>
                    <a:pt x="4025" y="226"/>
                    <a:pt x="4025" y="155"/>
                  </a:cubicBezTo>
                  <a:cubicBezTo>
                    <a:pt x="4025" y="72"/>
                    <a:pt x="3965"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9;p48"/>
            <p:cNvSpPr/>
            <p:nvPr/>
          </p:nvSpPr>
          <p:spPr>
            <a:xfrm>
              <a:off x="4223442" y="3439527"/>
              <a:ext cx="38673" cy="38673"/>
            </a:xfrm>
            <a:custGeom>
              <a:avLst/>
              <a:gdLst/>
              <a:ahLst/>
              <a:cxnLst/>
              <a:rect l="l" t="t" r="r" b="b"/>
              <a:pathLst>
                <a:path w="1215" h="1215" extrusionOk="0">
                  <a:moveTo>
                    <a:pt x="905" y="322"/>
                  </a:moveTo>
                  <a:lnTo>
                    <a:pt x="905" y="917"/>
                  </a:lnTo>
                  <a:lnTo>
                    <a:pt x="310" y="917"/>
                  </a:lnTo>
                  <a:lnTo>
                    <a:pt x="310" y="322"/>
                  </a:lnTo>
                  <a:close/>
                  <a:moveTo>
                    <a:pt x="143" y="0"/>
                  </a:moveTo>
                  <a:cubicBezTo>
                    <a:pt x="48" y="0"/>
                    <a:pt x="0" y="72"/>
                    <a:pt x="0" y="155"/>
                  </a:cubicBezTo>
                  <a:lnTo>
                    <a:pt x="0" y="1060"/>
                  </a:lnTo>
                  <a:cubicBezTo>
                    <a:pt x="0" y="1155"/>
                    <a:pt x="72" y="1215"/>
                    <a:pt x="143" y="1215"/>
                  </a:cubicBezTo>
                  <a:lnTo>
                    <a:pt x="1048" y="1215"/>
                  </a:lnTo>
                  <a:cubicBezTo>
                    <a:pt x="1143" y="1215"/>
                    <a:pt x="1203" y="1131"/>
                    <a:pt x="1203" y="1060"/>
                  </a:cubicBezTo>
                  <a:lnTo>
                    <a:pt x="1203" y="155"/>
                  </a:lnTo>
                  <a:cubicBezTo>
                    <a:pt x="1215" y="72"/>
                    <a:pt x="1143" y="0"/>
                    <a:pt x="1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50;p48"/>
            <p:cNvSpPr/>
            <p:nvPr/>
          </p:nvSpPr>
          <p:spPr>
            <a:xfrm>
              <a:off x="4275356" y="3525913"/>
              <a:ext cx="128116" cy="9517"/>
            </a:xfrm>
            <a:custGeom>
              <a:avLst/>
              <a:gdLst/>
              <a:ahLst/>
              <a:cxnLst/>
              <a:rect l="l" t="t" r="r" b="b"/>
              <a:pathLst>
                <a:path w="4025" h="299" extrusionOk="0">
                  <a:moveTo>
                    <a:pt x="155" y="1"/>
                  </a:moveTo>
                  <a:cubicBezTo>
                    <a:pt x="60" y="1"/>
                    <a:pt x="0" y="72"/>
                    <a:pt x="0" y="144"/>
                  </a:cubicBezTo>
                  <a:cubicBezTo>
                    <a:pt x="0" y="227"/>
                    <a:pt x="72" y="299"/>
                    <a:pt x="155" y="299"/>
                  </a:cubicBezTo>
                  <a:lnTo>
                    <a:pt x="3870" y="299"/>
                  </a:lnTo>
                  <a:cubicBezTo>
                    <a:pt x="3965" y="299"/>
                    <a:pt x="4025" y="227"/>
                    <a:pt x="4025" y="144"/>
                  </a:cubicBezTo>
                  <a:cubicBezTo>
                    <a:pt x="4025" y="72"/>
                    <a:pt x="3965" y="1"/>
                    <a:pt x="3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51;p48"/>
            <p:cNvSpPr/>
            <p:nvPr/>
          </p:nvSpPr>
          <p:spPr>
            <a:xfrm>
              <a:off x="4275356" y="3544884"/>
              <a:ext cx="128116" cy="9485"/>
            </a:xfrm>
            <a:custGeom>
              <a:avLst/>
              <a:gdLst/>
              <a:ahLst/>
              <a:cxnLst/>
              <a:rect l="l" t="t" r="r" b="b"/>
              <a:pathLst>
                <a:path w="4025" h="298" extrusionOk="0">
                  <a:moveTo>
                    <a:pt x="155" y="0"/>
                  </a:moveTo>
                  <a:cubicBezTo>
                    <a:pt x="60" y="0"/>
                    <a:pt x="0" y="72"/>
                    <a:pt x="0" y="143"/>
                  </a:cubicBezTo>
                  <a:cubicBezTo>
                    <a:pt x="0" y="226"/>
                    <a:pt x="72" y="298"/>
                    <a:pt x="155" y="298"/>
                  </a:cubicBezTo>
                  <a:lnTo>
                    <a:pt x="3870" y="298"/>
                  </a:lnTo>
                  <a:cubicBezTo>
                    <a:pt x="3965" y="298"/>
                    <a:pt x="4025" y="226"/>
                    <a:pt x="4025" y="143"/>
                  </a:cubicBezTo>
                  <a:cubicBezTo>
                    <a:pt x="4025" y="72"/>
                    <a:pt x="3965"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2;p48"/>
            <p:cNvSpPr/>
            <p:nvPr/>
          </p:nvSpPr>
          <p:spPr>
            <a:xfrm>
              <a:off x="4223442" y="3521011"/>
              <a:ext cx="38673" cy="38673"/>
            </a:xfrm>
            <a:custGeom>
              <a:avLst/>
              <a:gdLst/>
              <a:ahLst/>
              <a:cxnLst/>
              <a:rect l="l" t="t" r="r" b="b"/>
              <a:pathLst>
                <a:path w="1215" h="1215" extrusionOk="0">
                  <a:moveTo>
                    <a:pt x="905" y="298"/>
                  </a:moveTo>
                  <a:lnTo>
                    <a:pt x="905" y="893"/>
                  </a:lnTo>
                  <a:lnTo>
                    <a:pt x="310" y="893"/>
                  </a:lnTo>
                  <a:lnTo>
                    <a:pt x="310" y="298"/>
                  </a:lnTo>
                  <a:close/>
                  <a:moveTo>
                    <a:pt x="143" y="0"/>
                  </a:moveTo>
                  <a:cubicBezTo>
                    <a:pt x="48" y="0"/>
                    <a:pt x="0" y="83"/>
                    <a:pt x="0" y="155"/>
                  </a:cubicBezTo>
                  <a:lnTo>
                    <a:pt x="0" y="1060"/>
                  </a:lnTo>
                  <a:cubicBezTo>
                    <a:pt x="0" y="1155"/>
                    <a:pt x="72" y="1215"/>
                    <a:pt x="143" y="1215"/>
                  </a:cubicBezTo>
                  <a:lnTo>
                    <a:pt x="1048" y="1215"/>
                  </a:lnTo>
                  <a:cubicBezTo>
                    <a:pt x="1143" y="1215"/>
                    <a:pt x="1203" y="1131"/>
                    <a:pt x="1203" y="1060"/>
                  </a:cubicBezTo>
                  <a:lnTo>
                    <a:pt x="1203" y="155"/>
                  </a:lnTo>
                  <a:cubicBezTo>
                    <a:pt x="1215" y="83"/>
                    <a:pt x="1143" y="0"/>
                    <a:pt x="1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3;p48"/>
            <p:cNvSpPr/>
            <p:nvPr/>
          </p:nvSpPr>
          <p:spPr>
            <a:xfrm>
              <a:off x="4223442" y="3602464"/>
              <a:ext cx="38673" cy="38705"/>
            </a:xfrm>
            <a:custGeom>
              <a:avLst/>
              <a:gdLst/>
              <a:ahLst/>
              <a:cxnLst/>
              <a:rect l="l" t="t" r="r" b="b"/>
              <a:pathLst>
                <a:path w="1215" h="1216" extrusionOk="0">
                  <a:moveTo>
                    <a:pt x="905" y="299"/>
                  </a:moveTo>
                  <a:lnTo>
                    <a:pt x="905" y="894"/>
                  </a:lnTo>
                  <a:lnTo>
                    <a:pt x="310" y="894"/>
                  </a:lnTo>
                  <a:lnTo>
                    <a:pt x="310" y="299"/>
                  </a:lnTo>
                  <a:close/>
                  <a:moveTo>
                    <a:pt x="143" y="1"/>
                  </a:moveTo>
                  <a:cubicBezTo>
                    <a:pt x="48" y="1"/>
                    <a:pt x="0" y="84"/>
                    <a:pt x="0" y="156"/>
                  </a:cubicBezTo>
                  <a:lnTo>
                    <a:pt x="0" y="1061"/>
                  </a:lnTo>
                  <a:cubicBezTo>
                    <a:pt x="0" y="1156"/>
                    <a:pt x="72" y="1215"/>
                    <a:pt x="143" y="1215"/>
                  </a:cubicBezTo>
                  <a:lnTo>
                    <a:pt x="1048" y="1215"/>
                  </a:lnTo>
                  <a:cubicBezTo>
                    <a:pt x="1143" y="1215"/>
                    <a:pt x="1203" y="1132"/>
                    <a:pt x="1203" y="1061"/>
                  </a:cubicBezTo>
                  <a:lnTo>
                    <a:pt x="1203" y="156"/>
                  </a:lnTo>
                  <a:cubicBezTo>
                    <a:pt x="1215" y="60"/>
                    <a:pt x="1143" y="1"/>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4;p48"/>
            <p:cNvSpPr/>
            <p:nvPr/>
          </p:nvSpPr>
          <p:spPr>
            <a:xfrm>
              <a:off x="4193872" y="3460375"/>
              <a:ext cx="289558" cy="224370"/>
            </a:xfrm>
            <a:custGeom>
              <a:avLst/>
              <a:gdLst/>
              <a:ahLst/>
              <a:cxnLst/>
              <a:rect l="l" t="t" r="r" b="b"/>
              <a:pathLst>
                <a:path w="9097" h="7049" extrusionOk="0">
                  <a:moveTo>
                    <a:pt x="6108" y="3751"/>
                  </a:moveTo>
                  <a:lnTo>
                    <a:pt x="8502" y="4620"/>
                  </a:lnTo>
                  <a:lnTo>
                    <a:pt x="7894" y="4894"/>
                  </a:lnTo>
                  <a:cubicBezTo>
                    <a:pt x="7847" y="4917"/>
                    <a:pt x="7811" y="4953"/>
                    <a:pt x="7799" y="5013"/>
                  </a:cubicBezTo>
                  <a:cubicBezTo>
                    <a:pt x="7787" y="5060"/>
                    <a:pt x="7799" y="5120"/>
                    <a:pt x="7847" y="5155"/>
                  </a:cubicBezTo>
                  <a:lnTo>
                    <a:pt x="8752" y="6060"/>
                  </a:lnTo>
                  <a:lnTo>
                    <a:pt x="8406" y="6406"/>
                  </a:lnTo>
                  <a:lnTo>
                    <a:pt x="7501" y="5489"/>
                  </a:lnTo>
                  <a:cubicBezTo>
                    <a:pt x="7478" y="5465"/>
                    <a:pt x="7430" y="5453"/>
                    <a:pt x="7394" y="5453"/>
                  </a:cubicBezTo>
                  <a:lnTo>
                    <a:pt x="7370" y="5453"/>
                  </a:lnTo>
                  <a:cubicBezTo>
                    <a:pt x="7323" y="5465"/>
                    <a:pt x="7275" y="5489"/>
                    <a:pt x="7251" y="5536"/>
                  </a:cubicBezTo>
                  <a:lnTo>
                    <a:pt x="6966" y="6156"/>
                  </a:lnTo>
                  <a:lnTo>
                    <a:pt x="6108" y="3751"/>
                  </a:lnTo>
                  <a:close/>
                  <a:moveTo>
                    <a:pt x="155" y="0"/>
                  </a:moveTo>
                  <a:cubicBezTo>
                    <a:pt x="60" y="0"/>
                    <a:pt x="0" y="83"/>
                    <a:pt x="0" y="155"/>
                  </a:cubicBezTo>
                  <a:lnTo>
                    <a:pt x="0" y="6894"/>
                  </a:lnTo>
                  <a:cubicBezTo>
                    <a:pt x="0" y="6989"/>
                    <a:pt x="72" y="7049"/>
                    <a:pt x="155" y="7049"/>
                  </a:cubicBezTo>
                  <a:lnTo>
                    <a:pt x="7573" y="7049"/>
                  </a:lnTo>
                  <a:cubicBezTo>
                    <a:pt x="7668" y="7049"/>
                    <a:pt x="7728" y="6965"/>
                    <a:pt x="7728" y="6894"/>
                  </a:cubicBezTo>
                  <a:lnTo>
                    <a:pt x="7728" y="6156"/>
                  </a:lnTo>
                  <a:lnTo>
                    <a:pt x="8204" y="6632"/>
                  </a:lnTo>
                  <a:cubicBezTo>
                    <a:pt x="8263" y="6691"/>
                    <a:pt x="8335" y="6715"/>
                    <a:pt x="8430" y="6715"/>
                  </a:cubicBezTo>
                  <a:cubicBezTo>
                    <a:pt x="8513" y="6715"/>
                    <a:pt x="8585" y="6691"/>
                    <a:pt x="8644" y="6632"/>
                  </a:cubicBezTo>
                  <a:lnTo>
                    <a:pt x="8990" y="6287"/>
                  </a:lnTo>
                  <a:cubicBezTo>
                    <a:pt x="9097" y="6156"/>
                    <a:pt x="9097" y="5953"/>
                    <a:pt x="8978" y="5822"/>
                  </a:cubicBezTo>
                  <a:lnTo>
                    <a:pt x="8228" y="5084"/>
                  </a:lnTo>
                  <a:lnTo>
                    <a:pt x="8644" y="4882"/>
                  </a:lnTo>
                  <a:cubicBezTo>
                    <a:pt x="8763" y="4822"/>
                    <a:pt x="8835" y="4703"/>
                    <a:pt x="8823" y="4584"/>
                  </a:cubicBezTo>
                  <a:cubicBezTo>
                    <a:pt x="8811" y="4465"/>
                    <a:pt x="8740" y="4346"/>
                    <a:pt x="8621" y="4310"/>
                  </a:cubicBezTo>
                  <a:lnTo>
                    <a:pt x="7728" y="3989"/>
                  </a:lnTo>
                  <a:lnTo>
                    <a:pt x="7728" y="1762"/>
                  </a:lnTo>
                  <a:cubicBezTo>
                    <a:pt x="7728" y="1667"/>
                    <a:pt x="7656" y="1607"/>
                    <a:pt x="7573" y="1607"/>
                  </a:cubicBezTo>
                  <a:cubicBezTo>
                    <a:pt x="7489" y="1607"/>
                    <a:pt x="7430" y="1691"/>
                    <a:pt x="7430" y="1762"/>
                  </a:cubicBezTo>
                  <a:lnTo>
                    <a:pt x="7430" y="3893"/>
                  </a:lnTo>
                  <a:lnTo>
                    <a:pt x="6227" y="3453"/>
                  </a:lnTo>
                  <a:cubicBezTo>
                    <a:pt x="6193" y="3442"/>
                    <a:pt x="6158" y="3437"/>
                    <a:pt x="6124" y="3437"/>
                  </a:cubicBezTo>
                  <a:cubicBezTo>
                    <a:pt x="6041" y="3437"/>
                    <a:pt x="5962" y="3469"/>
                    <a:pt x="5894" y="3536"/>
                  </a:cubicBezTo>
                  <a:cubicBezTo>
                    <a:pt x="5799" y="3620"/>
                    <a:pt x="5775" y="3739"/>
                    <a:pt x="5823" y="3858"/>
                  </a:cubicBezTo>
                  <a:lnTo>
                    <a:pt x="6085" y="4620"/>
                  </a:lnTo>
                  <a:lnTo>
                    <a:pt x="2727" y="4620"/>
                  </a:lnTo>
                  <a:cubicBezTo>
                    <a:pt x="2632" y="4620"/>
                    <a:pt x="2572" y="4691"/>
                    <a:pt x="2572" y="4763"/>
                  </a:cubicBezTo>
                  <a:cubicBezTo>
                    <a:pt x="2572" y="4858"/>
                    <a:pt x="2644" y="4917"/>
                    <a:pt x="2727" y="4917"/>
                  </a:cubicBezTo>
                  <a:lnTo>
                    <a:pt x="6204" y="4917"/>
                  </a:lnTo>
                  <a:lnTo>
                    <a:pt x="6311" y="5215"/>
                  </a:lnTo>
                  <a:lnTo>
                    <a:pt x="2727" y="5215"/>
                  </a:lnTo>
                  <a:cubicBezTo>
                    <a:pt x="2632" y="5215"/>
                    <a:pt x="2572" y="5286"/>
                    <a:pt x="2572" y="5358"/>
                  </a:cubicBezTo>
                  <a:cubicBezTo>
                    <a:pt x="2572" y="5453"/>
                    <a:pt x="2644" y="5513"/>
                    <a:pt x="2727" y="5513"/>
                  </a:cubicBezTo>
                  <a:lnTo>
                    <a:pt x="6418" y="5513"/>
                  </a:lnTo>
                  <a:lnTo>
                    <a:pt x="6668" y="6239"/>
                  </a:lnTo>
                  <a:cubicBezTo>
                    <a:pt x="6716" y="6358"/>
                    <a:pt x="6811" y="6453"/>
                    <a:pt x="6954" y="6453"/>
                  </a:cubicBezTo>
                  <a:cubicBezTo>
                    <a:pt x="7085" y="6453"/>
                    <a:pt x="7204" y="6394"/>
                    <a:pt x="7251" y="6275"/>
                  </a:cubicBezTo>
                  <a:lnTo>
                    <a:pt x="7406" y="5929"/>
                  </a:lnTo>
                  <a:lnTo>
                    <a:pt x="7406" y="6727"/>
                  </a:lnTo>
                  <a:lnTo>
                    <a:pt x="298" y="6727"/>
                  </a:lnTo>
                  <a:lnTo>
                    <a:pt x="298" y="155"/>
                  </a:lnTo>
                  <a:cubicBezTo>
                    <a:pt x="298" y="60"/>
                    <a:pt x="227" y="0"/>
                    <a:pt x="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89098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250"/>
                                        <p:tgtEl>
                                          <p:spTgt spid="4"/>
                                        </p:tgtEl>
                                      </p:cBhvr>
                                    </p:animEffect>
                                  </p:childTnLst>
                                </p:cTn>
                              </p:par>
                            </p:childTnLst>
                          </p:cTn>
                        </p:par>
                        <p:par>
                          <p:cTn id="12" fill="hold">
                            <p:stCondLst>
                              <p:cond delay="2250"/>
                            </p:stCondLst>
                            <p:childTnLst>
                              <p:par>
                                <p:cTn id="13" presetID="16" presetClass="entr" presetSubtype="2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250"/>
                                        <p:tgtEl>
                                          <p:spTgt spid="19"/>
                                        </p:tgtEl>
                                      </p:cBhvr>
                                    </p:animEffect>
                                  </p:childTnLst>
                                </p:cTn>
                              </p:par>
                            </p:childTnLst>
                          </p:cTn>
                        </p:par>
                        <p:par>
                          <p:cTn id="16" fill="hold">
                            <p:stCondLst>
                              <p:cond delay="2500"/>
                            </p:stCondLst>
                            <p:childTnLst>
                              <p:par>
                                <p:cTn id="17" presetID="16" presetClass="entr" presetSubtype="2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par>
                          <p:cTn id="20" fill="hold">
                            <p:stCondLst>
                              <p:cond delay="3000"/>
                            </p:stCondLst>
                            <p:childTnLst>
                              <p:par>
                                <p:cTn id="21" presetID="16" presetClass="entr" presetSubtype="2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par>
                          <p:cTn id="24" fill="hold">
                            <p:stCondLst>
                              <p:cond delay="3500"/>
                            </p:stCondLst>
                            <p:childTnLst>
                              <p:par>
                                <p:cTn id="25" presetID="16" presetClass="entr" presetSubtype="21" fill="hold" grpId="0" nodeType="afterEffect">
                                  <p:stCondLst>
                                    <p:cond delay="100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par>
                          <p:cTn id="28" fill="hold">
                            <p:stCondLst>
                              <p:cond delay="5000"/>
                            </p:stCondLst>
                            <p:childTnLst>
                              <p:par>
                                <p:cTn id="29" presetID="16" presetClass="entr" presetSubtype="21"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childTnLst>
                          </p:cTn>
                        </p:par>
                        <p:par>
                          <p:cTn id="32" fill="hold">
                            <p:stCondLst>
                              <p:cond delay="5500"/>
                            </p:stCondLst>
                            <p:childTnLst>
                              <p:par>
                                <p:cTn id="33" presetID="16" presetClass="entr" presetSubtype="21"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childTnLst>
                          </p:cTn>
                        </p:par>
                        <p:par>
                          <p:cTn id="36" fill="hold">
                            <p:stCondLst>
                              <p:cond delay="6000"/>
                            </p:stCondLst>
                            <p:childTnLst>
                              <p:par>
                                <p:cTn id="37" presetID="16" presetClass="entr" presetSubtype="21"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par>
                          <p:cTn id="40" fill="hold">
                            <p:stCondLst>
                              <p:cond delay="6500"/>
                            </p:stCondLst>
                            <p:childTnLst>
                              <p:par>
                                <p:cTn id="41" presetID="16" presetClass="entr" presetSubtype="2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par>
                          <p:cTn id="44" fill="hold">
                            <p:stCondLst>
                              <p:cond delay="7000"/>
                            </p:stCondLst>
                            <p:childTnLst>
                              <p:par>
                                <p:cTn id="45" presetID="16" presetClass="entr" presetSubtype="21"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arn(inVertical)">
                                      <p:cBhvr>
                                        <p:cTn id="47" dur="500"/>
                                        <p:tgtEl>
                                          <p:spTgt spid="24"/>
                                        </p:tgtEl>
                                      </p:cBhvr>
                                    </p:animEffect>
                                  </p:childTnLst>
                                </p:cTn>
                              </p:par>
                            </p:childTnLst>
                          </p:cTn>
                        </p:par>
                        <p:par>
                          <p:cTn id="48" fill="hold">
                            <p:stCondLst>
                              <p:cond delay="7500"/>
                            </p:stCondLst>
                            <p:childTnLst>
                              <p:par>
                                <p:cTn id="49" presetID="16" presetClass="entr" presetSubtype="21"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arn(inVertical)">
                                      <p:cBhvr>
                                        <p:cTn id="51" dur="500"/>
                                        <p:tgtEl>
                                          <p:spTgt spid="10"/>
                                        </p:tgtEl>
                                      </p:cBhvr>
                                    </p:animEffect>
                                  </p:childTnLst>
                                </p:cTn>
                              </p:par>
                            </p:childTnLst>
                          </p:cTn>
                        </p:par>
                        <p:par>
                          <p:cTn id="52" fill="hold">
                            <p:stCondLst>
                              <p:cond delay="8000"/>
                            </p:stCondLst>
                            <p:childTnLst>
                              <p:par>
                                <p:cTn id="53" presetID="16" presetClass="entr" presetSubtype="21"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barn(inVertical)">
                                      <p:cBhvr>
                                        <p:cTn id="55" dur="500"/>
                                        <p:tgtEl>
                                          <p:spTgt spid="11"/>
                                        </p:tgtEl>
                                      </p:cBhvr>
                                    </p:animEffect>
                                  </p:childTnLst>
                                </p:cTn>
                              </p:par>
                            </p:childTnLst>
                          </p:cTn>
                        </p:par>
                        <p:par>
                          <p:cTn id="56" fill="hold">
                            <p:stCondLst>
                              <p:cond delay="8500"/>
                            </p:stCondLst>
                            <p:childTnLst>
                              <p:par>
                                <p:cTn id="57" presetID="16" presetClass="entr" presetSubtype="21"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arn(inVertical)">
                                      <p:cBhvr>
                                        <p:cTn id="59" dur="500"/>
                                        <p:tgtEl>
                                          <p:spTgt spid="18"/>
                                        </p:tgtEl>
                                      </p:cBhvr>
                                    </p:animEffect>
                                  </p:childTnLst>
                                </p:cTn>
                              </p:par>
                            </p:childTnLst>
                          </p:cTn>
                        </p:par>
                        <p:par>
                          <p:cTn id="60" fill="hold">
                            <p:stCondLst>
                              <p:cond delay="9000"/>
                            </p:stCondLst>
                            <p:childTnLst>
                              <p:par>
                                <p:cTn id="61" presetID="16" presetClass="entr" presetSubtype="21" fill="hold"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barn(inVertical)">
                                      <p:cBhvr>
                                        <p:cTn id="63" dur="500"/>
                                        <p:tgtEl>
                                          <p:spTgt spid="31"/>
                                        </p:tgtEl>
                                      </p:cBhvr>
                                    </p:animEffect>
                                  </p:childTnLst>
                                </p:cTn>
                              </p:par>
                            </p:childTnLst>
                          </p:cTn>
                        </p:par>
                        <p:par>
                          <p:cTn id="64" fill="hold">
                            <p:stCondLst>
                              <p:cond delay="9500"/>
                            </p:stCondLst>
                            <p:childTnLst>
                              <p:par>
                                <p:cTn id="65" presetID="16" presetClass="entr" presetSubtype="21"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barn(inVertical)">
                                      <p:cBhvr>
                                        <p:cTn id="67" dur="500"/>
                                        <p:tgtEl>
                                          <p:spTgt spid="12"/>
                                        </p:tgtEl>
                                      </p:cBhvr>
                                    </p:animEffect>
                                  </p:childTnLst>
                                </p:cTn>
                              </p:par>
                            </p:childTnLst>
                          </p:cTn>
                        </p:par>
                        <p:par>
                          <p:cTn id="68" fill="hold">
                            <p:stCondLst>
                              <p:cond delay="10000"/>
                            </p:stCondLst>
                            <p:childTnLst>
                              <p:par>
                                <p:cTn id="69" presetID="16" presetClass="entr" presetSubtype="21" fill="hold" nodeType="afterEffect">
                                  <p:stCondLst>
                                    <p:cond delay="0"/>
                                  </p:stCondLst>
                                  <p:childTnLst>
                                    <p:set>
                                      <p:cBhvr>
                                        <p:cTn id="70" dur="1" fill="hold">
                                          <p:stCondLst>
                                            <p:cond delay="0"/>
                                          </p:stCondLst>
                                        </p:cTn>
                                        <p:tgtEl>
                                          <p:spTgt spid="9">
                                            <p:txEl>
                                              <p:pRg st="0" end="0"/>
                                            </p:txEl>
                                          </p:spTgt>
                                        </p:tgtEl>
                                        <p:attrNameLst>
                                          <p:attrName>style.visibility</p:attrName>
                                        </p:attrNameLst>
                                      </p:cBhvr>
                                      <p:to>
                                        <p:strVal val="visible"/>
                                      </p:to>
                                    </p:set>
                                    <p:animEffect transition="in" filter="barn(inVertical)">
                                      <p:cBhvr>
                                        <p:cTn id="7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7" grpId="0"/>
      <p:bldP spid="8" grpId="0"/>
      <p:bldP spid="10" grpId="0"/>
      <p:bldP spid="11" grpId="0"/>
      <p:bldP spid="12" grpId="0"/>
      <p:bldP spid="14" grpId="0" animBg="1"/>
      <p:bldP spid="16"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design</a:t>
            </a:r>
            <a:endParaRPr lang="en-US" dirty="0"/>
          </a:p>
        </p:txBody>
      </p:sp>
      <p:pic>
        <p:nvPicPr>
          <p:cNvPr id="4" name="Content Placeholder 3"/>
          <p:cNvPicPr>
            <a:picLocks noGrp="1"/>
          </p:cNvPicPr>
          <p:nvPr>
            <p:ph idx="1"/>
          </p:nvPr>
        </p:nvPicPr>
        <p:blipFill>
          <a:blip r:embed="rId2"/>
          <a:stretch>
            <a:fillRect/>
          </a:stretch>
        </p:blipFill>
        <p:spPr>
          <a:xfrm>
            <a:off x="1193293" y="1592775"/>
            <a:ext cx="7564749" cy="4372948"/>
          </a:xfrm>
          <a:prstGeom prst="rect">
            <a:avLst/>
          </a:prstGeom>
        </p:spPr>
      </p:pic>
    </p:spTree>
    <p:extLst>
      <p:ext uri="{BB962C8B-B14F-4D97-AF65-F5344CB8AC3E}">
        <p14:creationId xmlns:p14="http://schemas.microsoft.com/office/powerpoint/2010/main" val="280125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Site Map</a:t>
            </a:r>
            <a:endParaRPr lang="en-US" dirty="0"/>
          </a:p>
        </p:txBody>
      </p:sp>
      <p:pic>
        <p:nvPicPr>
          <p:cNvPr id="4" name="Content Placeholder 3"/>
          <p:cNvPicPr>
            <a:picLocks noGrp="1"/>
          </p:cNvPicPr>
          <p:nvPr>
            <p:ph idx="1"/>
          </p:nvPr>
        </p:nvPicPr>
        <p:blipFill>
          <a:blip r:embed="rId2"/>
          <a:stretch>
            <a:fillRect/>
          </a:stretch>
        </p:blipFill>
        <p:spPr>
          <a:xfrm>
            <a:off x="1501909" y="1519083"/>
            <a:ext cx="6830232" cy="4272219"/>
          </a:xfrm>
          <a:prstGeom prst="rect">
            <a:avLst/>
          </a:prstGeom>
        </p:spPr>
      </p:pic>
    </p:spTree>
    <p:extLst>
      <p:ext uri="{BB962C8B-B14F-4D97-AF65-F5344CB8AC3E}">
        <p14:creationId xmlns:p14="http://schemas.microsoft.com/office/powerpoint/2010/main" val="928419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169</TotalTime>
  <Words>288</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PowerPoint Presentation</vt:lpstr>
      <vt:lpstr>1.About Us</vt:lpstr>
      <vt:lpstr>Our Spices</vt:lpstr>
      <vt:lpstr>Our motto</vt:lpstr>
      <vt:lpstr>Our products</vt:lpstr>
      <vt:lpstr>2. Project</vt:lpstr>
      <vt:lpstr>What we are working on </vt:lpstr>
      <vt:lpstr>Database design</vt:lpstr>
      <vt:lpstr>Site Map</vt:lpstr>
      <vt:lpstr>THANK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Flavors Slide</dc:title>
  <dc:creator>T460s</dc:creator>
  <cp:lastModifiedBy>T460s</cp:lastModifiedBy>
  <cp:revision>15</cp:revision>
  <dcterms:created xsi:type="dcterms:W3CDTF">2022-10-13T05:45:16Z</dcterms:created>
  <dcterms:modified xsi:type="dcterms:W3CDTF">2022-10-22T02:34:32Z</dcterms:modified>
</cp:coreProperties>
</file>