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heme/theme3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3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7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8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9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0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1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12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13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4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5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6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7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8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9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20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21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22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2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24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25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26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27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notesSlides/notesSlide28.xml" ContentType="application/vnd.openxmlformats-officedocument.presentationml.notesSlid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29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30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31.xml" ContentType="application/vnd.openxmlformats-officedocument.presentationml.notesSlide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32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notesSlides/notesSlide33.xml" ContentType="application/vnd.openxmlformats-officedocument.presentationml.notesSlide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notesSlides/notesSlide34.xml" ContentType="application/vnd.openxmlformats-officedocument.presentationml.notesSlide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35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notesSlides/notesSlide36.xml" ContentType="application/vnd.openxmlformats-officedocument.presentationml.notesSlide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notesSlides/notesSlide37.xml" ContentType="application/vnd.openxmlformats-officedocument.presentationml.notesSlide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notesSlides/notesSlide38.xml" ContentType="application/vnd.openxmlformats-officedocument.presentationml.notesSlide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notesSlides/notesSlide39.xml" ContentType="application/vnd.openxmlformats-officedocument.presentationml.notesSlide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notesSlides/notesSlide40.xml" ContentType="application/vnd.openxmlformats-officedocument.presentationml.notesSlide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notesSlides/notesSlide41.xml" ContentType="application/vnd.openxmlformats-officedocument.presentationml.notesSlide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notesSlides/notesSlide42.xml" ContentType="application/vnd.openxmlformats-officedocument.presentationml.notesSlide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notesSlides/notesSlide43.xml" ContentType="application/vnd.openxmlformats-officedocument.presentationml.notesSlide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8"/>
  </p:notesMasterIdLst>
  <p:sldIdLst>
    <p:sldId id="257" r:id="rId3"/>
    <p:sldId id="259" r:id="rId4"/>
    <p:sldId id="261" r:id="rId5"/>
    <p:sldId id="263" r:id="rId6"/>
    <p:sldId id="264" r:id="rId7"/>
    <p:sldId id="265" r:id="rId8"/>
    <p:sldId id="266" r:id="rId9"/>
    <p:sldId id="297" r:id="rId10"/>
    <p:sldId id="267" r:id="rId11"/>
    <p:sldId id="296" r:id="rId12"/>
    <p:sldId id="268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12783-BD69-E65E-7B4E-3444D959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86754C-F3AC-0221-B155-80255CDB8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A782-E2DC-F895-BB3C-1B7CC9A875F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36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AC6D-0887-A6F0-7E8E-8AC19AD5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CDC739-56DF-49E6-0330-E1D831BC6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52A91D-66D5-991E-1210-9F43CE70C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08E5D-F25E-953E-34B2-B81E9026F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82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B95B7-C8B2-57B7-235F-B6A27BA3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494BEF-12D3-4CC1-05D6-3A2F0D68F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F940AA-5193-ED0E-DD0B-C2156A55F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79D56-51CB-9BF1-CED1-866483407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8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CB66-415B-A464-284E-DC3D9EBFF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D7E56D-3E54-BD1C-E2A1-09148818C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201D6F-706D-6217-4C43-A846A37DF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23867-34A2-4B92-2E35-3C06FDCE2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08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D8867-8D6C-AC9B-9364-BBEE57679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7EABDF-85B3-C009-228A-5B11891BF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F49BF6-1CCC-195D-EFB9-A28503062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7677A-BD8D-FB95-16A5-4C9D5222F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9C0D-E346-DC94-439E-FC0D50D9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9590F5-0050-AAC8-1C6A-8D156DBCA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0BEE47-34EA-1633-9E72-BD7E8CBC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8C4EB-E081-F662-F936-0B58FA49D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2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0D305-AE63-8F5B-02CB-FDFC4991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278A70-6386-8B75-6CA0-8E1D4B6CF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9AE87-F56E-8D1F-8C78-6507116794C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2834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629F3-E671-EF74-A12D-89097229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849514-A6F9-340F-836A-DAF96CB05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0861D9-933D-54E0-3141-781D3D5E6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B1FE9-9E38-4564-BAEA-A0AB68359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579F-2E80-6A15-186B-7954A95AB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EBC8F7-62C4-6625-C010-0B7E8AC0D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972950-FBC8-5726-F62F-CC4FFDA05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6521-3A11-4E8B-FFDD-1B13683EE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.png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file:///C:\Users\1V994W2\PycharmProjects\PPT_Background_Generation/pic_temp/pic_half_down.png" TargetMode="Externa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5.png"/><Relationship Id="rId5" Type="http://schemas.openxmlformats.org/officeDocument/2006/relationships/tags" Target="../tags/tag28.xml"/><Relationship Id="rId10" Type="http://schemas.openxmlformats.org/officeDocument/2006/relationships/image" Target="file:///C:\Users\1V994W2\PycharmProjects\PPT_Background_Generation/pic_temp/pic_half_top.png" TargetMode="External"/><Relationship Id="rId4" Type="http://schemas.openxmlformats.org/officeDocument/2006/relationships/tags" Target="../tags/tag27.xml"/><Relationship Id="rId9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2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3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file:///C:\Users\1V994W2\Documents\Tencent%20Files\574576071\FileRecv\&#25340;&#35013;&#32032;&#26448;\&#20845;&#21313;\\59\subject_holdleft_71,110,125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62.xml"/><Relationship Id="rId10" Type="http://schemas.openxmlformats.org/officeDocument/2006/relationships/image" Target="../media/image2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3.png"/><Relationship Id="rId5" Type="http://schemas.openxmlformats.org/officeDocument/2006/relationships/tags" Target="../tags/tag70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69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77.xml"/><Relationship Id="rId10" Type="http://schemas.openxmlformats.org/officeDocument/2006/relationships/image" Target="../media/image3.png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tags" Target="../tags/tag81.xml"/><Relationship Id="rId7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88.xml"/><Relationship Id="rId10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4.xml"/><Relationship Id="rId10" Type="http://schemas.openxmlformats.org/officeDocument/2006/relationships/image" Target="../media/image2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2.png"/><Relationship Id="rId5" Type="http://schemas.openxmlformats.org/officeDocument/2006/relationships/tags" Target="../tags/tag1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3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2.png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2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3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3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39.xml"/><Relationship Id="rId10" Type="http://schemas.openxmlformats.org/officeDocument/2006/relationships/image" Target="../media/image2.png"/><Relationship Id="rId4" Type="http://schemas.openxmlformats.org/officeDocument/2006/relationships/tags" Target="../tags/tag13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921000" y="2593975"/>
            <a:ext cx="6350000" cy="1153795"/>
          </a:xfrm>
        </p:spPr>
        <p:txBody>
          <a:bodyPr vert="horz" wrap="square" lIns="90170" tIns="0" rIns="9017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3798909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dist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 userDrawn="1">
            <p:custDataLst>
              <p:tags r:id="rId7"/>
            </p:custDataLst>
          </p:nvPr>
        </p:nvCxnSpPr>
        <p:spPr>
          <a:xfrm>
            <a:off x="2921000" y="3706881"/>
            <a:ext cx="635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908613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677211" y="4719704"/>
            <a:ext cx="1778000" cy="361950"/>
          </a:xfrm>
        </p:spPr>
        <p:txBody>
          <a:bodyPr/>
          <a:lstStyle>
            <a:lvl1pPr marL="0" indent="0" algn="dist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702175" y="3729039"/>
            <a:ext cx="4536440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702175" y="2690178"/>
            <a:ext cx="4536440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l"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2024/12/12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3173412" y="2679224"/>
            <a:ext cx="5845176" cy="1499552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8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2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24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../media/image2.png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233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40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6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7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48.xml"/><Relationship Id="rId10" Type="http://schemas.openxmlformats.org/officeDocument/2006/relationships/image" Target="../media/image3.png"/><Relationship Id="rId4" Type="http://schemas.openxmlformats.org/officeDocument/2006/relationships/tags" Target="../tags/tag24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png"/><Relationship Id="rId3" Type="http://schemas.openxmlformats.org/officeDocument/2006/relationships/tags" Target="../tags/tag251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8.png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53.xml"/><Relationship Id="rId10" Type="http://schemas.openxmlformats.org/officeDocument/2006/relationships/image" Target="../media/image3.png"/><Relationship Id="rId4" Type="http://schemas.openxmlformats.org/officeDocument/2006/relationships/tags" Target="../tags/tag25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6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10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58.xml"/><Relationship Id="rId10" Type="http://schemas.openxmlformats.org/officeDocument/2006/relationships/image" Target="../media/image3.png"/><Relationship Id="rId4" Type="http://schemas.openxmlformats.org/officeDocument/2006/relationships/tags" Target="../tags/tag25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61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63.xml"/><Relationship Id="rId10" Type="http://schemas.openxmlformats.org/officeDocument/2006/relationships/image" Target="../media/image3.png"/><Relationship Id="rId4" Type="http://schemas.openxmlformats.org/officeDocument/2006/relationships/tags" Target="../tags/tag26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png"/><Relationship Id="rId3" Type="http://schemas.openxmlformats.org/officeDocument/2006/relationships/tags" Target="../tags/tag266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12.png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Layout" Target="../slideLayouts/slideLayout1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68.xml"/><Relationship Id="rId10" Type="http://schemas.openxmlformats.org/officeDocument/2006/relationships/image" Target="../media/image3.png"/><Relationship Id="rId4" Type="http://schemas.openxmlformats.org/officeDocument/2006/relationships/tags" Target="../tags/tag26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271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image" Target="file:///C:\Users\1V994W2\PycharmProjects\PPT_Background_Generation/pic_temp/0_pic_quater_right_down.png" TargetMode="External"/><Relationship Id="rId18" Type="http://schemas.openxmlformats.org/officeDocument/2006/relationships/image" Target="../media/image16.jpeg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image" Target="../media/image2.png"/><Relationship Id="rId17" Type="http://schemas.openxmlformats.org/officeDocument/2006/relationships/image" Target="../media/image15.jpeg"/><Relationship Id="rId2" Type="http://schemas.openxmlformats.org/officeDocument/2006/relationships/tags" Target="../tags/tag276.xml"/><Relationship Id="rId16" Type="http://schemas.openxmlformats.org/officeDocument/2006/relationships/image" Target="../media/image14.jpe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279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17.jpe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9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image" Target="../media/image3.png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88.xml"/><Relationship Id="rId10" Type="http://schemas.openxmlformats.org/officeDocument/2006/relationships/image" Target="../media/image2.png"/><Relationship Id="rId4" Type="http://schemas.openxmlformats.org/officeDocument/2006/relationships/tags" Target="../tags/tag287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293.xml"/><Relationship Id="rId7" Type="http://schemas.openxmlformats.org/officeDocument/2006/relationships/slideLayout" Target="../slideLayouts/slideLayout1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image" Target="../media/image3.png"/><Relationship Id="rId5" Type="http://schemas.openxmlformats.org/officeDocument/2006/relationships/tags" Target="../tags/tag295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294.xml"/><Relationship Id="rId9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image" Target="../media/image3.png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01.xml"/><Relationship Id="rId10" Type="http://schemas.openxmlformats.org/officeDocument/2006/relationships/image" Target="../media/image2.png"/><Relationship Id="rId4" Type="http://schemas.openxmlformats.org/officeDocument/2006/relationships/tags" Target="../tags/tag300.xml"/><Relationship Id="rId9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13" Type="http://schemas.openxmlformats.org/officeDocument/2006/relationships/notesSlide" Target="../notesSlides/notesSlide22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slideLayout" Target="../slideLayouts/slideLayout18.xml"/><Relationship Id="rId17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305.xml"/><Relationship Id="rId16" Type="http://schemas.openxmlformats.org/officeDocument/2006/relationships/image" Target="../media/image3.png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tags" Target="../tags/tag314.xml"/><Relationship Id="rId5" Type="http://schemas.openxmlformats.org/officeDocument/2006/relationships/tags" Target="../tags/tag308.xml"/><Relationship Id="rId15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313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18" Type="http://schemas.openxmlformats.org/officeDocument/2006/relationships/image" Target="../media/image3.png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16.xml"/><Relationship Id="rId16" Type="http://schemas.openxmlformats.org/officeDocument/2006/relationships/image" Target="../media/image2.png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5" Type="http://schemas.openxmlformats.org/officeDocument/2006/relationships/tags" Target="../tags/tag319.xml"/><Relationship Id="rId15" Type="http://schemas.openxmlformats.org/officeDocument/2006/relationships/notesSlide" Target="../notesSlides/notesSlide23.xml"/><Relationship Id="rId10" Type="http://schemas.openxmlformats.org/officeDocument/2006/relationships/tags" Target="../tags/tag324.xml"/><Relationship Id="rId19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3" Type="http://schemas.openxmlformats.org/officeDocument/2006/relationships/tags" Target="../tags/tag330.xml"/><Relationship Id="rId21" Type="http://schemas.openxmlformats.org/officeDocument/2006/relationships/image" Target="../media/image2.png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notesSlide" Target="../notesSlides/notesSlide24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image" Target="../media/image3.png"/><Relationship Id="rId10" Type="http://schemas.openxmlformats.org/officeDocument/2006/relationships/tags" Target="../tags/tag337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26" Type="http://schemas.openxmlformats.org/officeDocument/2006/relationships/image" Target="../media/image2.png"/><Relationship Id="rId3" Type="http://schemas.openxmlformats.org/officeDocument/2006/relationships/tags" Target="../tags/tag348.xml"/><Relationship Id="rId21" Type="http://schemas.openxmlformats.org/officeDocument/2006/relationships/tags" Target="../tags/tag366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5" Type="http://schemas.openxmlformats.org/officeDocument/2006/relationships/notesSlide" Target="../notesSlides/notesSlide25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0" Type="http://schemas.openxmlformats.org/officeDocument/2006/relationships/tags" Target="../tags/tag365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23" Type="http://schemas.openxmlformats.org/officeDocument/2006/relationships/tags" Target="../tags/tag368.xml"/><Relationship Id="rId28" Type="http://schemas.openxmlformats.org/officeDocument/2006/relationships/image" Target="../media/image3.png"/><Relationship Id="rId10" Type="http://schemas.openxmlformats.org/officeDocument/2006/relationships/tags" Target="../tags/tag355.xml"/><Relationship Id="rId19" Type="http://schemas.openxmlformats.org/officeDocument/2006/relationships/tags" Target="../tags/tag364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Relationship Id="rId22" Type="http://schemas.openxmlformats.org/officeDocument/2006/relationships/tags" Target="../tags/tag367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tags" Target="../tags/tag386.xml"/><Relationship Id="rId26" Type="http://schemas.openxmlformats.org/officeDocument/2006/relationships/image" Target="../media/image2.png"/><Relationship Id="rId3" Type="http://schemas.openxmlformats.org/officeDocument/2006/relationships/tags" Target="../tags/tag371.xml"/><Relationship Id="rId21" Type="http://schemas.openxmlformats.org/officeDocument/2006/relationships/tags" Target="../tags/tag389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5" Type="http://schemas.openxmlformats.org/officeDocument/2006/relationships/notesSlide" Target="../notesSlides/notesSlide26.xml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tags" Target="../tags/tag388.xml"/><Relationship Id="rId29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23" Type="http://schemas.openxmlformats.org/officeDocument/2006/relationships/tags" Target="../tags/tag391.xml"/><Relationship Id="rId28" Type="http://schemas.openxmlformats.org/officeDocument/2006/relationships/image" Target="../media/image3.png"/><Relationship Id="rId10" Type="http://schemas.openxmlformats.org/officeDocument/2006/relationships/tags" Target="../tags/tag378.xml"/><Relationship Id="rId19" Type="http://schemas.openxmlformats.org/officeDocument/2006/relationships/tags" Target="../tags/tag387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Relationship Id="rId22" Type="http://schemas.openxmlformats.org/officeDocument/2006/relationships/tags" Target="../tags/tag390.xml"/><Relationship Id="rId27" Type="http://schemas.openxmlformats.org/officeDocument/2006/relationships/image" Target="file:///C:\Users\1V994W2\PycharmProjects\PPT_Background_Generation/pic_temp/0_pic_quater_right_down.png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394.xml"/><Relationship Id="rId7" Type="http://schemas.openxmlformats.org/officeDocument/2006/relationships/tags" Target="../tags/tag398.xml"/><Relationship Id="rId12" Type="http://schemas.openxmlformats.org/officeDocument/2006/relationships/image" Target="../media/image3.png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6" Type="http://schemas.openxmlformats.org/officeDocument/2006/relationships/tags" Target="../tags/tag397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96.xml"/><Relationship Id="rId10" Type="http://schemas.openxmlformats.org/officeDocument/2006/relationships/image" Target="../media/image2.png"/><Relationship Id="rId4" Type="http://schemas.openxmlformats.org/officeDocument/2006/relationships/tags" Target="../tags/tag395.xml"/><Relationship Id="rId9" Type="http://schemas.openxmlformats.org/officeDocument/2006/relationships/notesSlide" Target="../notesSlides/notesSlide27.xml"/><Relationship Id="rId1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401.xml"/><Relationship Id="rId7" Type="http://schemas.openxmlformats.org/officeDocument/2006/relationships/tags" Target="../tags/tag405.xml"/><Relationship Id="rId12" Type="http://schemas.openxmlformats.org/officeDocument/2006/relationships/image" Target="../media/image3.png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403.xml"/><Relationship Id="rId15" Type="http://schemas.openxmlformats.org/officeDocument/2006/relationships/image" Target="../media/image21.jpeg"/><Relationship Id="rId10" Type="http://schemas.openxmlformats.org/officeDocument/2006/relationships/image" Target="../media/image2.png"/><Relationship Id="rId4" Type="http://schemas.openxmlformats.org/officeDocument/2006/relationships/tags" Target="../tags/tag402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13" Type="http://schemas.openxmlformats.org/officeDocument/2006/relationships/image" Target="../media/image3.png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11" Type="http://schemas.openxmlformats.org/officeDocument/2006/relationships/image" Target="../media/image2.png"/><Relationship Id="rId5" Type="http://schemas.openxmlformats.org/officeDocument/2006/relationships/tags" Target="../tags/tag410.xml"/><Relationship Id="rId15" Type="http://schemas.openxmlformats.org/officeDocument/2006/relationships/image" Target="../media/image22.jpeg"/><Relationship Id="rId10" Type="http://schemas.openxmlformats.org/officeDocument/2006/relationships/notesSlide" Target="../notesSlides/notesSlide29.xml"/><Relationship Id="rId4" Type="http://schemas.openxmlformats.org/officeDocument/2006/relationships/tags" Target="../tags/tag409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13" Type="http://schemas.openxmlformats.org/officeDocument/2006/relationships/image" Target="../media/image2.png"/><Relationship Id="rId18" Type="http://schemas.openxmlformats.org/officeDocument/2006/relationships/image" Target="../media/image24.jpeg"/><Relationship Id="rId3" Type="http://schemas.openxmlformats.org/officeDocument/2006/relationships/tags" Target="../tags/tag416.xml"/><Relationship Id="rId7" Type="http://schemas.openxmlformats.org/officeDocument/2006/relationships/tags" Target="../tags/tag420.xml"/><Relationship Id="rId12" Type="http://schemas.openxmlformats.org/officeDocument/2006/relationships/notesSlide" Target="../notesSlides/notesSlide30.xml"/><Relationship Id="rId17" Type="http://schemas.openxmlformats.org/officeDocument/2006/relationships/image" Target="../media/image23.jpeg"/><Relationship Id="rId2" Type="http://schemas.openxmlformats.org/officeDocument/2006/relationships/tags" Target="../tags/tag415.xml"/><Relationship Id="rId16" Type="http://schemas.openxmlformats.org/officeDocument/2006/relationships/image" Target="file:///C:\Users\1V994W2\PycharmProjects\PPT_Background_Generation/pic_temp/1_pic_quater_left_down.png" TargetMode="External"/><Relationship Id="rId20" Type="http://schemas.openxmlformats.org/officeDocument/2006/relationships/image" Target="../media/image26.jpeg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418.xml"/><Relationship Id="rId15" Type="http://schemas.openxmlformats.org/officeDocument/2006/relationships/image" Target="../media/image3.png"/><Relationship Id="rId10" Type="http://schemas.openxmlformats.org/officeDocument/2006/relationships/tags" Target="../tags/tag423.xml"/><Relationship Id="rId19" Type="http://schemas.openxmlformats.org/officeDocument/2006/relationships/image" Target="../media/image25.jpeg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image" Target="../media/image27.jpeg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12" Type="http://schemas.openxmlformats.org/officeDocument/2006/relationships/notesSlide" Target="../notesSlides/notesSlide31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tags" Target="../tags/tag429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428.xml"/><Relationship Id="rId10" Type="http://schemas.openxmlformats.org/officeDocument/2006/relationships/tags" Target="../tags/tag433.xml"/><Relationship Id="rId4" Type="http://schemas.openxmlformats.org/officeDocument/2006/relationships/tags" Target="../tags/tag427.xml"/><Relationship Id="rId9" Type="http://schemas.openxmlformats.org/officeDocument/2006/relationships/tags" Target="../tags/tag4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441.xml"/><Relationship Id="rId13" Type="http://schemas.openxmlformats.org/officeDocument/2006/relationships/tags" Target="../tags/tag446.xml"/><Relationship Id="rId18" Type="http://schemas.openxmlformats.org/officeDocument/2006/relationships/image" Target="../media/image2.png"/><Relationship Id="rId3" Type="http://schemas.openxmlformats.org/officeDocument/2006/relationships/tags" Target="../tags/tag436.xml"/><Relationship Id="rId21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tags" Target="../tags/tag440.xml"/><Relationship Id="rId12" Type="http://schemas.openxmlformats.org/officeDocument/2006/relationships/tags" Target="../tags/tag445.xml"/><Relationship Id="rId17" Type="http://schemas.openxmlformats.org/officeDocument/2006/relationships/notesSlide" Target="../notesSlides/notesSlide32.xml"/><Relationship Id="rId2" Type="http://schemas.openxmlformats.org/officeDocument/2006/relationships/tags" Target="../tags/tag435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11" Type="http://schemas.openxmlformats.org/officeDocument/2006/relationships/tags" Target="../tags/tag444.xml"/><Relationship Id="rId5" Type="http://schemas.openxmlformats.org/officeDocument/2006/relationships/tags" Target="../tags/tag438.xml"/><Relationship Id="rId15" Type="http://schemas.openxmlformats.org/officeDocument/2006/relationships/tags" Target="../tags/tag448.xml"/><Relationship Id="rId10" Type="http://schemas.openxmlformats.org/officeDocument/2006/relationships/tags" Target="../tags/tag443.xml"/><Relationship Id="rId19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437.xml"/><Relationship Id="rId9" Type="http://schemas.openxmlformats.org/officeDocument/2006/relationships/tags" Target="../tags/tag442.xml"/><Relationship Id="rId14" Type="http://schemas.openxmlformats.org/officeDocument/2006/relationships/tags" Target="../tags/tag44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56.xml"/><Relationship Id="rId13" Type="http://schemas.openxmlformats.org/officeDocument/2006/relationships/tags" Target="../tags/tag461.xml"/><Relationship Id="rId18" Type="http://schemas.openxmlformats.org/officeDocument/2006/relationships/tags" Target="../tags/tag466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451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455.xml"/><Relationship Id="rId12" Type="http://schemas.openxmlformats.org/officeDocument/2006/relationships/tags" Target="../tags/tag460.xml"/><Relationship Id="rId17" Type="http://schemas.openxmlformats.org/officeDocument/2006/relationships/tags" Target="../tags/tag465.xml"/><Relationship Id="rId25" Type="http://schemas.openxmlformats.org/officeDocument/2006/relationships/image" Target="../media/image3.png"/><Relationship Id="rId2" Type="http://schemas.openxmlformats.org/officeDocument/2006/relationships/tags" Target="../tags/tag450.xml"/><Relationship Id="rId16" Type="http://schemas.openxmlformats.org/officeDocument/2006/relationships/tags" Target="../tags/tag464.xml"/><Relationship Id="rId20" Type="http://schemas.openxmlformats.org/officeDocument/2006/relationships/tags" Target="../tags/tag468.xml"/><Relationship Id="rId1" Type="http://schemas.openxmlformats.org/officeDocument/2006/relationships/tags" Target="../tags/tag449.xml"/><Relationship Id="rId6" Type="http://schemas.openxmlformats.org/officeDocument/2006/relationships/tags" Target="../tags/tag454.xml"/><Relationship Id="rId11" Type="http://schemas.openxmlformats.org/officeDocument/2006/relationships/tags" Target="../tags/tag459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453.xml"/><Relationship Id="rId15" Type="http://schemas.openxmlformats.org/officeDocument/2006/relationships/tags" Target="../tags/tag463.xml"/><Relationship Id="rId23" Type="http://schemas.openxmlformats.org/officeDocument/2006/relationships/image" Target="../media/image2.png"/><Relationship Id="rId10" Type="http://schemas.openxmlformats.org/officeDocument/2006/relationships/tags" Target="../tags/tag458.xml"/><Relationship Id="rId19" Type="http://schemas.openxmlformats.org/officeDocument/2006/relationships/tags" Target="../tags/tag467.xml"/><Relationship Id="rId4" Type="http://schemas.openxmlformats.org/officeDocument/2006/relationships/tags" Target="../tags/tag452.xml"/><Relationship Id="rId9" Type="http://schemas.openxmlformats.org/officeDocument/2006/relationships/tags" Target="../tags/tag457.xml"/><Relationship Id="rId14" Type="http://schemas.openxmlformats.org/officeDocument/2006/relationships/tags" Target="../tags/tag462.xml"/><Relationship Id="rId2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18" Type="http://schemas.openxmlformats.org/officeDocument/2006/relationships/tags" Target="../tags/tag486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471.xml"/><Relationship Id="rId21" Type="http://schemas.openxmlformats.org/officeDocument/2006/relationships/tags" Target="../tags/tag489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17" Type="http://schemas.openxmlformats.org/officeDocument/2006/relationships/tags" Target="../tags/tag485.xml"/><Relationship Id="rId25" Type="http://schemas.openxmlformats.org/officeDocument/2006/relationships/tags" Target="../tags/tag493.xml"/><Relationship Id="rId2" Type="http://schemas.openxmlformats.org/officeDocument/2006/relationships/tags" Target="../tags/tag470.xml"/><Relationship Id="rId16" Type="http://schemas.openxmlformats.org/officeDocument/2006/relationships/tags" Target="../tags/tag484.xml"/><Relationship Id="rId20" Type="http://schemas.openxmlformats.org/officeDocument/2006/relationships/tags" Target="../tags/tag488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24" Type="http://schemas.openxmlformats.org/officeDocument/2006/relationships/tags" Target="../tags/tag492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23" Type="http://schemas.openxmlformats.org/officeDocument/2006/relationships/tags" Target="../tags/tag491.xml"/><Relationship Id="rId28" Type="http://schemas.openxmlformats.org/officeDocument/2006/relationships/image" Target="../media/image2.png"/><Relationship Id="rId10" Type="http://schemas.openxmlformats.org/officeDocument/2006/relationships/tags" Target="../tags/tag478.xml"/><Relationship Id="rId19" Type="http://schemas.openxmlformats.org/officeDocument/2006/relationships/tags" Target="../tags/tag487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Relationship Id="rId22" Type="http://schemas.openxmlformats.org/officeDocument/2006/relationships/tags" Target="../tags/tag490.xml"/><Relationship Id="rId27" Type="http://schemas.openxmlformats.org/officeDocument/2006/relationships/notesSlide" Target="../notesSlides/notesSlide34.xml"/><Relationship Id="rId30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506.xml"/><Relationship Id="rId18" Type="http://schemas.openxmlformats.org/officeDocument/2006/relationships/tags" Target="../tags/tag511.xml"/><Relationship Id="rId26" Type="http://schemas.openxmlformats.org/officeDocument/2006/relationships/tags" Target="../tags/tag519.xml"/><Relationship Id="rId3" Type="http://schemas.openxmlformats.org/officeDocument/2006/relationships/tags" Target="../tags/tag496.xml"/><Relationship Id="rId21" Type="http://schemas.openxmlformats.org/officeDocument/2006/relationships/tags" Target="../tags/tag514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500.xml"/><Relationship Id="rId12" Type="http://schemas.openxmlformats.org/officeDocument/2006/relationships/tags" Target="../tags/tag505.xml"/><Relationship Id="rId17" Type="http://schemas.openxmlformats.org/officeDocument/2006/relationships/tags" Target="../tags/tag510.xml"/><Relationship Id="rId25" Type="http://schemas.openxmlformats.org/officeDocument/2006/relationships/tags" Target="../tags/tag518.xml"/><Relationship Id="rId33" Type="http://schemas.openxmlformats.org/officeDocument/2006/relationships/image" Target="../media/image2.png"/><Relationship Id="rId2" Type="http://schemas.openxmlformats.org/officeDocument/2006/relationships/tags" Target="../tags/tag495.xml"/><Relationship Id="rId16" Type="http://schemas.openxmlformats.org/officeDocument/2006/relationships/tags" Target="../tags/tag509.xml"/><Relationship Id="rId20" Type="http://schemas.openxmlformats.org/officeDocument/2006/relationships/tags" Target="../tags/tag513.xml"/><Relationship Id="rId29" Type="http://schemas.openxmlformats.org/officeDocument/2006/relationships/tags" Target="../tags/tag522.xml"/><Relationship Id="rId1" Type="http://schemas.openxmlformats.org/officeDocument/2006/relationships/tags" Target="../tags/tag494.xml"/><Relationship Id="rId6" Type="http://schemas.openxmlformats.org/officeDocument/2006/relationships/tags" Target="../tags/tag499.xml"/><Relationship Id="rId11" Type="http://schemas.openxmlformats.org/officeDocument/2006/relationships/tags" Target="../tags/tag504.xml"/><Relationship Id="rId24" Type="http://schemas.openxmlformats.org/officeDocument/2006/relationships/tags" Target="../tags/tag517.xml"/><Relationship Id="rId32" Type="http://schemas.openxmlformats.org/officeDocument/2006/relationships/notesSlide" Target="../notesSlides/notesSlide35.xml"/><Relationship Id="rId5" Type="http://schemas.openxmlformats.org/officeDocument/2006/relationships/tags" Target="../tags/tag498.xml"/><Relationship Id="rId15" Type="http://schemas.openxmlformats.org/officeDocument/2006/relationships/tags" Target="../tags/tag508.xml"/><Relationship Id="rId23" Type="http://schemas.openxmlformats.org/officeDocument/2006/relationships/tags" Target="../tags/tag516.xml"/><Relationship Id="rId28" Type="http://schemas.openxmlformats.org/officeDocument/2006/relationships/tags" Target="../tags/tag521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503.xml"/><Relationship Id="rId19" Type="http://schemas.openxmlformats.org/officeDocument/2006/relationships/tags" Target="../tags/tag512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497.xml"/><Relationship Id="rId9" Type="http://schemas.openxmlformats.org/officeDocument/2006/relationships/tags" Target="../tags/tag502.xml"/><Relationship Id="rId14" Type="http://schemas.openxmlformats.org/officeDocument/2006/relationships/tags" Target="../tags/tag507.xml"/><Relationship Id="rId22" Type="http://schemas.openxmlformats.org/officeDocument/2006/relationships/tags" Target="../tags/tag515.xml"/><Relationship Id="rId27" Type="http://schemas.openxmlformats.org/officeDocument/2006/relationships/tags" Target="../tags/tag520.xml"/><Relationship Id="rId30" Type="http://schemas.openxmlformats.org/officeDocument/2006/relationships/tags" Target="../tags/tag523.xml"/><Relationship Id="rId35" Type="http://schemas.openxmlformats.org/officeDocument/2006/relationships/image" Target="../media/image3.png"/><Relationship Id="rId8" Type="http://schemas.openxmlformats.org/officeDocument/2006/relationships/tags" Target="../tags/tag501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536.xml"/><Relationship Id="rId18" Type="http://schemas.openxmlformats.org/officeDocument/2006/relationships/tags" Target="../tags/tag541.xml"/><Relationship Id="rId26" Type="http://schemas.openxmlformats.org/officeDocument/2006/relationships/tags" Target="../tags/tag549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544.xml"/><Relationship Id="rId34" Type="http://schemas.openxmlformats.org/officeDocument/2006/relationships/tags" Target="../tags/tag557.xml"/><Relationship Id="rId7" Type="http://schemas.openxmlformats.org/officeDocument/2006/relationships/tags" Target="../tags/tag530.xml"/><Relationship Id="rId2" Type="http://schemas.openxmlformats.org/officeDocument/2006/relationships/tags" Target="../tags/tag525.xml"/><Relationship Id="rId16" Type="http://schemas.openxmlformats.org/officeDocument/2006/relationships/tags" Target="../tags/tag539.xml"/><Relationship Id="rId20" Type="http://schemas.openxmlformats.org/officeDocument/2006/relationships/tags" Target="../tags/tag543.xml"/><Relationship Id="rId29" Type="http://schemas.openxmlformats.org/officeDocument/2006/relationships/tags" Target="../tags/tag552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11" Type="http://schemas.openxmlformats.org/officeDocument/2006/relationships/tags" Target="../tags/tag534.xml"/><Relationship Id="rId24" Type="http://schemas.openxmlformats.org/officeDocument/2006/relationships/tags" Target="../tags/tag547.xml"/><Relationship Id="rId32" Type="http://schemas.openxmlformats.org/officeDocument/2006/relationships/tags" Target="../tags/tag555.xml"/><Relationship Id="rId37" Type="http://schemas.openxmlformats.org/officeDocument/2006/relationships/notesSlide" Target="../notesSlides/notesSlide36.xml"/><Relationship Id="rId40" Type="http://schemas.openxmlformats.org/officeDocument/2006/relationships/image" Target="../media/image3.png"/><Relationship Id="rId5" Type="http://schemas.openxmlformats.org/officeDocument/2006/relationships/tags" Target="../tags/tag528.xml"/><Relationship Id="rId15" Type="http://schemas.openxmlformats.org/officeDocument/2006/relationships/tags" Target="../tags/tag538.xml"/><Relationship Id="rId23" Type="http://schemas.openxmlformats.org/officeDocument/2006/relationships/tags" Target="../tags/tag546.xml"/><Relationship Id="rId28" Type="http://schemas.openxmlformats.org/officeDocument/2006/relationships/tags" Target="../tags/tag551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533.xml"/><Relationship Id="rId19" Type="http://schemas.openxmlformats.org/officeDocument/2006/relationships/tags" Target="../tags/tag542.xml"/><Relationship Id="rId31" Type="http://schemas.openxmlformats.org/officeDocument/2006/relationships/tags" Target="../tags/tag554.xml"/><Relationship Id="rId4" Type="http://schemas.openxmlformats.org/officeDocument/2006/relationships/tags" Target="../tags/tag527.xml"/><Relationship Id="rId9" Type="http://schemas.openxmlformats.org/officeDocument/2006/relationships/tags" Target="../tags/tag532.xml"/><Relationship Id="rId14" Type="http://schemas.openxmlformats.org/officeDocument/2006/relationships/tags" Target="../tags/tag537.xml"/><Relationship Id="rId22" Type="http://schemas.openxmlformats.org/officeDocument/2006/relationships/tags" Target="../tags/tag545.xml"/><Relationship Id="rId27" Type="http://schemas.openxmlformats.org/officeDocument/2006/relationships/tags" Target="../tags/tag550.xml"/><Relationship Id="rId30" Type="http://schemas.openxmlformats.org/officeDocument/2006/relationships/tags" Target="../tags/tag553.xml"/><Relationship Id="rId35" Type="http://schemas.openxmlformats.org/officeDocument/2006/relationships/tags" Target="../tags/tag558.xml"/><Relationship Id="rId8" Type="http://schemas.openxmlformats.org/officeDocument/2006/relationships/tags" Target="../tags/tag531.xml"/><Relationship Id="rId3" Type="http://schemas.openxmlformats.org/officeDocument/2006/relationships/tags" Target="../tags/tag526.xml"/><Relationship Id="rId12" Type="http://schemas.openxmlformats.org/officeDocument/2006/relationships/tags" Target="../tags/tag535.xml"/><Relationship Id="rId17" Type="http://schemas.openxmlformats.org/officeDocument/2006/relationships/tags" Target="../tags/tag540.xml"/><Relationship Id="rId25" Type="http://schemas.openxmlformats.org/officeDocument/2006/relationships/tags" Target="../tags/tag548.xml"/><Relationship Id="rId33" Type="http://schemas.openxmlformats.org/officeDocument/2006/relationships/tags" Target="../tags/tag556.xml"/><Relationship Id="rId38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566.xml"/><Relationship Id="rId13" Type="http://schemas.openxmlformats.org/officeDocument/2006/relationships/tags" Target="../tags/tag571.xml"/><Relationship Id="rId18" Type="http://schemas.openxmlformats.org/officeDocument/2006/relationships/tags" Target="../tags/tag576.xml"/><Relationship Id="rId3" Type="http://schemas.openxmlformats.org/officeDocument/2006/relationships/tags" Target="../tags/tag561.xml"/><Relationship Id="rId21" Type="http://schemas.openxmlformats.org/officeDocument/2006/relationships/image" Target="../media/image2.png"/><Relationship Id="rId7" Type="http://schemas.openxmlformats.org/officeDocument/2006/relationships/tags" Target="../tags/tag565.xml"/><Relationship Id="rId12" Type="http://schemas.openxmlformats.org/officeDocument/2006/relationships/tags" Target="../tags/tag570.xml"/><Relationship Id="rId17" Type="http://schemas.openxmlformats.org/officeDocument/2006/relationships/tags" Target="../tags/tag575.xml"/><Relationship Id="rId2" Type="http://schemas.openxmlformats.org/officeDocument/2006/relationships/tags" Target="../tags/tag560.xml"/><Relationship Id="rId16" Type="http://schemas.openxmlformats.org/officeDocument/2006/relationships/tags" Target="../tags/tag574.xml"/><Relationship Id="rId20" Type="http://schemas.openxmlformats.org/officeDocument/2006/relationships/notesSlide" Target="../notesSlides/notesSlide37.xml"/><Relationship Id="rId1" Type="http://schemas.openxmlformats.org/officeDocument/2006/relationships/tags" Target="../tags/tag559.xml"/><Relationship Id="rId6" Type="http://schemas.openxmlformats.org/officeDocument/2006/relationships/tags" Target="../tags/tag564.xml"/><Relationship Id="rId11" Type="http://schemas.openxmlformats.org/officeDocument/2006/relationships/tags" Target="../tags/tag569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563.xml"/><Relationship Id="rId15" Type="http://schemas.openxmlformats.org/officeDocument/2006/relationships/tags" Target="../tags/tag573.xml"/><Relationship Id="rId23" Type="http://schemas.openxmlformats.org/officeDocument/2006/relationships/image" Target="../media/image3.png"/><Relationship Id="rId10" Type="http://schemas.openxmlformats.org/officeDocument/2006/relationships/tags" Target="../tags/tag568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562.xml"/><Relationship Id="rId9" Type="http://schemas.openxmlformats.org/officeDocument/2006/relationships/tags" Target="../tags/tag567.xml"/><Relationship Id="rId14" Type="http://schemas.openxmlformats.org/officeDocument/2006/relationships/tags" Target="../tags/tag572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584.xml"/><Relationship Id="rId13" Type="http://schemas.openxmlformats.org/officeDocument/2006/relationships/tags" Target="../tags/tag589.xml"/><Relationship Id="rId18" Type="http://schemas.openxmlformats.org/officeDocument/2006/relationships/tags" Target="../tags/tag594.xml"/><Relationship Id="rId26" Type="http://schemas.openxmlformats.org/officeDocument/2006/relationships/notesSlide" Target="../notesSlides/notesSlide38.xml"/><Relationship Id="rId3" Type="http://schemas.openxmlformats.org/officeDocument/2006/relationships/tags" Target="../tags/tag579.xml"/><Relationship Id="rId21" Type="http://schemas.openxmlformats.org/officeDocument/2006/relationships/tags" Target="../tags/tag597.xml"/><Relationship Id="rId7" Type="http://schemas.openxmlformats.org/officeDocument/2006/relationships/tags" Target="../tags/tag583.xml"/><Relationship Id="rId12" Type="http://schemas.openxmlformats.org/officeDocument/2006/relationships/tags" Target="../tags/tag588.xml"/><Relationship Id="rId17" Type="http://schemas.openxmlformats.org/officeDocument/2006/relationships/tags" Target="../tags/tag593.xml"/><Relationship Id="rId25" Type="http://schemas.openxmlformats.org/officeDocument/2006/relationships/slideLayout" Target="../slideLayouts/slideLayout18.xml"/><Relationship Id="rId2" Type="http://schemas.openxmlformats.org/officeDocument/2006/relationships/tags" Target="../tags/tag578.xml"/><Relationship Id="rId16" Type="http://schemas.openxmlformats.org/officeDocument/2006/relationships/tags" Target="../tags/tag592.xml"/><Relationship Id="rId20" Type="http://schemas.openxmlformats.org/officeDocument/2006/relationships/tags" Target="../tags/tag596.xml"/><Relationship Id="rId29" Type="http://schemas.openxmlformats.org/officeDocument/2006/relationships/image" Target="../media/image3.png"/><Relationship Id="rId1" Type="http://schemas.openxmlformats.org/officeDocument/2006/relationships/tags" Target="../tags/tag577.xml"/><Relationship Id="rId6" Type="http://schemas.openxmlformats.org/officeDocument/2006/relationships/tags" Target="../tags/tag582.xml"/><Relationship Id="rId11" Type="http://schemas.openxmlformats.org/officeDocument/2006/relationships/tags" Target="../tags/tag587.xml"/><Relationship Id="rId24" Type="http://schemas.openxmlformats.org/officeDocument/2006/relationships/tags" Target="../tags/tag600.xml"/><Relationship Id="rId5" Type="http://schemas.openxmlformats.org/officeDocument/2006/relationships/tags" Target="../tags/tag581.xml"/><Relationship Id="rId15" Type="http://schemas.openxmlformats.org/officeDocument/2006/relationships/tags" Target="../tags/tag591.xml"/><Relationship Id="rId23" Type="http://schemas.openxmlformats.org/officeDocument/2006/relationships/tags" Target="../tags/tag599.xml"/><Relationship Id="rId28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586.xml"/><Relationship Id="rId19" Type="http://schemas.openxmlformats.org/officeDocument/2006/relationships/tags" Target="../tags/tag595.xml"/><Relationship Id="rId4" Type="http://schemas.openxmlformats.org/officeDocument/2006/relationships/tags" Target="../tags/tag580.xml"/><Relationship Id="rId9" Type="http://schemas.openxmlformats.org/officeDocument/2006/relationships/tags" Target="../tags/tag585.xml"/><Relationship Id="rId14" Type="http://schemas.openxmlformats.org/officeDocument/2006/relationships/tags" Target="../tags/tag590.xml"/><Relationship Id="rId22" Type="http://schemas.openxmlformats.org/officeDocument/2006/relationships/tags" Target="../tags/tag598.xml"/><Relationship Id="rId27" Type="http://schemas.openxmlformats.org/officeDocument/2006/relationships/image" Target="../media/image2.png"/><Relationship Id="rId30" Type="http://schemas.openxmlformats.org/officeDocument/2006/relationships/image" Target="file:///C:\Users\1V994W2\PycharmProjects\PPT_Background_Generation/pic_temp/1_pic_quater_left_down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tags" Target="../tags/tag179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168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613.xml"/><Relationship Id="rId18" Type="http://schemas.openxmlformats.org/officeDocument/2006/relationships/tags" Target="../tags/tag618.xml"/><Relationship Id="rId26" Type="http://schemas.openxmlformats.org/officeDocument/2006/relationships/tags" Target="../tags/tag626.xml"/><Relationship Id="rId3" Type="http://schemas.openxmlformats.org/officeDocument/2006/relationships/tags" Target="../tags/tag603.xml"/><Relationship Id="rId21" Type="http://schemas.openxmlformats.org/officeDocument/2006/relationships/tags" Target="../tags/tag621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607.xml"/><Relationship Id="rId12" Type="http://schemas.openxmlformats.org/officeDocument/2006/relationships/tags" Target="../tags/tag612.xml"/><Relationship Id="rId17" Type="http://schemas.openxmlformats.org/officeDocument/2006/relationships/tags" Target="../tags/tag617.xml"/><Relationship Id="rId25" Type="http://schemas.openxmlformats.org/officeDocument/2006/relationships/tags" Target="../tags/tag625.xml"/><Relationship Id="rId33" Type="http://schemas.openxmlformats.org/officeDocument/2006/relationships/image" Target="../media/image2.png"/><Relationship Id="rId2" Type="http://schemas.openxmlformats.org/officeDocument/2006/relationships/tags" Target="../tags/tag602.xml"/><Relationship Id="rId16" Type="http://schemas.openxmlformats.org/officeDocument/2006/relationships/tags" Target="../tags/tag616.xml"/><Relationship Id="rId20" Type="http://schemas.openxmlformats.org/officeDocument/2006/relationships/tags" Target="../tags/tag620.xml"/><Relationship Id="rId29" Type="http://schemas.openxmlformats.org/officeDocument/2006/relationships/tags" Target="../tags/tag629.xml"/><Relationship Id="rId1" Type="http://schemas.openxmlformats.org/officeDocument/2006/relationships/tags" Target="../tags/tag601.xml"/><Relationship Id="rId6" Type="http://schemas.openxmlformats.org/officeDocument/2006/relationships/tags" Target="../tags/tag606.xml"/><Relationship Id="rId11" Type="http://schemas.openxmlformats.org/officeDocument/2006/relationships/tags" Target="../tags/tag611.xml"/><Relationship Id="rId24" Type="http://schemas.openxmlformats.org/officeDocument/2006/relationships/tags" Target="../tags/tag624.xml"/><Relationship Id="rId32" Type="http://schemas.openxmlformats.org/officeDocument/2006/relationships/notesSlide" Target="../notesSlides/notesSlide39.xml"/><Relationship Id="rId5" Type="http://schemas.openxmlformats.org/officeDocument/2006/relationships/tags" Target="../tags/tag605.xml"/><Relationship Id="rId15" Type="http://schemas.openxmlformats.org/officeDocument/2006/relationships/tags" Target="../tags/tag615.xml"/><Relationship Id="rId23" Type="http://schemas.openxmlformats.org/officeDocument/2006/relationships/tags" Target="../tags/tag623.xml"/><Relationship Id="rId28" Type="http://schemas.openxmlformats.org/officeDocument/2006/relationships/tags" Target="../tags/tag628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610.xml"/><Relationship Id="rId19" Type="http://schemas.openxmlformats.org/officeDocument/2006/relationships/tags" Target="../tags/tag619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604.xml"/><Relationship Id="rId9" Type="http://schemas.openxmlformats.org/officeDocument/2006/relationships/tags" Target="../tags/tag609.xml"/><Relationship Id="rId14" Type="http://schemas.openxmlformats.org/officeDocument/2006/relationships/tags" Target="../tags/tag614.xml"/><Relationship Id="rId22" Type="http://schemas.openxmlformats.org/officeDocument/2006/relationships/tags" Target="../tags/tag622.xml"/><Relationship Id="rId27" Type="http://schemas.openxmlformats.org/officeDocument/2006/relationships/tags" Target="../tags/tag627.xml"/><Relationship Id="rId30" Type="http://schemas.openxmlformats.org/officeDocument/2006/relationships/tags" Target="../tags/tag630.xml"/><Relationship Id="rId35" Type="http://schemas.openxmlformats.org/officeDocument/2006/relationships/image" Target="../media/image3.png"/><Relationship Id="rId8" Type="http://schemas.openxmlformats.org/officeDocument/2006/relationships/tags" Target="../tags/tag60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638.xml"/><Relationship Id="rId13" Type="http://schemas.openxmlformats.org/officeDocument/2006/relationships/tags" Target="../tags/tag643.xml"/><Relationship Id="rId18" Type="http://schemas.openxmlformats.org/officeDocument/2006/relationships/tags" Target="../tags/tag648.xml"/><Relationship Id="rId26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33.xml"/><Relationship Id="rId21" Type="http://schemas.openxmlformats.org/officeDocument/2006/relationships/slideLayout" Target="../slideLayouts/slideLayout18.xml"/><Relationship Id="rId7" Type="http://schemas.openxmlformats.org/officeDocument/2006/relationships/tags" Target="../tags/tag637.xml"/><Relationship Id="rId12" Type="http://schemas.openxmlformats.org/officeDocument/2006/relationships/tags" Target="../tags/tag642.xml"/><Relationship Id="rId17" Type="http://schemas.openxmlformats.org/officeDocument/2006/relationships/tags" Target="../tags/tag647.xml"/><Relationship Id="rId25" Type="http://schemas.openxmlformats.org/officeDocument/2006/relationships/image" Target="../media/image3.png"/><Relationship Id="rId2" Type="http://schemas.openxmlformats.org/officeDocument/2006/relationships/tags" Target="../tags/tag632.xml"/><Relationship Id="rId16" Type="http://schemas.openxmlformats.org/officeDocument/2006/relationships/tags" Target="../tags/tag646.xml"/><Relationship Id="rId20" Type="http://schemas.openxmlformats.org/officeDocument/2006/relationships/tags" Target="../tags/tag650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11" Type="http://schemas.openxmlformats.org/officeDocument/2006/relationships/tags" Target="../tags/tag641.xml"/><Relationship Id="rId24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635.xml"/><Relationship Id="rId15" Type="http://schemas.openxmlformats.org/officeDocument/2006/relationships/tags" Target="../tags/tag645.xml"/><Relationship Id="rId23" Type="http://schemas.openxmlformats.org/officeDocument/2006/relationships/image" Target="../media/image2.png"/><Relationship Id="rId10" Type="http://schemas.openxmlformats.org/officeDocument/2006/relationships/tags" Target="../tags/tag640.xml"/><Relationship Id="rId19" Type="http://schemas.openxmlformats.org/officeDocument/2006/relationships/tags" Target="../tags/tag649.xml"/><Relationship Id="rId4" Type="http://schemas.openxmlformats.org/officeDocument/2006/relationships/tags" Target="../tags/tag634.xml"/><Relationship Id="rId9" Type="http://schemas.openxmlformats.org/officeDocument/2006/relationships/tags" Target="../tags/tag639.xml"/><Relationship Id="rId14" Type="http://schemas.openxmlformats.org/officeDocument/2006/relationships/tags" Target="../tags/tag644.xml"/><Relationship Id="rId2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658.xml"/><Relationship Id="rId13" Type="http://schemas.openxmlformats.org/officeDocument/2006/relationships/tags" Target="../tags/tag663.xml"/><Relationship Id="rId18" Type="http://schemas.openxmlformats.org/officeDocument/2006/relationships/tags" Target="../tags/tag668.xml"/><Relationship Id="rId26" Type="http://schemas.openxmlformats.org/officeDocument/2006/relationships/slideLayout" Target="../slideLayouts/slideLayout18.xml"/><Relationship Id="rId3" Type="http://schemas.openxmlformats.org/officeDocument/2006/relationships/tags" Target="../tags/tag653.xml"/><Relationship Id="rId21" Type="http://schemas.openxmlformats.org/officeDocument/2006/relationships/tags" Target="../tags/tag671.xml"/><Relationship Id="rId7" Type="http://schemas.openxmlformats.org/officeDocument/2006/relationships/tags" Target="../tags/tag657.xml"/><Relationship Id="rId12" Type="http://schemas.openxmlformats.org/officeDocument/2006/relationships/tags" Target="../tags/tag662.xml"/><Relationship Id="rId17" Type="http://schemas.openxmlformats.org/officeDocument/2006/relationships/tags" Target="../tags/tag667.xml"/><Relationship Id="rId25" Type="http://schemas.openxmlformats.org/officeDocument/2006/relationships/tags" Target="../tags/tag675.xml"/><Relationship Id="rId2" Type="http://schemas.openxmlformats.org/officeDocument/2006/relationships/tags" Target="../tags/tag652.xml"/><Relationship Id="rId16" Type="http://schemas.openxmlformats.org/officeDocument/2006/relationships/tags" Target="../tags/tag666.xml"/><Relationship Id="rId20" Type="http://schemas.openxmlformats.org/officeDocument/2006/relationships/tags" Target="../tags/tag670.xml"/><Relationship Id="rId29" Type="http://schemas.openxmlformats.org/officeDocument/2006/relationships/image" Target="file:///C:\Users\1V994W2\PycharmProjects\PPT_Background_Generation/pic_temp/0_pic_quater_right_down.png" TargetMode="External"/><Relationship Id="rId1" Type="http://schemas.openxmlformats.org/officeDocument/2006/relationships/tags" Target="../tags/tag651.xml"/><Relationship Id="rId6" Type="http://schemas.openxmlformats.org/officeDocument/2006/relationships/tags" Target="../tags/tag656.xml"/><Relationship Id="rId11" Type="http://schemas.openxmlformats.org/officeDocument/2006/relationships/tags" Target="../tags/tag661.xml"/><Relationship Id="rId24" Type="http://schemas.openxmlformats.org/officeDocument/2006/relationships/tags" Target="../tags/tag674.xml"/><Relationship Id="rId5" Type="http://schemas.openxmlformats.org/officeDocument/2006/relationships/tags" Target="../tags/tag655.xml"/><Relationship Id="rId15" Type="http://schemas.openxmlformats.org/officeDocument/2006/relationships/tags" Target="../tags/tag665.xml"/><Relationship Id="rId23" Type="http://schemas.openxmlformats.org/officeDocument/2006/relationships/tags" Target="../tags/tag673.xml"/><Relationship Id="rId28" Type="http://schemas.openxmlformats.org/officeDocument/2006/relationships/image" Target="../media/image2.png"/><Relationship Id="rId10" Type="http://schemas.openxmlformats.org/officeDocument/2006/relationships/tags" Target="../tags/tag660.xml"/><Relationship Id="rId19" Type="http://schemas.openxmlformats.org/officeDocument/2006/relationships/tags" Target="../tags/tag669.xml"/><Relationship Id="rId31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654.xml"/><Relationship Id="rId9" Type="http://schemas.openxmlformats.org/officeDocument/2006/relationships/tags" Target="../tags/tag659.xml"/><Relationship Id="rId14" Type="http://schemas.openxmlformats.org/officeDocument/2006/relationships/tags" Target="../tags/tag664.xml"/><Relationship Id="rId22" Type="http://schemas.openxmlformats.org/officeDocument/2006/relationships/tags" Target="../tags/tag672.xml"/><Relationship Id="rId27" Type="http://schemas.openxmlformats.org/officeDocument/2006/relationships/notesSlide" Target="../notesSlides/notesSlide41.xml"/><Relationship Id="rId30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688.xml"/><Relationship Id="rId18" Type="http://schemas.openxmlformats.org/officeDocument/2006/relationships/tags" Target="../tags/tag693.xml"/><Relationship Id="rId26" Type="http://schemas.openxmlformats.org/officeDocument/2006/relationships/tags" Target="../tags/tag701.xml"/><Relationship Id="rId3" Type="http://schemas.openxmlformats.org/officeDocument/2006/relationships/tags" Target="../tags/tag678.xml"/><Relationship Id="rId21" Type="http://schemas.openxmlformats.org/officeDocument/2006/relationships/tags" Target="../tags/tag696.xml"/><Relationship Id="rId34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682.xml"/><Relationship Id="rId12" Type="http://schemas.openxmlformats.org/officeDocument/2006/relationships/tags" Target="../tags/tag687.xml"/><Relationship Id="rId17" Type="http://schemas.openxmlformats.org/officeDocument/2006/relationships/tags" Target="../tags/tag692.xml"/><Relationship Id="rId25" Type="http://schemas.openxmlformats.org/officeDocument/2006/relationships/tags" Target="../tags/tag700.xml"/><Relationship Id="rId33" Type="http://schemas.openxmlformats.org/officeDocument/2006/relationships/image" Target="../media/image2.png"/><Relationship Id="rId2" Type="http://schemas.openxmlformats.org/officeDocument/2006/relationships/tags" Target="../tags/tag677.xml"/><Relationship Id="rId16" Type="http://schemas.openxmlformats.org/officeDocument/2006/relationships/tags" Target="../tags/tag691.xml"/><Relationship Id="rId20" Type="http://schemas.openxmlformats.org/officeDocument/2006/relationships/tags" Target="../tags/tag695.xml"/><Relationship Id="rId29" Type="http://schemas.openxmlformats.org/officeDocument/2006/relationships/tags" Target="../tags/tag704.xml"/><Relationship Id="rId1" Type="http://schemas.openxmlformats.org/officeDocument/2006/relationships/tags" Target="../tags/tag676.xml"/><Relationship Id="rId6" Type="http://schemas.openxmlformats.org/officeDocument/2006/relationships/tags" Target="../tags/tag681.xml"/><Relationship Id="rId11" Type="http://schemas.openxmlformats.org/officeDocument/2006/relationships/tags" Target="../tags/tag686.xml"/><Relationship Id="rId24" Type="http://schemas.openxmlformats.org/officeDocument/2006/relationships/tags" Target="../tags/tag699.xml"/><Relationship Id="rId32" Type="http://schemas.openxmlformats.org/officeDocument/2006/relationships/notesSlide" Target="../notesSlides/notesSlide42.xml"/><Relationship Id="rId5" Type="http://schemas.openxmlformats.org/officeDocument/2006/relationships/tags" Target="../tags/tag680.xml"/><Relationship Id="rId15" Type="http://schemas.openxmlformats.org/officeDocument/2006/relationships/tags" Target="../tags/tag690.xml"/><Relationship Id="rId23" Type="http://schemas.openxmlformats.org/officeDocument/2006/relationships/tags" Target="../tags/tag698.xml"/><Relationship Id="rId28" Type="http://schemas.openxmlformats.org/officeDocument/2006/relationships/tags" Target="../tags/tag703.xml"/><Relationship Id="rId36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685.xml"/><Relationship Id="rId19" Type="http://schemas.openxmlformats.org/officeDocument/2006/relationships/tags" Target="../tags/tag694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679.xml"/><Relationship Id="rId9" Type="http://schemas.openxmlformats.org/officeDocument/2006/relationships/tags" Target="../tags/tag684.xml"/><Relationship Id="rId14" Type="http://schemas.openxmlformats.org/officeDocument/2006/relationships/tags" Target="../tags/tag689.xml"/><Relationship Id="rId22" Type="http://schemas.openxmlformats.org/officeDocument/2006/relationships/tags" Target="../tags/tag697.xml"/><Relationship Id="rId27" Type="http://schemas.openxmlformats.org/officeDocument/2006/relationships/tags" Target="../tags/tag702.xml"/><Relationship Id="rId30" Type="http://schemas.openxmlformats.org/officeDocument/2006/relationships/tags" Target="../tags/tag705.xml"/><Relationship Id="rId35" Type="http://schemas.openxmlformats.org/officeDocument/2006/relationships/image" Target="../media/image3.png"/><Relationship Id="rId8" Type="http://schemas.openxmlformats.org/officeDocument/2006/relationships/tags" Target="../tags/tag683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718.xml"/><Relationship Id="rId18" Type="http://schemas.openxmlformats.org/officeDocument/2006/relationships/tags" Target="../tags/tag723.xml"/><Relationship Id="rId26" Type="http://schemas.openxmlformats.org/officeDocument/2006/relationships/tags" Target="../tags/tag731.xml"/><Relationship Id="rId39" Type="http://schemas.openxmlformats.org/officeDocument/2006/relationships/image" Target="file:///C:\Users\1V994W2\PycharmProjects\PPT_Background_Generation/pic_temp/0_pic_quater_right_down.png" TargetMode="External"/><Relationship Id="rId21" Type="http://schemas.openxmlformats.org/officeDocument/2006/relationships/tags" Target="../tags/tag726.xml"/><Relationship Id="rId34" Type="http://schemas.openxmlformats.org/officeDocument/2006/relationships/tags" Target="../tags/tag739.xml"/><Relationship Id="rId7" Type="http://schemas.openxmlformats.org/officeDocument/2006/relationships/tags" Target="../tags/tag712.xml"/><Relationship Id="rId2" Type="http://schemas.openxmlformats.org/officeDocument/2006/relationships/tags" Target="../tags/tag707.xml"/><Relationship Id="rId16" Type="http://schemas.openxmlformats.org/officeDocument/2006/relationships/tags" Target="../tags/tag721.xml"/><Relationship Id="rId20" Type="http://schemas.openxmlformats.org/officeDocument/2006/relationships/tags" Target="../tags/tag725.xml"/><Relationship Id="rId29" Type="http://schemas.openxmlformats.org/officeDocument/2006/relationships/tags" Target="../tags/tag734.xml"/><Relationship Id="rId41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706.xml"/><Relationship Id="rId6" Type="http://schemas.openxmlformats.org/officeDocument/2006/relationships/tags" Target="../tags/tag711.xml"/><Relationship Id="rId11" Type="http://schemas.openxmlformats.org/officeDocument/2006/relationships/tags" Target="../tags/tag716.xml"/><Relationship Id="rId24" Type="http://schemas.openxmlformats.org/officeDocument/2006/relationships/tags" Target="../tags/tag729.xml"/><Relationship Id="rId32" Type="http://schemas.openxmlformats.org/officeDocument/2006/relationships/tags" Target="../tags/tag737.xml"/><Relationship Id="rId37" Type="http://schemas.openxmlformats.org/officeDocument/2006/relationships/notesSlide" Target="../notesSlides/notesSlide43.xml"/><Relationship Id="rId40" Type="http://schemas.openxmlformats.org/officeDocument/2006/relationships/image" Target="../media/image3.png"/><Relationship Id="rId5" Type="http://schemas.openxmlformats.org/officeDocument/2006/relationships/tags" Target="../tags/tag710.xml"/><Relationship Id="rId15" Type="http://schemas.openxmlformats.org/officeDocument/2006/relationships/tags" Target="../tags/tag720.xml"/><Relationship Id="rId23" Type="http://schemas.openxmlformats.org/officeDocument/2006/relationships/tags" Target="../tags/tag728.xml"/><Relationship Id="rId28" Type="http://schemas.openxmlformats.org/officeDocument/2006/relationships/tags" Target="../tags/tag733.xml"/><Relationship Id="rId36" Type="http://schemas.openxmlformats.org/officeDocument/2006/relationships/slideLayout" Target="../slideLayouts/slideLayout18.xml"/><Relationship Id="rId10" Type="http://schemas.openxmlformats.org/officeDocument/2006/relationships/tags" Target="../tags/tag715.xml"/><Relationship Id="rId19" Type="http://schemas.openxmlformats.org/officeDocument/2006/relationships/tags" Target="../tags/tag724.xml"/><Relationship Id="rId31" Type="http://schemas.openxmlformats.org/officeDocument/2006/relationships/tags" Target="../tags/tag736.xml"/><Relationship Id="rId4" Type="http://schemas.openxmlformats.org/officeDocument/2006/relationships/tags" Target="../tags/tag709.xml"/><Relationship Id="rId9" Type="http://schemas.openxmlformats.org/officeDocument/2006/relationships/tags" Target="../tags/tag714.xml"/><Relationship Id="rId14" Type="http://schemas.openxmlformats.org/officeDocument/2006/relationships/tags" Target="../tags/tag719.xml"/><Relationship Id="rId22" Type="http://schemas.openxmlformats.org/officeDocument/2006/relationships/tags" Target="../tags/tag727.xml"/><Relationship Id="rId27" Type="http://schemas.openxmlformats.org/officeDocument/2006/relationships/tags" Target="../tags/tag732.xml"/><Relationship Id="rId30" Type="http://schemas.openxmlformats.org/officeDocument/2006/relationships/tags" Target="../tags/tag735.xml"/><Relationship Id="rId35" Type="http://schemas.openxmlformats.org/officeDocument/2006/relationships/tags" Target="../tags/tag740.xml"/><Relationship Id="rId8" Type="http://schemas.openxmlformats.org/officeDocument/2006/relationships/tags" Target="../tags/tag713.xml"/><Relationship Id="rId3" Type="http://schemas.openxmlformats.org/officeDocument/2006/relationships/tags" Target="../tags/tag708.xml"/><Relationship Id="rId12" Type="http://schemas.openxmlformats.org/officeDocument/2006/relationships/tags" Target="../tags/tag717.xml"/><Relationship Id="rId17" Type="http://schemas.openxmlformats.org/officeDocument/2006/relationships/tags" Target="../tags/tag722.xml"/><Relationship Id="rId25" Type="http://schemas.openxmlformats.org/officeDocument/2006/relationships/tags" Target="../tags/tag730.xml"/><Relationship Id="rId33" Type="http://schemas.openxmlformats.org/officeDocument/2006/relationships/tags" Target="../tags/tag738.xml"/><Relationship Id="rId38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742.xml"/><Relationship Id="rId1" Type="http://schemas.openxmlformats.org/officeDocument/2006/relationships/tags" Target="../tags/tag741.xml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8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../media/image3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92.xml"/><Relationship Id="rId10" Type="http://schemas.openxmlformats.org/officeDocument/2006/relationships/image" Target="../media/image2.png"/><Relationship Id="rId4" Type="http://schemas.openxmlformats.org/officeDocument/2006/relationships/tags" Target="../tags/tag19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3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2.png"/><Relationship Id="rId5" Type="http://schemas.openxmlformats.org/officeDocument/2006/relationships/tags" Target="../tags/tag199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3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image" Target="../media/image2.png"/><Relationship Id="rId5" Type="http://schemas.openxmlformats.org/officeDocument/2006/relationships/tags" Target="../tags/tag207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06.xml"/><Relationship Id="rId9" Type="http://schemas.openxmlformats.org/officeDocument/2006/relationships/slideLayout" Target="../slideLayouts/slideLayout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image" Target="../media/image2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15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2249647" y="2645114"/>
            <a:ext cx="7692705" cy="115379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小组项目汇报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汇报人姓名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922044" y="1467281"/>
            <a:ext cx="2270197" cy="63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960901" y="1365161"/>
            <a:ext cx="2192482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48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2024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4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计算机图形学</a:t>
            </a:r>
            <a:r>
              <a:rPr lang="en-US" altLang="zh-CN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dk1">
                    <a:lumMod val="65000"/>
                    <a:lumOff val="35000"/>
                  </a:schemeClr>
                </a:solidFill>
              </a:rPr>
              <a:t>烟花粒子系统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154CF-46A1-E9FD-C322-B186E8C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31A49E5F-5503-CE62-B082-8902F108C3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F97F467E-97B0-A42E-92D9-A9F381DBE577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>
            <a:extLst>
              <a:ext uri="{FF2B5EF4-FFF2-40B4-BE49-F238E27FC236}">
                <a16:creationId xmlns:a16="http://schemas.microsoft.com/office/drawing/2014/main" id="{D03C4463-1C79-94D0-4DAE-C1789E11D2B6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>
            <a:extLst>
              <a:ext uri="{FF2B5EF4-FFF2-40B4-BE49-F238E27FC236}">
                <a16:creationId xmlns:a16="http://schemas.microsoft.com/office/drawing/2014/main" id="{8230EBA0-86E6-68B6-0619-3C812EC12FB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    /* </a:t>
            </a:r>
            <a:r>
              <a:rPr lang="en-US" altLang="zh-CN" sz="1600" b="0" i="1" dirty="0" err="1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: </a:t>
            </a:r>
            <a:r>
              <a:rPr lang="en-US" altLang="zh-CN" sz="1600" b="0" i="1" dirty="0" err="1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YuZhuZhi</a:t>
            </a: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 */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array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&gt;,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MAX_LIGHTS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    /* Do not touch */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unique_ptr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[]&gt;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new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maxParticles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] };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lastUsedId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launchTime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0.0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fountainTime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0.0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trailTime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19A66"/>
                </a:solidFill>
                <a:effectLst/>
                <a:latin typeface="Fantasque Sans Mono" panose="020B0609020204030204" pitchFamily="49" charset="0"/>
              </a:rPr>
              <a:t>0.0</a:t>
            </a:r>
            <a:r>
              <a:rPr lang="en-US" altLang="zh-CN" sz="16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>
            <a:extLst>
              <a:ext uri="{FF2B5EF4-FFF2-40B4-BE49-F238E27FC236}">
                <a16:creationId xmlns:a16="http://schemas.microsoft.com/office/drawing/2014/main" id="{8D94F581-5926-B5C9-57BB-30C3E31A8F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烟花类</a:t>
            </a:r>
            <a:r>
              <a:rPr lang="en-US" altLang="zh-CN" sz="24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的核心成员变量</a:t>
            </a:r>
          </a:p>
        </p:txBody>
      </p:sp>
      <p:cxnSp>
        <p:nvCxnSpPr>
          <p:cNvPr id="5" name="直接连接符 21">
            <a:extLst>
              <a:ext uri="{FF2B5EF4-FFF2-40B4-BE49-F238E27FC236}">
                <a16:creationId xmlns:a16="http://schemas.microsoft.com/office/drawing/2014/main" id="{E08B6CD0-1D99-5228-0B94-75DF8ECF885C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6">
            <a:extLst>
              <a:ext uri="{FF2B5EF4-FFF2-40B4-BE49-F238E27FC236}">
                <a16:creationId xmlns:a16="http://schemas.microsoft.com/office/drawing/2014/main" id="{97675A49-489A-1C3F-E9B9-77C7E9F45E8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71E97E8-AF99-9990-0874-CC9FB9F05F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58500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pointLights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用于记录烟花爆炸时产生的点光源。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由于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PointLight</a:t>
            </a:r>
            <a:r>
              <a:rPr lang="en-US" altLang="zh-CN" sz="1800" spc="0" dirty="0">
                <a:ln>
                  <a:noFill/>
                </a:ln>
                <a:solidFill>
                  <a:srgbClr val="E5C07B"/>
                </a:solidFill>
                <a:latin typeface="Fantasque Sans Mono" panose="020B0609020204030204" pitchFamily="49" charset="0"/>
                <a:ea typeface="微软雅黑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addToShader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(),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PointLight</a:t>
            </a:r>
            <a:r>
              <a:rPr lang="en-US" altLang="zh-CN" sz="1800" spc="0" dirty="0">
                <a:ln>
                  <a:noFill/>
                </a:ln>
                <a:solidFill>
                  <a:srgbClr val="E5C07B"/>
                </a:solidFill>
                <a:latin typeface="Fantasque Sans Mono" panose="020B0609020204030204" pitchFamily="49" charset="0"/>
                <a:ea typeface="微软雅黑"/>
                <a:cs typeface="+mn-cs"/>
              </a:rPr>
              <a:t>.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deleteFromShader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需要向着色器中传入点光源，即着色器类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Shader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是必要参数，所以需要在类中记录相关着色器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烟花是基于粒子的，所以需要记录所有粒子的相关信息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particles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记录烟花发射器的世界坐标。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2164360"/>
            <a:ext cx="5125100" cy="393867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应在每一帧渲染时由外部创建者调用，用于更新类中持有的两种类型烟花发射器，所有粒子和点光源。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更新所有粒子的功能由</a:t>
            </a: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simulate()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例如，正在上升的粒子受重力影响，速度会减小；某些粒子生命耗尽死亡在空中爆炸，创建点光源。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爆炸效果由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explode()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实现。在这个函数中，会在爆炸中心创建点光源，并生成爆炸产生的粒子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altLang="zh-CN" sz="1800" b="1" dirty="0" err="1">
                <a:solidFill>
                  <a:srgbClr val="61AFEF"/>
                </a:solidFill>
                <a:latin typeface="Fantasque Sans Mono" panose="020B0609020204030204" pitchFamily="49" charset="0"/>
              </a:rPr>
              <a:t>spawnParticle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458498" y="2091369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创建点光源时，需要将其写入到着色器中。这是通过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类中的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addToShader</a:t>
            </a: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实现的。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PointLight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中具有属性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_life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。在</a:t>
            </a:r>
            <a:r>
              <a:rPr lang="en-US" altLang="zh-CN" sz="18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中会调用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类中的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updateLife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，当生命值小于</a:t>
            </a: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时返回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false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，并手动调用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deleteFromShader</a:t>
            </a:r>
            <a:r>
              <a:rPr lang="en-US" altLang="zh-CN" sz="1800" b="1" dirty="0">
                <a:solidFill>
                  <a:srgbClr val="61AFEF"/>
                </a:solidFill>
                <a:latin typeface="Fantasque Sans Mono" panose="020B0609020204030204" pitchFamily="49" charset="0"/>
              </a:rPr>
              <a:t>()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-285750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粒子死亡后，手动将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设为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DEAD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cxnSp>
        <p:nvCxnSpPr>
          <p:cNvPr id="5" name="直接连接符 24"/>
          <p:cNvCxnSpPr/>
          <p:nvPr>
            <p:custDataLst>
              <p:tags r:id="rId7"/>
            </p:custDataLst>
          </p:nvPr>
        </p:nvCxnSpPr>
        <p:spPr>
          <a:xfrm>
            <a:off x="6095998" y="1591374"/>
            <a:ext cx="0" cy="44208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7">
            <a:extLst>
              <a:ext uri="{FF2B5EF4-FFF2-40B4-BE49-F238E27FC236}">
                <a16:creationId xmlns:a16="http://schemas.microsoft.com/office/drawing/2014/main" id="{2D07FEB1-4C44-4435-FFEA-D7A09C064B0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烟花类</a:t>
            </a:r>
            <a:r>
              <a:rPr lang="en-US" altLang="zh-CN" sz="24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的主要逻辑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6DB58-2926-6270-5D08-010427C9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29E676C-7BFD-0182-FC82-F9D4776992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46800C9-8E63-30C0-7BE0-E9A6AAFB871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30C2B38-7DE9-17D9-B8C8-1BFBEA2C7D5D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3E37E43D-6875-C1B1-0A63-7F6BA006BC91}"/>
              </a:ext>
            </a:extLst>
          </p:cNvPr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简单回顾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D8524F-43DC-634C-9C31-813249D51CCE}"/>
              </a:ext>
            </a:extLst>
          </p:cNvPr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4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73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FC708-488E-DF1F-7192-114421F5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16BE4934-DC0C-1854-5E38-AF79EB9014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9BD3AE-925F-BC41-C908-8CF043494EDE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FF3BBBDF-E3AF-A948-D77D-D89D8744D564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A692ECA-FD5B-5FE8-3259-B060C26F7D5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2FB68-3707-966E-47C1-4506D6C265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32" y="1513760"/>
            <a:ext cx="12192000" cy="4287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096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BE888-985C-A757-CA99-24C92550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D2DFDD13-73BF-AA29-D505-60A2194590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D5E75D-79B5-442B-282E-C23D5E451A01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9BDD4A6B-2E12-4663-53ED-19FC8AA97319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7171C24-E427-92FC-669D-496A7B100CC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31BD70-939B-8BB9-96D9-D7B399BA4C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" y="1362409"/>
            <a:ext cx="12192000" cy="29292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E68F5A-9AE9-8B8F-961B-53E58811C2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291656"/>
            <a:ext cx="12192000" cy="24860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440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149D8-07C6-58A1-1323-E5864BDF7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923DBFA9-9CFE-F278-D436-81CDFBF263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561562-7A0D-3A25-E20A-6753C8EF1DDE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1565D0F7-3096-4AD2-13E9-C2A9830EC970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4FEFE10-C87E-BC0D-A48C-B4E0A06A815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C05C9-C9E8-DE04-C9E8-AB66289C27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" y="1386239"/>
            <a:ext cx="12192000" cy="48697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7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C577E-B744-4BB0-D947-0F3146840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BACD1B14-110A-8290-8E11-8D13BAAC8A1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288354-D944-5567-3250-F87C53637EDB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F038C503-768D-6CD2-958D-0B1B8748A76D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6AC8A885-8E52-F197-4018-22AA69D637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F2087-F99D-2F92-51CD-772C9D9F1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771284"/>
            <a:ext cx="12192000" cy="3768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807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8070B-D7DB-7779-CFEE-CDDAF11D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6291FFE1-944C-64E2-4182-F31CCA2445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A83E79-6384-13E9-9FE2-C9A1C7B879A4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7A6D6855-C060-7D5E-1881-1B19FED870A7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9D1C2229-57AE-8902-2448-E949F4FF925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r>
              <a:rPr lang="en-US" altLang="zh-CN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——Blinn-Phong</a:t>
            </a:r>
            <a:r>
              <a:rPr lang="zh-CN" altLang="en-US" sz="32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9CA55A-7947-3CEA-1C32-69F80D24F0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790078"/>
            <a:ext cx="12192000" cy="3643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C76AD5-97DD-EF60-F3BC-25960D3D05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" y="4309241"/>
            <a:ext cx="12192000" cy="25487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427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CAF47-5A02-F6DE-E1E0-30408110A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546182-61E6-44F6-0AB2-35F0E27C52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700C925-A75E-B4CA-70B3-BF934097BDBB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FE00E1-5FBA-ED15-3E42-C70C59E9E618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FC2E6D2D-497F-9169-F173-E5EA77E98295}"/>
              </a:ext>
            </a:extLst>
          </p:cNvPr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在片段着色器实现</a:t>
            </a:r>
            <a:r>
              <a:rPr lang="en-US" altLang="zh-CN" sz="18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18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CE94C8-86D3-9C8C-DD8E-D741790BEC18}"/>
              </a:ext>
            </a:extLst>
          </p:cNvPr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天空和地面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04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6"/>
          <a:srcRect/>
          <a:stretch>
            <a:fillRect/>
          </a:stretch>
        </p:blipFill>
        <p:spPr>
          <a:xfrm>
            <a:off x="8925718" y="1371600"/>
            <a:ext cx="2657951" cy="457200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153467" y="1371600"/>
            <a:ext cx="2657951" cy="457200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1215" y="1371600"/>
            <a:ext cx="2657951" cy="457200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08964" y="1371600"/>
            <a:ext cx="2657951" cy="457200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158038" y="288675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866063" y="281744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7158038" y="2186354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7158038" y="1223058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4" name="文本框 33"/>
          <p:cNvSpPr txBox="1"/>
          <p:nvPr>
            <p:custDataLst>
              <p:tags r:id="rId6"/>
            </p:custDataLst>
          </p:nvPr>
        </p:nvSpPr>
        <p:spPr>
          <a:xfrm>
            <a:off x="7158038" y="4476799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7866063" y="4407488"/>
            <a:ext cx="3263900" cy="12274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单击此处添加标题，文字是您思想的提炼，请尽量言简意赅的阐述观点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-635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Picture 9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388429" y="1522800"/>
            <a:ext cx="7590403" cy="426960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608400"/>
            <a:ext cx="12192000" cy="56412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10048820" y="1220400"/>
            <a:ext cx="122878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10000"/>
              </a:lnSpc>
            </a:pPr>
            <a:r>
              <a:rPr lang="zh-CN" altLang="en-US" sz="3200" b="1" spc="3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914400" y="1220400"/>
            <a:ext cx="8983220" cy="4417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vert="eaVert" wrap="square" lIns="72000" tIns="108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</a:t>
            </a:r>
          </a:p>
          <a:p>
            <a:pPr>
              <a:lnSpc>
                <a:spcPct val="200000"/>
              </a:lnSpc>
            </a:pPr>
            <a:r>
              <a:rPr lang="zh-CN" alt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7" name="矩形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1501775" y="2622550"/>
            <a:ext cx="9189085" cy="1706880"/>
            <a:chOff x="2365" y="4130"/>
            <a:chExt cx="14471" cy="2688"/>
          </a:xfrm>
        </p:grpSpPr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2365" y="4130"/>
              <a:ext cx="14470" cy="188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7200" b="1" spc="3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2366" y="5947"/>
              <a:ext cx="14470" cy="87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22" name="矩形 2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6102482" y="2531428"/>
            <a:ext cx="0" cy="1795145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6"/>
            </p:custDataLst>
          </p:nvPr>
        </p:nvGrpSpPr>
        <p:grpSpPr>
          <a:xfrm>
            <a:off x="2515870" y="2616200"/>
            <a:ext cx="3263265" cy="1614170"/>
            <a:chOff x="3962" y="4120"/>
            <a:chExt cx="5139" cy="2542"/>
          </a:xfrm>
        </p:grpSpPr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3962" y="4120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11"/>
              </p:custDataLst>
            </p:nvPr>
          </p:nvSpPr>
          <p:spPr>
            <a:xfrm>
              <a:off x="3962" y="593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6426835" y="2615565"/>
            <a:ext cx="3262630" cy="1613535"/>
            <a:chOff x="10121" y="4119"/>
            <a:chExt cx="5138" cy="2541"/>
          </a:xfrm>
        </p:grpSpPr>
        <p:sp>
          <p:nvSpPr>
            <p:cNvPr id="20" name="文本框 19"/>
            <p:cNvSpPr txBox="1"/>
            <p:nvPr>
              <p:custDataLst>
                <p:tags r:id="rId8"/>
              </p:custDataLst>
            </p:nvPr>
          </p:nvSpPr>
          <p:spPr>
            <a:xfrm>
              <a:off x="10121" y="4119"/>
              <a:ext cx="5138" cy="1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60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10121" y="5936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"/>
          <p:cNvSpPr/>
          <p:nvPr>
            <p:custDataLst>
              <p:tags r:id="rId2"/>
            </p:custDataLst>
          </p:nvPr>
        </p:nvSpPr>
        <p:spPr>
          <a:xfrm>
            <a:off x="0" y="1302354"/>
            <a:ext cx="12192000" cy="425329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6" name="图片 6"/>
          <p:cNvPicPr/>
          <p:nvPr>
            <p:custDataLst>
              <p:tags r:id="rId3"/>
            </p:custDataLst>
          </p:nvPr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4"/>
            </p:custDataLst>
          </p:nvPr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5"/>
          <p:cNvGrpSpPr/>
          <p:nvPr>
            <p:custDataLst>
              <p:tags r:id="rId5"/>
            </p:custDataLst>
          </p:nvPr>
        </p:nvGrpSpPr>
        <p:grpSpPr>
          <a:xfrm>
            <a:off x="943425" y="2780348"/>
            <a:ext cx="10318115" cy="1297305"/>
            <a:chOff x="972" y="4129"/>
            <a:chExt cx="16249" cy="2043"/>
          </a:xfrm>
        </p:grpSpPr>
        <p:grpSp>
          <p:nvGrpSpPr>
            <p:cNvPr id="4" name="组合 9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1" name="文本框 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2" name="文本框 2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5" name="组合 17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9" name="文本框 1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0" name="文本框 2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6" name="组合 1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7" name="文本框 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8" name="文本框 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13" name="直接连接符 4"/>
          <p:cNvCxnSpPr/>
          <p:nvPr>
            <p:custDataLst>
              <p:tags r:id="rId6"/>
            </p:custDataLst>
          </p:nvPr>
        </p:nvCxnSpPr>
        <p:spPr>
          <a:xfrm>
            <a:off x="43370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"/>
          <p:cNvCxnSpPr/>
          <p:nvPr>
            <p:custDataLst>
              <p:tags r:id="rId7"/>
            </p:custDataLst>
          </p:nvPr>
        </p:nvCxnSpPr>
        <p:spPr>
          <a:xfrm>
            <a:off x="7854950" y="2531745"/>
            <a:ext cx="0" cy="17951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1"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17" name="图片 8"/>
          <p:cNvPicPr/>
          <p:nvPr>
            <p:custDataLst>
              <p:tags r:id="rId3"/>
            </p:custDataLst>
          </p:nvPr>
        </p:nvPicPr>
        <p:blipFill>
          <a:blip r:embed="rId23" r:link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48" name="矩形 4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>
            <p:custDataLst>
              <p:tags r:id="rId5"/>
            </p:custDataLst>
          </p:nvPr>
        </p:nvCxnSpPr>
        <p:spPr>
          <a:xfrm>
            <a:off x="6102350" y="2009140"/>
            <a:ext cx="0" cy="294640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6"/>
            </p:custDataLst>
          </p:nvPr>
        </p:nvCxnSpPr>
        <p:spPr>
          <a:xfrm>
            <a:off x="1570170" y="3429001"/>
            <a:ext cx="9064625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2348230" y="1875154"/>
            <a:ext cx="3262630" cy="1296035"/>
            <a:chOff x="1486" y="4380"/>
            <a:chExt cx="5138" cy="2041"/>
          </a:xfrm>
        </p:grpSpPr>
        <p:sp>
          <p:nvSpPr>
            <p:cNvPr id="38" name="文本框 37"/>
            <p:cNvSpPr txBox="1"/>
            <p:nvPr>
              <p:custDataLst>
                <p:tags r:id="rId17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9" name="文本框 38"/>
            <p:cNvSpPr txBox="1"/>
            <p:nvPr>
              <p:custDataLst>
                <p:tags r:id="rId18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1" name="组合 20"/>
          <p:cNvGrpSpPr/>
          <p:nvPr>
            <p:custDataLst>
              <p:tags r:id="rId8"/>
            </p:custDataLst>
          </p:nvPr>
        </p:nvGrpSpPr>
        <p:grpSpPr>
          <a:xfrm>
            <a:off x="6593840" y="1870074"/>
            <a:ext cx="3262630" cy="1296035"/>
            <a:chOff x="1486" y="4380"/>
            <a:chExt cx="5138" cy="2041"/>
          </a:xfrm>
        </p:grpSpPr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2348230" y="3692524"/>
            <a:ext cx="3262630" cy="1296035"/>
            <a:chOff x="1486" y="4380"/>
            <a:chExt cx="5138" cy="2041"/>
          </a:xfrm>
        </p:grpSpPr>
        <p:sp>
          <p:nvSpPr>
            <p:cNvPr id="28" name="文本框 27"/>
            <p:cNvSpPr txBox="1"/>
            <p:nvPr>
              <p:custDataLst>
                <p:tags r:id="rId13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14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4" name="组合 23"/>
          <p:cNvGrpSpPr/>
          <p:nvPr>
            <p:custDataLst>
              <p:tags r:id="rId10"/>
            </p:custDataLst>
          </p:nvPr>
        </p:nvGrpSpPr>
        <p:grpSpPr>
          <a:xfrm>
            <a:off x="6593840" y="3692524"/>
            <a:ext cx="3262630" cy="1296035"/>
            <a:chOff x="1486" y="4380"/>
            <a:chExt cx="5138" cy="2041"/>
          </a:xfrm>
        </p:grpSpPr>
        <p:sp>
          <p:nvSpPr>
            <p:cNvPr id="25" name="文本框 24"/>
            <p:cNvSpPr txBox="1"/>
            <p:nvPr>
              <p:custDataLst>
                <p:tags r:id="rId11"/>
              </p:custDataLst>
            </p:nvPr>
          </p:nvSpPr>
          <p:spPr>
            <a:xfrm>
              <a:off x="1486" y="4380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12"/>
              </p:custDataLst>
            </p:nvPr>
          </p:nvSpPr>
          <p:spPr>
            <a:xfrm>
              <a:off x="1486" y="5697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>
            <p:custDataLst>
              <p:tags r:id="rId2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3" name="图片 6"/>
          <p:cNvPicPr/>
          <p:nvPr>
            <p:custDataLst>
              <p:tags r:id="rId3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24" name="图片 8"/>
          <p:cNvPicPr/>
          <p:nvPr>
            <p:custDataLst>
              <p:tags r:id="rId4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grpSp>
        <p:nvGrpSpPr>
          <p:cNvPr id="3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4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5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6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7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8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10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1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2" name="组合 10"/>
          <p:cNvGrpSpPr/>
          <p:nvPr>
            <p:custDataLst>
              <p:tags r:id="rId8"/>
            </p:custDataLst>
          </p:nvPr>
        </p:nvGrpSpPr>
        <p:grpSpPr>
          <a:xfrm>
            <a:off x="2700655" y="4185920"/>
            <a:ext cx="3263265" cy="1296670"/>
            <a:chOff x="3717" y="3917"/>
            <a:chExt cx="5139" cy="2042"/>
          </a:xfrm>
        </p:grpSpPr>
        <p:sp>
          <p:nvSpPr>
            <p:cNvPr id="13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4" name="文本框 12"/>
            <p:cNvSpPr txBox="1"/>
            <p:nvPr>
              <p:custDataLst>
                <p:tags r:id="rId17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5" name="组合 25"/>
          <p:cNvGrpSpPr/>
          <p:nvPr>
            <p:custDataLst>
              <p:tags r:id="rId9"/>
            </p:custDataLst>
          </p:nvPr>
        </p:nvGrpSpPr>
        <p:grpSpPr>
          <a:xfrm>
            <a:off x="6228080" y="4185285"/>
            <a:ext cx="3263265" cy="1296670"/>
            <a:chOff x="3717" y="3917"/>
            <a:chExt cx="5139" cy="2042"/>
          </a:xfrm>
        </p:grpSpPr>
        <p:sp>
          <p:nvSpPr>
            <p:cNvPr id="16" name="文本框 27"/>
            <p:cNvSpPr txBox="1"/>
            <p:nvPr>
              <p:custDataLst>
                <p:tags r:id="rId14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17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cxnSp>
        <p:nvCxnSpPr>
          <p:cNvPr id="18" name="直接连接符 56"/>
          <p:cNvCxnSpPr/>
          <p:nvPr>
            <p:custDataLst>
              <p:tags r:id="rId10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46"/>
          <p:cNvCxnSpPr/>
          <p:nvPr>
            <p:custDataLst>
              <p:tags r:id="rId11"/>
            </p:custDataLst>
          </p:nvPr>
        </p:nvCxnSpPr>
        <p:spPr>
          <a:xfrm>
            <a:off x="433514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9"/>
          <p:cNvCxnSpPr/>
          <p:nvPr>
            <p:custDataLst>
              <p:tags r:id="rId12"/>
            </p:custDataLst>
          </p:nvPr>
        </p:nvCxnSpPr>
        <p:spPr>
          <a:xfrm>
            <a:off x="7869555" y="117729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33"/>
          <p:cNvCxnSpPr/>
          <p:nvPr>
            <p:custDataLst>
              <p:tags r:id="rId13"/>
            </p:custDataLst>
          </p:nvPr>
        </p:nvCxnSpPr>
        <p:spPr>
          <a:xfrm>
            <a:off x="6102350" y="3515360"/>
            <a:ext cx="0" cy="23380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6"/>
          <p:cNvPicPr/>
          <p:nvPr>
            <p:custDataLst>
              <p:tags r:id="rId2"/>
            </p:custDataLst>
          </p:nvPr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5" name="图片 8"/>
          <p:cNvPicPr/>
          <p:nvPr>
            <p:custDataLst>
              <p:tags r:id="rId3"/>
            </p:custDataLst>
          </p:nvPr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sp>
        <p:nvSpPr>
          <p:cNvPr id="33" name="矩形 3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0" y="920641"/>
            <a:ext cx="12192000" cy="50167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943610" y="1550670"/>
            <a:ext cx="3263265" cy="1296670"/>
            <a:chOff x="3717" y="3917"/>
            <a:chExt cx="5139" cy="2042"/>
          </a:xfrm>
        </p:grpSpPr>
        <p:sp>
          <p:nvSpPr>
            <p:cNvPr id="8" name="文本框 7"/>
            <p:cNvSpPr txBox="1"/>
            <p:nvPr>
              <p:custDataLst>
                <p:tags r:id="rId22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23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7998460" y="1550035"/>
            <a:ext cx="3263265" cy="1296670"/>
            <a:chOff x="3717" y="3917"/>
            <a:chExt cx="5139" cy="2042"/>
          </a:xfrm>
        </p:grpSpPr>
        <p:sp>
          <p:nvSpPr>
            <p:cNvPr id="20" name="文本框 19"/>
            <p:cNvSpPr txBox="1"/>
            <p:nvPr>
              <p:custDataLst>
                <p:tags r:id="rId20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21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4471035" y="1550035"/>
            <a:ext cx="3263265" cy="1296670"/>
            <a:chOff x="3717" y="3917"/>
            <a:chExt cx="5139" cy="2042"/>
          </a:xfrm>
        </p:grpSpPr>
        <p:sp>
          <p:nvSpPr>
            <p:cNvPr id="3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3717" y="3917"/>
              <a:ext cx="5138" cy="130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zh-CN" altLang="en-US" sz="4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关键词</a:t>
              </a:r>
            </a:p>
          </p:txBody>
        </p:sp>
        <p:sp>
          <p:nvSpPr>
            <p:cNvPr id="4" name="文本框 3"/>
            <p:cNvSpPr txBox="1"/>
            <p:nvPr>
              <p:custDataLst>
                <p:tags r:id="rId19"/>
              </p:custDataLst>
            </p:nvPr>
          </p:nvSpPr>
          <p:spPr>
            <a:xfrm>
              <a:off x="3717" y="5234"/>
              <a:ext cx="5139" cy="72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点击此处添加正文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943610" y="4185285"/>
            <a:ext cx="10318115" cy="1297305"/>
            <a:chOff x="972" y="4129"/>
            <a:chExt cx="16249" cy="2043"/>
          </a:xfrm>
        </p:grpSpPr>
        <p:grpSp>
          <p:nvGrpSpPr>
            <p:cNvPr id="11" name="组合 10"/>
            <p:cNvGrpSpPr/>
            <p:nvPr/>
          </p:nvGrpSpPr>
          <p:grpSpPr>
            <a:xfrm>
              <a:off x="972" y="4130"/>
              <a:ext cx="5139" cy="2042"/>
              <a:chOff x="3717" y="3917"/>
              <a:chExt cx="5139" cy="2042"/>
            </a:xfrm>
          </p:grpSpPr>
          <p:sp>
            <p:nvSpPr>
              <p:cNvPr id="12" name="文本框 1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082" y="4129"/>
              <a:ext cx="5139" cy="2042"/>
              <a:chOff x="3717" y="3917"/>
              <a:chExt cx="5139" cy="2042"/>
            </a:xfrm>
          </p:grpSpPr>
          <p:sp>
            <p:nvSpPr>
              <p:cNvPr id="24" name="文本框 2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527" y="4129"/>
              <a:ext cx="5139" cy="2042"/>
              <a:chOff x="3717" y="3917"/>
              <a:chExt cx="5139" cy="2042"/>
            </a:xfrm>
          </p:grpSpPr>
          <p:sp>
            <p:nvSpPr>
              <p:cNvPr id="28" name="文本框 2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717" y="3917"/>
                <a:ext cx="5138" cy="130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zh-CN" altLang="en-US" sz="4800" b="1" spc="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</a:rPr>
                  <a:t>关键词</a:t>
                </a:r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17" y="5234"/>
                <a:ext cx="5139" cy="72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点击此处添加正文</a:t>
                </a:r>
              </a:p>
            </p:txBody>
          </p:sp>
        </p:grpSp>
      </p:grpSp>
      <p:cxnSp>
        <p:nvCxnSpPr>
          <p:cNvPr id="57" name="直接连接符 56"/>
          <p:cNvCxnSpPr/>
          <p:nvPr>
            <p:custDataLst>
              <p:tags r:id="rId9"/>
            </p:custDataLst>
          </p:nvPr>
        </p:nvCxnSpPr>
        <p:spPr>
          <a:xfrm>
            <a:off x="955675" y="3515995"/>
            <a:ext cx="10293350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0"/>
            </p:custDataLst>
          </p:nvPr>
        </p:nvCxnSpPr>
        <p:spPr>
          <a:xfrm>
            <a:off x="433514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1"/>
            </p:custDataLst>
          </p:nvPr>
        </p:nvCxnSpPr>
        <p:spPr>
          <a:xfrm>
            <a:off x="7869555" y="1177290"/>
            <a:ext cx="0" cy="467741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4"/>
            </p:custDataLst>
          </p:nvPr>
        </p:nvSpPr>
        <p:spPr>
          <a:xfrm>
            <a:off x="619193" y="3749104"/>
            <a:ext cx="2997942" cy="219449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</a:t>
            </a:r>
          </a:p>
        </p:txBody>
      </p:sp>
      <p:sp>
        <p:nvSpPr>
          <p:cNvPr id="3" name="Title 6"/>
          <p:cNvSpPr txBox="1"/>
          <p:nvPr>
            <p:custDataLst>
              <p:tags r:id="rId5"/>
            </p:custDataLst>
          </p:nvPr>
        </p:nvSpPr>
        <p:spPr>
          <a:xfrm>
            <a:off x="619193" y="914399"/>
            <a:ext cx="2997941" cy="2377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</a:t>
            </a:r>
          </a:p>
          <a:p>
            <a:pPr lvl="0" algn="r">
              <a:lnSpc>
                <a:spcPct val="100000"/>
              </a:lnSpc>
            </a:pPr>
            <a:r>
              <a:rPr lang="zh-CN" altLang="en-US" sz="3600" b="1" spc="10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添加大标题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8595074" y="914399"/>
            <a:ext cx="2997936" cy="50291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</a:t>
            </a:r>
          </a:p>
        </p:txBody>
      </p:sp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4063540" y="0"/>
            <a:ext cx="4063539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7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5"/>
            </p:custDataLst>
          </p:nvPr>
        </p:nvSpPr>
        <p:spPr>
          <a:xfrm>
            <a:off x="608399" y="605674"/>
            <a:ext cx="10976400" cy="75962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</a:t>
            </a:r>
          </a:p>
        </p:txBody>
      </p:sp>
      <p:pic>
        <p:nvPicPr>
          <p:cNvPr id="11" name="Picture 10"/>
          <p:cNvPicPr/>
          <p:nvPr>
            <p:custDataLst>
              <p:tags r:id="rId6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08398" y="1670730"/>
            <a:ext cx="5412002" cy="4581591"/>
          </a:xfrm>
          <a:prstGeom prst="rect">
            <a:avLst/>
          </a:prstGeom>
        </p:spPr>
      </p:pic>
      <p:pic>
        <p:nvPicPr>
          <p:cNvPr id="9" name="Picture 8"/>
          <p:cNvPicPr/>
          <p:nvPr>
            <p:custDataLst>
              <p:tags r:id="rId7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6171600" y="1670729"/>
            <a:ext cx="5412004" cy="45815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239000" y="2252981"/>
            <a:ext cx="684530" cy="56197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7947025" y="220980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239000" y="327787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7947025" y="323469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239000" y="430276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7947025" y="425958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7239000" y="5327651"/>
            <a:ext cx="684530" cy="5619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9"/>
            </p:custDataLst>
          </p:nvPr>
        </p:nvSpPr>
        <p:spPr>
          <a:xfrm>
            <a:off x="7947025" y="5284471"/>
            <a:ext cx="3054985" cy="78994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单击此处添加标题，文字是您思想的提炼</a:t>
            </a:r>
          </a:p>
        </p:txBody>
      </p:sp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>
            <a:off x="7239000" y="1849120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238999" y="885824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03572"/>
            <a:ext cx="1620202" cy="135442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572"/>
            <a:ext cx="1620202" cy="1354428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5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文本框 14"/>
          <p:cNvSpPr txBox="1"/>
          <p:nvPr>
            <p:custDataLst>
              <p:tags r:id="rId6"/>
            </p:custDataLst>
          </p:nvPr>
        </p:nvSpPr>
        <p:spPr>
          <a:xfrm>
            <a:off x="6704401" y="1792783"/>
            <a:ext cx="4689314" cy="327243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4" name="矩形: 圆角 11"/>
          <p:cNvSpPr/>
          <p:nvPr>
            <p:custDataLst>
              <p:tags r:id="rId7"/>
            </p:custDataLst>
          </p:nvPr>
        </p:nvSpPr>
        <p:spPr>
          <a:xfrm>
            <a:off x="763199" y="605954"/>
            <a:ext cx="907181" cy="3132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33"/>
          <p:cNvSpPr txBox="1"/>
          <p:nvPr>
            <p:custDataLst>
              <p:tags r:id="rId8"/>
            </p:custDataLst>
          </p:nvPr>
        </p:nvSpPr>
        <p:spPr>
          <a:xfrm>
            <a:off x="810268" y="612669"/>
            <a:ext cx="860112" cy="307777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spc="10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LOGO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pic>
        <p:nvPicPr>
          <p:cNvPr id="18" name="Picture 17"/>
          <p:cNvPicPr/>
          <p:nvPr>
            <p:custDataLst>
              <p:tags r:id="rId5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>
            <a:off x="607664" y="604591"/>
            <a:ext cx="2658443" cy="2575260"/>
          </a:xfrm>
          <a:prstGeom prst="rect">
            <a:avLst/>
          </a:prstGeom>
        </p:spPr>
      </p:pic>
      <p:pic>
        <p:nvPicPr>
          <p:cNvPr id="16" name="Picture 15"/>
          <p:cNvPicPr/>
          <p:nvPr>
            <p:custDataLst>
              <p:tags r:id="rId6"/>
            </p:custDataLst>
          </p:nvPr>
        </p:nvPicPr>
        <p:blipFill rotWithShape="1">
          <a:blip r:embed="rId18"/>
          <a:srcRect/>
          <a:stretch>
            <a:fillRect/>
          </a:stretch>
        </p:blipFill>
        <p:spPr>
          <a:xfrm>
            <a:off x="3380407" y="604591"/>
            <a:ext cx="2658443" cy="257526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7"/>
            </p:custDataLst>
          </p:nvPr>
        </p:nvPicPr>
        <p:blipFill rotWithShape="1">
          <a:blip r:embed="rId19"/>
          <a:srcRect/>
          <a:stretch>
            <a:fillRect/>
          </a:stretch>
        </p:blipFill>
        <p:spPr>
          <a:xfrm>
            <a:off x="6153150" y="604591"/>
            <a:ext cx="2658443" cy="2575260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8"/>
            </p:custDataLst>
          </p:nvPr>
        </p:nvPicPr>
        <p:blipFill rotWithShape="1">
          <a:blip r:embed="rId20"/>
          <a:srcRect/>
          <a:stretch>
            <a:fillRect/>
          </a:stretch>
        </p:blipFill>
        <p:spPr>
          <a:xfrm>
            <a:off x="8925894" y="604591"/>
            <a:ext cx="2658443" cy="257526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605036" y="367815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605037" y="4456052"/>
            <a:ext cx="10976675" cy="14343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/>
          <p:nvPr>
            <p:custDataLst>
              <p:tags r:id="rId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矩形 9"/>
          <p:cNvSpPr/>
          <p:nvPr>
            <p:custDataLst>
              <p:tags r:id="rId4"/>
            </p:custDataLst>
          </p:nvPr>
        </p:nvSpPr>
        <p:spPr>
          <a:xfrm>
            <a:off x="2133599" y="0"/>
            <a:ext cx="4572001" cy="6244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10"/>
          <p:cNvSpPr txBox="1"/>
          <p:nvPr>
            <p:custDataLst>
              <p:tags r:id="rId5"/>
            </p:custDataLst>
          </p:nvPr>
        </p:nvSpPr>
        <p:spPr>
          <a:xfrm>
            <a:off x="2560199" y="755083"/>
            <a:ext cx="3693281" cy="112458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添加大标题内容</a:t>
            </a:r>
          </a:p>
        </p:txBody>
      </p:sp>
      <p:sp>
        <p:nvSpPr>
          <p:cNvPr id="6" name="文本框 11"/>
          <p:cNvSpPr txBox="1"/>
          <p:nvPr>
            <p:custDataLst>
              <p:tags r:id="rId6"/>
            </p:custDataLst>
          </p:nvPr>
        </p:nvSpPr>
        <p:spPr>
          <a:xfrm>
            <a:off x="2560199" y="2172812"/>
            <a:ext cx="3693281" cy="30030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</a:t>
            </a:r>
          </a:p>
        </p:txBody>
      </p:sp>
      <p:grpSp>
        <p:nvGrpSpPr>
          <p:cNvPr id="7" name="组合 18"/>
          <p:cNvGrpSpPr/>
          <p:nvPr>
            <p:custDataLst>
              <p:tags r:id="rId7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8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20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26"/>
          <p:cNvSpPr/>
          <p:nvPr>
            <p:custDataLst>
              <p:tags r:id="rId8"/>
            </p:custDataLst>
          </p:nvPr>
        </p:nvSpPr>
        <p:spPr>
          <a:xfrm>
            <a:off x="609971" y="505786"/>
            <a:ext cx="336550" cy="336550"/>
          </a:xfrm>
          <a:custGeom>
            <a:avLst/>
            <a:gdLst>
              <a:gd name="connsiteX0" fmla="*/ 138801 w 336550"/>
              <a:gd name="connsiteY0" fmla="*/ 117033 h 336550"/>
              <a:gd name="connsiteX1" fmla="*/ 138801 w 336550"/>
              <a:gd name="connsiteY1" fmla="*/ 219517 h 336550"/>
              <a:gd name="connsiteX2" fmla="*/ 227149 w 336550"/>
              <a:gd name="connsiteY2" fmla="*/ 168275 h 336550"/>
              <a:gd name="connsiteX3" fmla="*/ 168275 w 336550"/>
              <a:gd name="connsiteY3" fmla="*/ 0 h 336550"/>
              <a:gd name="connsiteX4" fmla="*/ 336550 w 336550"/>
              <a:gd name="connsiteY4" fmla="*/ 168275 h 336550"/>
              <a:gd name="connsiteX5" fmla="*/ 168275 w 336550"/>
              <a:gd name="connsiteY5" fmla="*/ 336550 h 336550"/>
              <a:gd name="connsiteX6" fmla="*/ 0 w 336550"/>
              <a:gd name="connsiteY6" fmla="*/ 168275 h 336550"/>
              <a:gd name="connsiteX7" fmla="*/ 168275 w 336550"/>
              <a:gd name="connsiteY7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50" h="336550">
                <a:moveTo>
                  <a:pt x="138801" y="117033"/>
                </a:moveTo>
                <a:lnTo>
                  <a:pt x="138801" y="219517"/>
                </a:lnTo>
                <a:lnTo>
                  <a:pt x="227149" y="168275"/>
                </a:lnTo>
                <a:close/>
                <a:moveTo>
                  <a:pt x="168275" y="0"/>
                </a:moveTo>
                <a:cubicBezTo>
                  <a:pt x="261211" y="0"/>
                  <a:pt x="336550" y="75339"/>
                  <a:pt x="336550" y="168275"/>
                </a:cubicBezTo>
                <a:cubicBezTo>
                  <a:pt x="336550" y="261211"/>
                  <a:pt x="261211" y="336550"/>
                  <a:pt x="168275" y="336550"/>
                </a:cubicBezTo>
                <a:cubicBezTo>
                  <a:pt x="75339" y="336550"/>
                  <a:pt x="0" y="261211"/>
                  <a:pt x="0" y="168275"/>
                </a:cubicBezTo>
                <a:cubicBezTo>
                  <a:pt x="0" y="75339"/>
                  <a:pt x="75339" y="0"/>
                  <a:pt x="1682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9" name="图片 6"/>
          <p:cNvPicPr/>
          <p:nvPr>
            <p:custDataLst>
              <p:tags r:id="rId3"/>
            </p:custDataLst>
          </p:nvPr>
        </p:nvPicPr>
        <p:blipFill>
          <a:blip r:embed="rId18" r:link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0" name="图片 8"/>
          <p:cNvPicPr/>
          <p:nvPr>
            <p:custDataLst>
              <p:tags r:id="rId4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3048693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8" y="2522494"/>
            <a:ext cx="1046899" cy="104689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502358" y="2825659"/>
            <a:ext cx="389679" cy="399130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2446713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444732" y="2446713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4651247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8" y="4127588"/>
            <a:ext cx="1046899" cy="104689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89501" y="4450382"/>
            <a:ext cx="356963" cy="31407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4069587"/>
            <a:ext cx="630618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091162" y="4069587"/>
            <a:ext cx="156457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0704" y="233486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1019" y="187829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1494" y="2142906"/>
            <a:ext cx="340124" cy="348373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3759" y="18675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4214" y="18675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4914" y="3813141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27449" y="3359115"/>
            <a:ext cx="913765" cy="913765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3459" y="3640859"/>
            <a:ext cx="311568" cy="27413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700189" y="336610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60644" y="336610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0704" y="5296501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1020" y="4839935"/>
            <a:ext cx="913765" cy="913765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841" y="5143254"/>
            <a:ext cx="339489" cy="298243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92774" y="4846921"/>
            <a:ext cx="630618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53229" y="4846921"/>
            <a:ext cx="1395095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6736" y="2227955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7051" y="1770755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7721" y="2035550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47091" y="178472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07546" y="178472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70946" y="3280512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3481" y="2825852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9711" y="3107792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3521" y="2857602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3976" y="2857602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6736" y="4338149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7051" y="3880949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721" y="4184479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3786106" y="391269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346561" y="3912699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902061" y="5395151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3481" y="4936046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5581" y="5169726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3521" y="4967796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3976" y="4967796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6"/>
          <p:cNvSpPr/>
          <p:nvPr>
            <p:custDataLst>
              <p:tags r:id="rId6"/>
            </p:custDataLst>
          </p:nvPr>
        </p:nvSpPr>
        <p:spPr>
          <a:xfrm>
            <a:off x="1203428" y="218373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泪滴形 10"/>
          <p:cNvSpPr/>
          <p:nvPr>
            <p:custDataLst>
              <p:tags r:id="rId7"/>
            </p:custDataLst>
          </p:nvPr>
        </p:nvSpPr>
        <p:spPr>
          <a:xfrm rot="2714409">
            <a:off x="1183743" y="172653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4413" y="1991325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24"/>
          <p:cNvSpPr/>
          <p:nvPr>
            <p:custDataLst>
              <p:tags r:id="rId9"/>
            </p:custDataLst>
          </p:nvPr>
        </p:nvSpPr>
        <p:spPr bwMode="auto">
          <a:xfrm>
            <a:off x="4051035" y="174050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0" name="文本框 25"/>
          <p:cNvSpPr txBox="1"/>
          <p:nvPr>
            <p:custDataLst>
              <p:tags r:id="rId10"/>
            </p:custDataLst>
          </p:nvPr>
        </p:nvSpPr>
        <p:spPr bwMode="auto">
          <a:xfrm>
            <a:off x="2611490" y="174050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2" name="直接连接符 32"/>
          <p:cNvSpPr/>
          <p:nvPr>
            <p:custDataLst>
              <p:tags r:id="rId11"/>
            </p:custDataLst>
          </p:nvPr>
        </p:nvSpPr>
        <p:spPr>
          <a:xfrm flipV="1">
            <a:off x="1867638" y="2981290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36"/>
          <p:cNvSpPr/>
          <p:nvPr>
            <p:custDataLst>
              <p:tags r:id="rId12"/>
            </p:custDataLst>
          </p:nvPr>
        </p:nvSpPr>
        <p:spPr>
          <a:xfrm rot="2714409">
            <a:off x="1830173" y="252663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6403" y="2808570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7"/>
          <p:cNvSpPr/>
          <p:nvPr>
            <p:custDataLst>
              <p:tags r:id="rId14"/>
            </p:custDataLst>
          </p:nvPr>
        </p:nvSpPr>
        <p:spPr bwMode="auto">
          <a:xfrm>
            <a:off x="4697465" y="255838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8"/>
          <p:cNvSpPr txBox="1"/>
          <p:nvPr>
            <p:custDataLst>
              <p:tags r:id="rId15"/>
            </p:custDataLst>
          </p:nvPr>
        </p:nvSpPr>
        <p:spPr bwMode="auto">
          <a:xfrm>
            <a:off x="3257920" y="255838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直接连接符 15"/>
          <p:cNvSpPr/>
          <p:nvPr>
            <p:custDataLst>
              <p:tags r:id="rId16"/>
            </p:custDataLst>
          </p:nvPr>
        </p:nvSpPr>
        <p:spPr>
          <a:xfrm>
            <a:off x="1203428" y="380679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9"/>
          <p:cNvSpPr/>
          <p:nvPr>
            <p:custDataLst>
              <p:tags r:id="rId17"/>
            </p:custDataLst>
          </p:nvPr>
        </p:nvSpPr>
        <p:spPr>
          <a:xfrm rot="2714409">
            <a:off x="1183743" y="334451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9493" y="3648040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9"/>
          <p:cNvSpPr/>
          <p:nvPr>
            <p:custDataLst>
              <p:tags r:id="rId19"/>
            </p:custDataLst>
          </p:nvPr>
        </p:nvSpPr>
        <p:spPr bwMode="auto">
          <a:xfrm>
            <a:off x="4051035" y="337626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 bwMode="auto">
          <a:xfrm>
            <a:off x="2611490" y="337626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3" name="直接连接符 26"/>
          <p:cNvSpPr/>
          <p:nvPr>
            <p:custDataLst>
              <p:tags r:id="rId21"/>
            </p:custDataLst>
          </p:nvPr>
        </p:nvSpPr>
        <p:spPr>
          <a:xfrm flipV="1">
            <a:off x="1898753" y="4621495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30"/>
          <p:cNvSpPr/>
          <p:nvPr>
            <p:custDataLst>
              <p:tags r:id="rId22"/>
            </p:custDataLst>
          </p:nvPr>
        </p:nvSpPr>
        <p:spPr>
          <a:xfrm rot="2714409">
            <a:off x="1830173" y="4162390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2273" y="4396070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34"/>
          <p:cNvSpPr/>
          <p:nvPr>
            <p:custDataLst>
              <p:tags r:id="rId24"/>
            </p:custDataLst>
          </p:nvPr>
        </p:nvSpPr>
        <p:spPr bwMode="auto">
          <a:xfrm>
            <a:off x="4697465" y="419414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35"/>
          <p:cNvSpPr txBox="1"/>
          <p:nvPr>
            <p:custDataLst>
              <p:tags r:id="rId25"/>
            </p:custDataLst>
          </p:nvPr>
        </p:nvSpPr>
        <p:spPr bwMode="auto">
          <a:xfrm>
            <a:off x="3257920" y="419414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直接连接符 65"/>
          <p:cNvSpPr/>
          <p:nvPr>
            <p:custDataLst>
              <p:tags r:id="rId26"/>
            </p:custDataLst>
          </p:nvPr>
        </p:nvSpPr>
        <p:spPr>
          <a:xfrm>
            <a:off x="1203428" y="5442550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泪滴形 66"/>
          <p:cNvSpPr/>
          <p:nvPr>
            <p:custDataLst>
              <p:tags r:id="rId27"/>
            </p:custDataLst>
          </p:nvPr>
        </p:nvSpPr>
        <p:spPr>
          <a:xfrm rot="2714409">
            <a:off x="1183743" y="4980270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任意多边形 68"/>
          <p:cNvSpPr/>
          <p:nvPr>
            <p:custDataLst>
              <p:tags r:id="rId28"/>
            </p:custDataLst>
          </p:nvPr>
        </p:nvSpPr>
        <p:spPr bwMode="auto">
          <a:xfrm>
            <a:off x="1469493" y="5285705"/>
            <a:ext cx="339725" cy="294640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矩形 40"/>
          <p:cNvSpPr/>
          <p:nvPr>
            <p:custDataLst>
              <p:tags r:id="rId29"/>
            </p:custDataLst>
          </p:nvPr>
        </p:nvSpPr>
        <p:spPr bwMode="auto">
          <a:xfrm>
            <a:off x="4051035" y="5012020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32" name="文本框 41"/>
          <p:cNvSpPr txBox="1"/>
          <p:nvPr>
            <p:custDataLst>
              <p:tags r:id="rId30"/>
            </p:custDataLst>
          </p:nvPr>
        </p:nvSpPr>
        <p:spPr bwMode="auto">
          <a:xfrm>
            <a:off x="2611490" y="5012020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直接连接符 183"/>
          <p:cNvSpPr/>
          <p:nvPr>
            <p:custDataLst>
              <p:tags r:id="rId6"/>
            </p:custDataLst>
          </p:nvPr>
        </p:nvSpPr>
        <p:spPr>
          <a:xfrm>
            <a:off x="1226674" y="2072211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直接连接符 182"/>
          <p:cNvSpPr/>
          <p:nvPr>
            <p:custDataLst>
              <p:tags r:id="rId7"/>
            </p:custDataLst>
          </p:nvPr>
        </p:nvSpPr>
        <p:spPr>
          <a:xfrm>
            <a:off x="1861674" y="2758585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直接连接符 181"/>
          <p:cNvSpPr/>
          <p:nvPr>
            <p:custDataLst>
              <p:tags r:id="rId8"/>
            </p:custDataLst>
          </p:nvPr>
        </p:nvSpPr>
        <p:spPr>
          <a:xfrm>
            <a:off x="1226674" y="3480792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直接连接符 180"/>
          <p:cNvSpPr/>
          <p:nvPr>
            <p:custDataLst>
              <p:tags r:id="rId9"/>
            </p:custDataLst>
          </p:nvPr>
        </p:nvSpPr>
        <p:spPr>
          <a:xfrm>
            <a:off x="1861674" y="4157641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直接连接符 179"/>
          <p:cNvSpPr/>
          <p:nvPr>
            <p:custDataLst>
              <p:tags r:id="rId10"/>
            </p:custDataLst>
          </p:nvPr>
        </p:nvSpPr>
        <p:spPr>
          <a:xfrm>
            <a:off x="1226674" y="4854819"/>
            <a:ext cx="9751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直接连接符 178"/>
          <p:cNvSpPr/>
          <p:nvPr>
            <p:custDataLst>
              <p:tags r:id="rId11"/>
            </p:custDataLst>
          </p:nvPr>
        </p:nvSpPr>
        <p:spPr>
          <a:xfrm>
            <a:off x="1861674" y="5533573"/>
            <a:ext cx="91166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泪滴形 10"/>
          <p:cNvSpPr/>
          <p:nvPr>
            <p:custDataLst>
              <p:tags r:id="rId12"/>
            </p:custDataLst>
          </p:nvPr>
        </p:nvSpPr>
        <p:spPr>
          <a:xfrm rot="2714409">
            <a:off x="1209024" y="1678538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 38"/>
          <p:cNvSpPr/>
          <p:nvPr>
            <p:custDataLst>
              <p:tags r:id="rId13"/>
            </p:custDataLst>
          </p:nvPr>
        </p:nvSpPr>
        <p:spPr bwMode="auto">
          <a:xfrm>
            <a:off x="1456130" y="1911667"/>
            <a:ext cx="299658" cy="30692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矩形 24"/>
          <p:cNvSpPr/>
          <p:nvPr>
            <p:custDataLst>
              <p:tags r:id="rId14"/>
            </p:custDataLst>
          </p:nvPr>
        </p:nvSpPr>
        <p:spPr bwMode="auto">
          <a:xfrm>
            <a:off x="4041018" y="168486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17" name="文本框 25"/>
          <p:cNvSpPr txBox="1"/>
          <p:nvPr>
            <p:custDataLst>
              <p:tags r:id="rId15"/>
            </p:custDataLst>
          </p:nvPr>
        </p:nvSpPr>
        <p:spPr bwMode="auto">
          <a:xfrm>
            <a:off x="2601473" y="1686627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18" name="泪滴形 36"/>
          <p:cNvSpPr/>
          <p:nvPr>
            <p:custDataLst>
              <p:tags r:id="rId16"/>
            </p:custDataLst>
          </p:nvPr>
        </p:nvSpPr>
        <p:spPr>
          <a:xfrm rot="2714409">
            <a:off x="1855338" y="2362624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任意多边形 37"/>
          <p:cNvSpPr/>
          <p:nvPr>
            <p:custDataLst>
              <p:tags r:id="rId17"/>
            </p:custDataLst>
          </p:nvPr>
        </p:nvSpPr>
        <p:spPr bwMode="auto">
          <a:xfrm>
            <a:off x="2133751" y="2610848"/>
            <a:ext cx="274500" cy="241515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矩形 27"/>
          <p:cNvSpPr/>
          <p:nvPr>
            <p:custDataLst>
              <p:tags r:id="rId18"/>
            </p:custDataLst>
          </p:nvPr>
        </p:nvSpPr>
        <p:spPr bwMode="auto">
          <a:xfrm>
            <a:off x="4612113" y="237123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1" name="文本框 28"/>
          <p:cNvSpPr txBox="1"/>
          <p:nvPr>
            <p:custDataLst>
              <p:tags r:id="rId19"/>
            </p:custDataLst>
          </p:nvPr>
        </p:nvSpPr>
        <p:spPr bwMode="auto">
          <a:xfrm>
            <a:off x="3247903" y="237123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2" name="矩形 137"/>
          <p:cNvSpPr/>
          <p:nvPr>
            <p:custDataLst>
              <p:tags r:id="rId20"/>
            </p:custDataLst>
          </p:nvPr>
        </p:nvSpPr>
        <p:spPr bwMode="auto">
          <a:xfrm>
            <a:off x="4041018" y="3083917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3" name="文本框 138"/>
          <p:cNvSpPr txBox="1"/>
          <p:nvPr>
            <p:custDataLst>
              <p:tags r:id="rId21"/>
            </p:custDataLst>
          </p:nvPr>
        </p:nvSpPr>
        <p:spPr bwMode="auto">
          <a:xfrm>
            <a:off x="2601473" y="308568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4" name="矩形 143"/>
          <p:cNvSpPr/>
          <p:nvPr>
            <p:custDataLst>
              <p:tags r:id="rId22"/>
            </p:custDataLst>
          </p:nvPr>
        </p:nvSpPr>
        <p:spPr bwMode="auto">
          <a:xfrm>
            <a:off x="4612113" y="3770291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5" name="文本框 144"/>
          <p:cNvSpPr txBox="1"/>
          <p:nvPr>
            <p:custDataLst>
              <p:tags r:id="rId23"/>
            </p:custDataLst>
          </p:nvPr>
        </p:nvSpPr>
        <p:spPr bwMode="auto">
          <a:xfrm>
            <a:off x="3247903" y="3770291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6" name="矩形 162"/>
          <p:cNvSpPr/>
          <p:nvPr>
            <p:custDataLst>
              <p:tags r:id="rId24"/>
            </p:custDataLst>
          </p:nvPr>
        </p:nvSpPr>
        <p:spPr bwMode="auto">
          <a:xfrm>
            <a:off x="4041018" y="4459849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7" name="文本框 163"/>
          <p:cNvSpPr txBox="1"/>
          <p:nvPr>
            <p:custDataLst>
              <p:tags r:id="rId25"/>
            </p:custDataLst>
          </p:nvPr>
        </p:nvSpPr>
        <p:spPr bwMode="auto">
          <a:xfrm>
            <a:off x="2601473" y="446161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28" name="矩形 168"/>
          <p:cNvSpPr/>
          <p:nvPr>
            <p:custDataLst>
              <p:tags r:id="rId26"/>
            </p:custDataLst>
          </p:nvPr>
        </p:nvSpPr>
        <p:spPr bwMode="auto">
          <a:xfrm>
            <a:off x="4612113" y="5146223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单击此处添加文本具体内容，简明扼要的阐述您的观点。</a:t>
            </a:r>
          </a:p>
        </p:txBody>
      </p:sp>
      <p:sp>
        <p:nvSpPr>
          <p:cNvPr id="29" name="文本框 169"/>
          <p:cNvSpPr txBox="1"/>
          <p:nvPr>
            <p:custDataLst>
              <p:tags r:id="rId27"/>
            </p:custDataLst>
          </p:nvPr>
        </p:nvSpPr>
        <p:spPr bwMode="auto">
          <a:xfrm>
            <a:off x="3247903" y="5146223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spc="30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添加标题</a:t>
            </a:r>
          </a:p>
        </p:txBody>
      </p:sp>
      <p:sp>
        <p:nvSpPr>
          <p:cNvPr id="30" name="泪滴形 135"/>
          <p:cNvSpPr/>
          <p:nvPr>
            <p:custDataLst>
              <p:tags r:id="rId28"/>
            </p:custDataLst>
          </p:nvPr>
        </p:nvSpPr>
        <p:spPr>
          <a:xfrm rot="2714409">
            <a:off x="1209024" y="3077594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任意多边形 39"/>
          <p:cNvSpPr/>
          <p:nvPr>
            <p:custDataLst>
              <p:tags r:id="rId29"/>
            </p:custDataLst>
          </p:nvPr>
        </p:nvSpPr>
        <p:spPr bwMode="auto">
          <a:xfrm>
            <a:off x="1456410" y="3338529"/>
            <a:ext cx="299098" cy="262759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泪滴形 141"/>
          <p:cNvSpPr/>
          <p:nvPr>
            <p:custDataLst>
              <p:tags r:id="rId30"/>
            </p:custDataLst>
          </p:nvPr>
        </p:nvSpPr>
        <p:spPr>
          <a:xfrm rot="2714409">
            <a:off x="1855338" y="3761680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任意多边形 31"/>
          <p:cNvSpPr/>
          <p:nvPr>
            <p:custDataLst>
              <p:tags r:id="rId31"/>
            </p:custDataLst>
          </p:nvPr>
        </p:nvSpPr>
        <p:spPr bwMode="auto">
          <a:xfrm>
            <a:off x="2123386" y="3958976"/>
            <a:ext cx="295744" cy="34270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泪滴形 160"/>
          <p:cNvSpPr/>
          <p:nvPr>
            <p:custDataLst>
              <p:tags r:id="rId32"/>
            </p:custDataLst>
          </p:nvPr>
        </p:nvSpPr>
        <p:spPr>
          <a:xfrm rot="2714409">
            <a:off x="1209024" y="4453526"/>
            <a:ext cx="805050" cy="80505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任意多边形 68"/>
          <p:cNvSpPr/>
          <p:nvPr>
            <p:custDataLst>
              <p:tags r:id="rId33"/>
            </p:custDataLst>
          </p:nvPr>
        </p:nvSpPr>
        <p:spPr bwMode="auto">
          <a:xfrm>
            <a:off x="1456410" y="4746778"/>
            <a:ext cx="299098" cy="259405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70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泪滴形 166"/>
          <p:cNvSpPr/>
          <p:nvPr>
            <p:custDataLst>
              <p:tags r:id="rId34"/>
            </p:custDataLst>
          </p:nvPr>
        </p:nvSpPr>
        <p:spPr>
          <a:xfrm rot="2714409">
            <a:off x="1855338" y="5137612"/>
            <a:ext cx="805050" cy="80505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任意多边形 70"/>
          <p:cNvSpPr/>
          <p:nvPr>
            <p:custDataLst>
              <p:tags r:id="rId35"/>
            </p:custDataLst>
          </p:nvPr>
        </p:nvSpPr>
        <p:spPr bwMode="auto">
          <a:xfrm>
            <a:off x="2086510" y="5360934"/>
            <a:ext cx="342705" cy="342146"/>
          </a:xfrm>
          <a:custGeom>
            <a:avLst/>
            <a:gdLst>
              <a:gd name="connsiteX0" fmla="*/ 298661 w 606862"/>
              <a:gd name="connsiteY0" fmla="*/ 216068 h 605874"/>
              <a:gd name="connsiteX1" fmla="*/ 292627 w 606862"/>
              <a:gd name="connsiteY1" fmla="*/ 222186 h 605874"/>
              <a:gd name="connsiteX2" fmla="*/ 292627 w 606862"/>
              <a:gd name="connsiteY2" fmla="*/ 229140 h 605874"/>
              <a:gd name="connsiteX3" fmla="*/ 286035 w 606862"/>
              <a:gd name="connsiteY3" fmla="*/ 238133 h 605874"/>
              <a:gd name="connsiteX4" fmla="*/ 259483 w 606862"/>
              <a:gd name="connsiteY4" fmla="*/ 271879 h 605874"/>
              <a:gd name="connsiteX5" fmla="*/ 278979 w 606862"/>
              <a:gd name="connsiteY5" fmla="*/ 304884 h 605874"/>
              <a:gd name="connsiteX6" fmla="*/ 303396 w 606862"/>
              <a:gd name="connsiteY6" fmla="*/ 315917 h 605874"/>
              <a:gd name="connsiteX7" fmla="*/ 312309 w 606862"/>
              <a:gd name="connsiteY7" fmla="*/ 321109 h 605874"/>
              <a:gd name="connsiteX8" fmla="*/ 309431 w 606862"/>
              <a:gd name="connsiteY8" fmla="*/ 342525 h 605874"/>
              <a:gd name="connsiteX9" fmla="*/ 293741 w 606862"/>
              <a:gd name="connsiteY9" fmla="*/ 344565 h 605874"/>
              <a:gd name="connsiteX10" fmla="*/ 269881 w 606862"/>
              <a:gd name="connsiteY10" fmla="*/ 337426 h 605874"/>
              <a:gd name="connsiteX11" fmla="*/ 262639 w 606862"/>
              <a:gd name="connsiteY11" fmla="*/ 340485 h 605874"/>
              <a:gd name="connsiteX12" fmla="*/ 259111 w 606862"/>
              <a:gd name="connsiteY12" fmla="*/ 353001 h 605874"/>
              <a:gd name="connsiteX13" fmla="*/ 263382 w 606862"/>
              <a:gd name="connsiteY13" fmla="*/ 362550 h 605874"/>
              <a:gd name="connsiteX14" fmla="*/ 284921 w 606862"/>
              <a:gd name="connsiteY14" fmla="*/ 368669 h 605874"/>
              <a:gd name="connsiteX15" fmla="*/ 291048 w 606862"/>
              <a:gd name="connsiteY15" fmla="*/ 375901 h 605874"/>
              <a:gd name="connsiteX16" fmla="*/ 291141 w 606862"/>
              <a:gd name="connsiteY16" fmla="*/ 384059 h 605874"/>
              <a:gd name="connsiteX17" fmla="*/ 296340 w 606862"/>
              <a:gd name="connsiteY17" fmla="*/ 389622 h 605874"/>
              <a:gd name="connsiteX18" fmla="*/ 308502 w 606862"/>
              <a:gd name="connsiteY18" fmla="*/ 389622 h 605874"/>
              <a:gd name="connsiteX19" fmla="*/ 313423 w 606862"/>
              <a:gd name="connsiteY19" fmla="*/ 384430 h 605874"/>
              <a:gd name="connsiteX20" fmla="*/ 313423 w 606862"/>
              <a:gd name="connsiteY20" fmla="*/ 373119 h 605874"/>
              <a:gd name="connsiteX21" fmla="*/ 318622 w 606862"/>
              <a:gd name="connsiteY21" fmla="*/ 366444 h 605874"/>
              <a:gd name="connsiteX22" fmla="*/ 339789 w 606862"/>
              <a:gd name="connsiteY22" fmla="*/ 352909 h 605874"/>
              <a:gd name="connsiteX23" fmla="*/ 327256 w 606862"/>
              <a:gd name="connsiteY23" fmla="*/ 294872 h 605874"/>
              <a:gd name="connsiteX24" fmla="*/ 305996 w 606862"/>
              <a:gd name="connsiteY24" fmla="*/ 285230 h 605874"/>
              <a:gd name="connsiteX25" fmla="*/ 294391 w 606862"/>
              <a:gd name="connsiteY25" fmla="*/ 278740 h 605874"/>
              <a:gd name="connsiteX26" fmla="*/ 296804 w 606862"/>
              <a:gd name="connsiteY26" fmla="*/ 260661 h 605874"/>
              <a:gd name="connsiteX27" fmla="*/ 304046 w 606862"/>
              <a:gd name="connsiteY27" fmla="*/ 259178 h 605874"/>
              <a:gd name="connsiteX28" fmla="*/ 330877 w 606862"/>
              <a:gd name="connsiteY28" fmla="*/ 264463 h 605874"/>
              <a:gd name="connsiteX29" fmla="*/ 337932 w 606862"/>
              <a:gd name="connsiteY29" fmla="*/ 261496 h 605874"/>
              <a:gd name="connsiteX30" fmla="*/ 342110 w 606862"/>
              <a:gd name="connsiteY30" fmla="*/ 247404 h 605874"/>
              <a:gd name="connsiteX31" fmla="*/ 338954 w 606862"/>
              <a:gd name="connsiteY31" fmla="*/ 240914 h 605874"/>
              <a:gd name="connsiteX32" fmla="*/ 321964 w 606862"/>
              <a:gd name="connsiteY32" fmla="*/ 235815 h 605874"/>
              <a:gd name="connsiteX33" fmla="*/ 314258 w 606862"/>
              <a:gd name="connsiteY33" fmla="*/ 226915 h 605874"/>
              <a:gd name="connsiteX34" fmla="*/ 303396 w 606862"/>
              <a:gd name="connsiteY34" fmla="*/ 216068 h 605874"/>
              <a:gd name="connsiteX35" fmla="*/ 303396 w 606862"/>
              <a:gd name="connsiteY35" fmla="*/ 176202 h 605874"/>
              <a:gd name="connsiteX36" fmla="*/ 430308 w 606862"/>
              <a:gd name="connsiteY36" fmla="*/ 302937 h 605874"/>
              <a:gd name="connsiteX37" fmla="*/ 303396 w 606862"/>
              <a:gd name="connsiteY37" fmla="*/ 429673 h 605874"/>
              <a:gd name="connsiteX38" fmla="*/ 176484 w 606862"/>
              <a:gd name="connsiteY38" fmla="*/ 302937 h 605874"/>
              <a:gd name="connsiteX39" fmla="*/ 303396 w 606862"/>
              <a:gd name="connsiteY39" fmla="*/ 176202 h 605874"/>
              <a:gd name="connsiteX40" fmla="*/ 281240 w 606862"/>
              <a:gd name="connsiteY40" fmla="*/ 91493 h 605874"/>
              <a:gd name="connsiteX41" fmla="*/ 91642 w 606862"/>
              <a:gd name="connsiteY41" fmla="*/ 280782 h 605874"/>
              <a:gd name="connsiteX42" fmla="*/ 118104 w 606862"/>
              <a:gd name="connsiteY42" fmla="*/ 280782 h 605874"/>
              <a:gd name="connsiteX43" fmla="*/ 140295 w 606862"/>
              <a:gd name="connsiteY43" fmla="*/ 302937 h 605874"/>
              <a:gd name="connsiteX44" fmla="*/ 118104 w 606862"/>
              <a:gd name="connsiteY44" fmla="*/ 325092 h 605874"/>
              <a:gd name="connsiteX45" fmla="*/ 91642 w 606862"/>
              <a:gd name="connsiteY45" fmla="*/ 325092 h 605874"/>
              <a:gd name="connsiteX46" fmla="*/ 281240 w 606862"/>
              <a:gd name="connsiteY46" fmla="*/ 514381 h 605874"/>
              <a:gd name="connsiteX47" fmla="*/ 281240 w 606862"/>
              <a:gd name="connsiteY47" fmla="*/ 487962 h 605874"/>
              <a:gd name="connsiteX48" fmla="*/ 303431 w 606862"/>
              <a:gd name="connsiteY48" fmla="*/ 465807 h 605874"/>
              <a:gd name="connsiteX49" fmla="*/ 325622 w 606862"/>
              <a:gd name="connsiteY49" fmla="*/ 487962 h 605874"/>
              <a:gd name="connsiteX50" fmla="*/ 325622 w 606862"/>
              <a:gd name="connsiteY50" fmla="*/ 514381 h 605874"/>
              <a:gd name="connsiteX51" fmla="*/ 515220 w 606862"/>
              <a:gd name="connsiteY51" fmla="*/ 325092 h 605874"/>
              <a:gd name="connsiteX52" fmla="*/ 488758 w 606862"/>
              <a:gd name="connsiteY52" fmla="*/ 325092 h 605874"/>
              <a:gd name="connsiteX53" fmla="*/ 466567 w 606862"/>
              <a:gd name="connsiteY53" fmla="*/ 302937 h 605874"/>
              <a:gd name="connsiteX54" fmla="*/ 488758 w 606862"/>
              <a:gd name="connsiteY54" fmla="*/ 280782 h 605874"/>
              <a:gd name="connsiteX55" fmla="*/ 515220 w 606862"/>
              <a:gd name="connsiteY55" fmla="*/ 280782 h 605874"/>
              <a:gd name="connsiteX56" fmla="*/ 325622 w 606862"/>
              <a:gd name="connsiteY56" fmla="*/ 91493 h 605874"/>
              <a:gd name="connsiteX57" fmla="*/ 325622 w 606862"/>
              <a:gd name="connsiteY57" fmla="*/ 117912 h 605874"/>
              <a:gd name="connsiteX58" fmla="*/ 303431 w 606862"/>
              <a:gd name="connsiteY58" fmla="*/ 140067 h 605874"/>
              <a:gd name="connsiteX59" fmla="*/ 281240 w 606862"/>
              <a:gd name="connsiteY59" fmla="*/ 117912 h 605874"/>
              <a:gd name="connsiteX60" fmla="*/ 303431 w 606862"/>
              <a:gd name="connsiteY60" fmla="*/ 0 h 605874"/>
              <a:gd name="connsiteX61" fmla="*/ 325622 w 606862"/>
              <a:gd name="connsiteY61" fmla="*/ 22155 h 605874"/>
              <a:gd name="connsiteX62" fmla="*/ 325622 w 606862"/>
              <a:gd name="connsiteY62" fmla="*/ 48574 h 605874"/>
              <a:gd name="connsiteX63" fmla="*/ 558209 w 606862"/>
              <a:gd name="connsiteY63" fmla="*/ 280782 h 605874"/>
              <a:gd name="connsiteX64" fmla="*/ 584671 w 606862"/>
              <a:gd name="connsiteY64" fmla="*/ 280782 h 605874"/>
              <a:gd name="connsiteX65" fmla="*/ 606862 w 606862"/>
              <a:gd name="connsiteY65" fmla="*/ 302937 h 605874"/>
              <a:gd name="connsiteX66" fmla="*/ 584671 w 606862"/>
              <a:gd name="connsiteY66" fmla="*/ 325092 h 605874"/>
              <a:gd name="connsiteX67" fmla="*/ 558209 w 606862"/>
              <a:gd name="connsiteY67" fmla="*/ 325092 h 605874"/>
              <a:gd name="connsiteX68" fmla="*/ 325622 w 606862"/>
              <a:gd name="connsiteY68" fmla="*/ 557300 h 605874"/>
              <a:gd name="connsiteX69" fmla="*/ 325622 w 606862"/>
              <a:gd name="connsiteY69" fmla="*/ 583719 h 605874"/>
              <a:gd name="connsiteX70" fmla="*/ 303431 w 606862"/>
              <a:gd name="connsiteY70" fmla="*/ 605874 h 605874"/>
              <a:gd name="connsiteX71" fmla="*/ 281240 w 606862"/>
              <a:gd name="connsiteY71" fmla="*/ 583719 h 605874"/>
              <a:gd name="connsiteX72" fmla="*/ 281240 w 606862"/>
              <a:gd name="connsiteY72" fmla="*/ 557300 h 605874"/>
              <a:gd name="connsiteX73" fmla="*/ 48653 w 606862"/>
              <a:gd name="connsiteY73" fmla="*/ 325092 h 605874"/>
              <a:gd name="connsiteX74" fmla="*/ 22191 w 606862"/>
              <a:gd name="connsiteY74" fmla="*/ 325092 h 605874"/>
              <a:gd name="connsiteX75" fmla="*/ 0 w 606862"/>
              <a:gd name="connsiteY75" fmla="*/ 302937 h 605874"/>
              <a:gd name="connsiteX76" fmla="*/ 22191 w 606862"/>
              <a:gd name="connsiteY76" fmla="*/ 280782 h 605874"/>
              <a:gd name="connsiteX77" fmla="*/ 48653 w 606862"/>
              <a:gd name="connsiteY77" fmla="*/ 280782 h 605874"/>
              <a:gd name="connsiteX78" fmla="*/ 281240 w 606862"/>
              <a:gd name="connsiteY78" fmla="*/ 48574 h 605874"/>
              <a:gd name="connsiteX79" fmla="*/ 281240 w 606862"/>
              <a:gd name="connsiteY79" fmla="*/ 22155 h 605874"/>
              <a:gd name="connsiteX80" fmla="*/ 303431 w 606862"/>
              <a:gd name="connsiteY80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6862" h="605874">
                <a:moveTo>
                  <a:pt x="298661" y="216068"/>
                </a:moveTo>
                <a:cubicBezTo>
                  <a:pt x="293648" y="216160"/>
                  <a:pt x="292719" y="216995"/>
                  <a:pt x="292627" y="222186"/>
                </a:cubicBezTo>
                <a:lnTo>
                  <a:pt x="292627" y="229140"/>
                </a:lnTo>
                <a:cubicBezTo>
                  <a:pt x="292627" y="235908"/>
                  <a:pt x="292627" y="235815"/>
                  <a:pt x="286035" y="238133"/>
                </a:cubicBezTo>
                <a:cubicBezTo>
                  <a:pt x="270252" y="243974"/>
                  <a:pt x="260411" y="254728"/>
                  <a:pt x="259483" y="271879"/>
                </a:cubicBezTo>
                <a:cubicBezTo>
                  <a:pt x="258554" y="287084"/>
                  <a:pt x="266539" y="297375"/>
                  <a:pt x="278979" y="304884"/>
                </a:cubicBezTo>
                <a:cubicBezTo>
                  <a:pt x="286685" y="309613"/>
                  <a:pt x="295226" y="312301"/>
                  <a:pt x="303396" y="315917"/>
                </a:cubicBezTo>
                <a:cubicBezTo>
                  <a:pt x="306645" y="317308"/>
                  <a:pt x="309616" y="318884"/>
                  <a:pt x="312309" y="321109"/>
                </a:cubicBezTo>
                <a:cubicBezTo>
                  <a:pt x="320200" y="327691"/>
                  <a:pt x="318715" y="338446"/>
                  <a:pt x="309431" y="342525"/>
                </a:cubicBezTo>
                <a:cubicBezTo>
                  <a:pt x="304417" y="344750"/>
                  <a:pt x="299218" y="345214"/>
                  <a:pt x="293741" y="344565"/>
                </a:cubicBezTo>
                <a:cubicBezTo>
                  <a:pt x="285292" y="343452"/>
                  <a:pt x="277401" y="341412"/>
                  <a:pt x="269881" y="337426"/>
                </a:cubicBezTo>
                <a:cubicBezTo>
                  <a:pt x="265517" y="335108"/>
                  <a:pt x="264125" y="335664"/>
                  <a:pt x="262639" y="340485"/>
                </a:cubicBezTo>
                <a:cubicBezTo>
                  <a:pt x="261340" y="344750"/>
                  <a:pt x="260226" y="348829"/>
                  <a:pt x="259111" y="353001"/>
                </a:cubicBezTo>
                <a:cubicBezTo>
                  <a:pt x="257440" y="358564"/>
                  <a:pt x="258090" y="359955"/>
                  <a:pt x="263382" y="362550"/>
                </a:cubicBezTo>
                <a:cubicBezTo>
                  <a:pt x="270252" y="365888"/>
                  <a:pt x="277494" y="367464"/>
                  <a:pt x="284921" y="368669"/>
                </a:cubicBezTo>
                <a:cubicBezTo>
                  <a:pt x="290770" y="369596"/>
                  <a:pt x="291048" y="369782"/>
                  <a:pt x="291048" y="375901"/>
                </a:cubicBezTo>
                <a:cubicBezTo>
                  <a:pt x="291141" y="378589"/>
                  <a:pt x="291141" y="381278"/>
                  <a:pt x="291141" y="384059"/>
                </a:cubicBezTo>
                <a:cubicBezTo>
                  <a:pt x="291141" y="387490"/>
                  <a:pt x="292719" y="389437"/>
                  <a:pt x="296340" y="389622"/>
                </a:cubicBezTo>
                <a:cubicBezTo>
                  <a:pt x="300425" y="389715"/>
                  <a:pt x="304417" y="389715"/>
                  <a:pt x="308502" y="389622"/>
                </a:cubicBezTo>
                <a:cubicBezTo>
                  <a:pt x="311659" y="389437"/>
                  <a:pt x="313423" y="387768"/>
                  <a:pt x="313423" y="384430"/>
                </a:cubicBezTo>
                <a:cubicBezTo>
                  <a:pt x="313423" y="380722"/>
                  <a:pt x="313516" y="376828"/>
                  <a:pt x="313423" y="373119"/>
                </a:cubicBezTo>
                <a:cubicBezTo>
                  <a:pt x="313330" y="369411"/>
                  <a:pt x="314908" y="367464"/>
                  <a:pt x="318622" y="366444"/>
                </a:cubicBezTo>
                <a:cubicBezTo>
                  <a:pt x="327070" y="364127"/>
                  <a:pt x="334219" y="359584"/>
                  <a:pt x="339789" y="352909"/>
                </a:cubicBezTo>
                <a:cubicBezTo>
                  <a:pt x="355108" y="334366"/>
                  <a:pt x="349352" y="307017"/>
                  <a:pt x="327256" y="294872"/>
                </a:cubicBezTo>
                <a:cubicBezTo>
                  <a:pt x="320479" y="291071"/>
                  <a:pt x="313144" y="288197"/>
                  <a:pt x="305996" y="285230"/>
                </a:cubicBezTo>
                <a:cubicBezTo>
                  <a:pt x="301911" y="283561"/>
                  <a:pt x="297826" y="281521"/>
                  <a:pt x="294391" y="278740"/>
                </a:cubicBezTo>
                <a:cubicBezTo>
                  <a:pt x="287428" y="273177"/>
                  <a:pt x="288635" y="264277"/>
                  <a:pt x="296804" y="260661"/>
                </a:cubicBezTo>
                <a:cubicBezTo>
                  <a:pt x="299218" y="259642"/>
                  <a:pt x="301539" y="259271"/>
                  <a:pt x="304046" y="259178"/>
                </a:cubicBezTo>
                <a:cubicBezTo>
                  <a:pt x="313423" y="258715"/>
                  <a:pt x="322335" y="260383"/>
                  <a:pt x="330877" y="264463"/>
                </a:cubicBezTo>
                <a:cubicBezTo>
                  <a:pt x="335054" y="266595"/>
                  <a:pt x="336447" y="265946"/>
                  <a:pt x="337932" y="261496"/>
                </a:cubicBezTo>
                <a:cubicBezTo>
                  <a:pt x="339511" y="256860"/>
                  <a:pt x="340811" y="252132"/>
                  <a:pt x="342110" y="247404"/>
                </a:cubicBezTo>
                <a:cubicBezTo>
                  <a:pt x="343039" y="244344"/>
                  <a:pt x="341925" y="242212"/>
                  <a:pt x="338954" y="240914"/>
                </a:cubicBezTo>
                <a:cubicBezTo>
                  <a:pt x="333476" y="238411"/>
                  <a:pt x="327813" y="236649"/>
                  <a:pt x="321964" y="235815"/>
                </a:cubicBezTo>
                <a:cubicBezTo>
                  <a:pt x="314258" y="234702"/>
                  <a:pt x="314258" y="234610"/>
                  <a:pt x="314258" y="226915"/>
                </a:cubicBezTo>
                <a:cubicBezTo>
                  <a:pt x="314258" y="216068"/>
                  <a:pt x="314258" y="216068"/>
                  <a:pt x="303396" y="216068"/>
                </a:cubicBezTo>
                <a:close/>
                <a:moveTo>
                  <a:pt x="303396" y="176202"/>
                </a:moveTo>
                <a:cubicBezTo>
                  <a:pt x="373490" y="176202"/>
                  <a:pt x="430308" y="232941"/>
                  <a:pt x="430308" y="302937"/>
                </a:cubicBezTo>
                <a:cubicBezTo>
                  <a:pt x="430308" y="372934"/>
                  <a:pt x="373490" y="429673"/>
                  <a:pt x="303396" y="429673"/>
                </a:cubicBezTo>
                <a:cubicBezTo>
                  <a:pt x="233302" y="429673"/>
                  <a:pt x="176484" y="372934"/>
                  <a:pt x="176484" y="302937"/>
                </a:cubicBezTo>
                <a:cubicBezTo>
                  <a:pt x="176484" y="232941"/>
                  <a:pt x="233302" y="176202"/>
                  <a:pt x="303396" y="176202"/>
                </a:cubicBezTo>
                <a:close/>
                <a:moveTo>
                  <a:pt x="281240" y="91493"/>
                </a:moveTo>
                <a:cubicBezTo>
                  <a:pt x="181334" y="101690"/>
                  <a:pt x="101855" y="181039"/>
                  <a:pt x="91642" y="280782"/>
                </a:cubicBezTo>
                <a:lnTo>
                  <a:pt x="118104" y="280782"/>
                </a:lnTo>
                <a:cubicBezTo>
                  <a:pt x="130360" y="280782"/>
                  <a:pt x="140295" y="290701"/>
                  <a:pt x="140295" y="302937"/>
                </a:cubicBezTo>
                <a:cubicBezTo>
                  <a:pt x="140295" y="315173"/>
                  <a:pt x="130360" y="325092"/>
                  <a:pt x="118104" y="325092"/>
                </a:cubicBezTo>
                <a:lnTo>
                  <a:pt x="91642" y="325092"/>
                </a:lnTo>
                <a:cubicBezTo>
                  <a:pt x="101855" y="424835"/>
                  <a:pt x="181334" y="504184"/>
                  <a:pt x="281240" y="514381"/>
                </a:cubicBezTo>
                <a:lnTo>
                  <a:pt x="281240" y="487962"/>
                </a:lnTo>
                <a:cubicBezTo>
                  <a:pt x="281240" y="475726"/>
                  <a:pt x="291175" y="465807"/>
                  <a:pt x="303431" y="465807"/>
                </a:cubicBezTo>
                <a:cubicBezTo>
                  <a:pt x="315687" y="465807"/>
                  <a:pt x="325622" y="475726"/>
                  <a:pt x="325622" y="487962"/>
                </a:cubicBezTo>
                <a:lnTo>
                  <a:pt x="325622" y="514381"/>
                </a:lnTo>
                <a:cubicBezTo>
                  <a:pt x="425528" y="504184"/>
                  <a:pt x="505007" y="424835"/>
                  <a:pt x="515220" y="325092"/>
                </a:cubicBezTo>
                <a:lnTo>
                  <a:pt x="488758" y="325092"/>
                </a:lnTo>
                <a:cubicBezTo>
                  <a:pt x="476502" y="325092"/>
                  <a:pt x="466567" y="315173"/>
                  <a:pt x="466567" y="302937"/>
                </a:cubicBezTo>
                <a:cubicBezTo>
                  <a:pt x="466567" y="290701"/>
                  <a:pt x="476502" y="280782"/>
                  <a:pt x="488758" y="280782"/>
                </a:cubicBezTo>
                <a:lnTo>
                  <a:pt x="515220" y="280782"/>
                </a:lnTo>
                <a:cubicBezTo>
                  <a:pt x="505007" y="181039"/>
                  <a:pt x="425528" y="101690"/>
                  <a:pt x="325622" y="91493"/>
                </a:cubicBezTo>
                <a:lnTo>
                  <a:pt x="325622" y="117912"/>
                </a:lnTo>
                <a:cubicBezTo>
                  <a:pt x="325622" y="130148"/>
                  <a:pt x="315687" y="140067"/>
                  <a:pt x="303431" y="140067"/>
                </a:cubicBezTo>
                <a:cubicBezTo>
                  <a:pt x="291175" y="140067"/>
                  <a:pt x="281240" y="130148"/>
                  <a:pt x="281240" y="117912"/>
                </a:cubicBezTo>
                <a:close/>
                <a:moveTo>
                  <a:pt x="303431" y="0"/>
                </a:moveTo>
                <a:cubicBezTo>
                  <a:pt x="315687" y="0"/>
                  <a:pt x="325622" y="9919"/>
                  <a:pt x="325622" y="22155"/>
                </a:cubicBezTo>
                <a:lnTo>
                  <a:pt x="325622" y="48574"/>
                </a:lnTo>
                <a:cubicBezTo>
                  <a:pt x="449111" y="59234"/>
                  <a:pt x="547531" y="157494"/>
                  <a:pt x="558209" y="280782"/>
                </a:cubicBezTo>
                <a:lnTo>
                  <a:pt x="584671" y="280782"/>
                </a:lnTo>
                <a:cubicBezTo>
                  <a:pt x="596834" y="280782"/>
                  <a:pt x="606862" y="290701"/>
                  <a:pt x="606862" y="302937"/>
                </a:cubicBezTo>
                <a:cubicBezTo>
                  <a:pt x="606862" y="315173"/>
                  <a:pt x="596927" y="325092"/>
                  <a:pt x="584671" y="325092"/>
                </a:cubicBezTo>
                <a:lnTo>
                  <a:pt x="558209" y="325092"/>
                </a:lnTo>
                <a:cubicBezTo>
                  <a:pt x="547531" y="448380"/>
                  <a:pt x="449111" y="546640"/>
                  <a:pt x="325622" y="557300"/>
                </a:cubicBezTo>
                <a:lnTo>
                  <a:pt x="325622" y="583719"/>
                </a:lnTo>
                <a:cubicBezTo>
                  <a:pt x="325622" y="595955"/>
                  <a:pt x="315687" y="605874"/>
                  <a:pt x="303431" y="605874"/>
                </a:cubicBezTo>
                <a:cubicBezTo>
                  <a:pt x="291175" y="605874"/>
                  <a:pt x="281240" y="595955"/>
                  <a:pt x="281240" y="583719"/>
                </a:cubicBezTo>
                <a:lnTo>
                  <a:pt x="281240" y="557300"/>
                </a:lnTo>
                <a:cubicBezTo>
                  <a:pt x="157751" y="546640"/>
                  <a:pt x="59331" y="448380"/>
                  <a:pt x="48653" y="325092"/>
                </a:cubicBezTo>
                <a:lnTo>
                  <a:pt x="22191" y="325092"/>
                </a:lnTo>
                <a:cubicBezTo>
                  <a:pt x="9935" y="325092"/>
                  <a:pt x="0" y="315173"/>
                  <a:pt x="0" y="302937"/>
                </a:cubicBezTo>
                <a:cubicBezTo>
                  <a:pt x="0" y="290701"/>
                  <a:pt x="9935" y="280782"/>
                  <a:pt x="22191" y="280782"/>
                </a:cubicBezTo>
                <a:lnTo>
                  <a:pt x="48653" y="280782"/>
                </a:lnTo>
                <a:cubicBezTo>
                  <a:pt x="59331" y="157494"/>
                  <a:pt x="157751" y="59234"/>
                  <a:pt x="281240" y="48574"/>
                </a:cubicBezTo>
                <a:lnTo>
                  <a:pt x="281240" y="22155"/>
                </a:lnTo>
                <a:cubicBezTo>
                  <a:pt x="281240" y="9919"/>
                  <a:pt x="291175" y="0"/>
                  <a:pt x="3034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/>
          <p:nvPr>
            <p:custDataLst>
              <p:tags r:id="rId2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0" name="图片 7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3914" y="769842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12"/>
          <p:cNvSpPr/>
          <p:nvPr>
            <p:custDataLst>
              <p:tags r:id="rId5"/>
            </p:custDataLst>
          </p:nvPr>
        </p:nvSpPr>
        <p:spPr bwMode="auto">
          <a:xfrm rot="18900000">
            <a:off x="3265991" y="4900520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 rot="10800000">
            <a:off x="1733189" y="3814000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1633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19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589810" y="5226262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64457" y="2620771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64457" y="2111266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7738927" y="200773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315974" y="3588158"/>
            <a:ext cx="4143393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624418" y="3814000"/>
            <a:ext cx="1526505" cy="43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20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040462" y="2416773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37394" y="5017995"/>
            <a:ext cx="3589120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37394" y="4508490"/>
            <a:ext cx="3589120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任意多边形: 形状 24"/>
          <p:cNvSpPr/>
          <p:nvPr>
            <p:custDataLst>
              <p:tags r:id="rId17"/>
            </p:custDataLst>
          </p:nvPr>
        </p:nvSpPr>
        <p:spPr>
          <a:xfrm>
            <a:off x="279" y="3817573"/>
            <a:ext cx="1293518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25"/>
          <p:cNvSpPr/>
          <p:nvPr>
            <p:custDataLst>
              <p:tags r:id="rId18"/>
            </p:custDataLst>
          </p:nvPr>
        </p:nvSpPr>
        <p:spPr>
          <a:xfrm rot="10800000">
            <a:off x="10898759" y="3817574"/>
            <a:ext cx="1292962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5"/>
          <p:cNvPicPr/>
          <p:nvPr>
            <p:custDataLst>
              <p:tags r:id="rId2"/>
            </p:custDataLst>
          </p:nvPr>
        </p:nvPicPr>
        <p:blipFill>
          <a:blip r:embed="rId27" r:link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26" name="图片 7"/>
          <p:cNvPicPr/>
          <p:nvPr>
            <p:custDataLst>
              <p:tags r:id="rId3"/>
            </p:custDataLst>
          </p:nvPr>
        </p:nvPicPr>
        <p:blipFill>
          <a:blip r:embed="rId29" r:link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8953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907230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762039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37004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Freeform 22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215731" y="2268304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extBox 9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39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2039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1" name="泪滴形 12"/>
          <p:cNvSpPr/>
          <p:nvPr>
            <p:custDataLst>
              <p:tags r:id="rId11"/>
            </p:custDataLst>
          </p:nvPr>
        </p:nvSpPr>
        <p:spPr bwMode="auto">
          <a:xfrm rot="18900000">
            <a:off x="5502460" y="4901407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 rot="10800000">
            <a:off x="4357268" y="3814887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3223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4" name="Freeform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826279" y="5227149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TextBox 9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57268" y="2654709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57268" y="2146886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17" name="泪滴形 18"/>
          <p:cNvSpPr/>
          <p:nvPr>
            <p:custDataLst>
              <p:tags r:id="rId17"/>
            </p:custDataLst>
          </p:nvPr>
        </p:nvSpPr>
        <p:spPr bwMode="auto">
          <a:xfrm rot="8100000">
            <a:off x="9097689" y="2008624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8"/>
          <p:cNvSpPr/>
          <p:nvPr>
            <p:custDataLst>
              <p:tags r:id="rId18"/>
            </p:custDataLst>
          </p:nvPr>
        </p:nvSpPr>
        <p:spPr bwMode="auto">
          <a:xfrm>
            <a:off x="7952498" y="3589045"/>
            <a:ext cx="3478022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TextBox 9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927463" y="3814886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ru-RU"/>
            </a:defPPr>
            <a:lvl1pPr marL="0" marR="0" lvl="0" indent="0" algn="ctr" defTabSz="914400" latinLnBrk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 kumimoji="0" sz="2000" b="0" i="0" u="none" strike="noStrike" cap="none" spc="200" normalizeH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lvl9pPr>
          </a:lstStyle>
          <a:p>
            <a:r>
              <a:rPr lang="zh-CN" altLang="en-US" spc="300">
                <a:solidFill>
                  <a:schemeClr val="bg1"/>
                </a:solidFill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20" name="Freeform 20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9399224" y="2417660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52498" y="5051933"/>
            <a:ext cx="347643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952498" y="4544110"/>
            <a:ext cx="3476436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任意多边形: 形状 22"/>
          <p:cNvSpPr/>
          <p:nvPr>
            <p:custDataLst>
              <p:tags r:id="rId23"/>
            </p:custDataLst>
          </p:nvPr>
        </p:nvSpPr>
        <p:spPr>
          <a:xfrm>
            <a:off x="279" y="3819326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: 形状 29"/>
          <p:cNvSpPr/>
          <p:nvPr>
            <p:custDataLst>
              <p:tags r:id="rId24"/>
            </p:custDataLst>
          </p:nvPr>
        </p:nvSpPr>
        <p:spPr>
          <a:xfrm rot="10800000">
            <a:off x="11550925" y="3819327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>
          <a:xfrm>
            <a:off x="7239000" y="1667828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239000" y="2061528"/>
            <a:ext cx="684530" cy="561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7947025" y="2025333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烟花粒子系统</a:t>
            </a: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239000" y="276764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7947025" y="273081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Blinn-Phong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光照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7239000" y="347376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7947025" y="343693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天空和地面</a:t>
            </a: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7239000" y="417988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7947025" y="414305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高斯模糊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泛光</a:t>
            </a:r>
            <a:r>
              <a:rPr lang="en-US" altLang="zh-CN" sz="20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zh-CN" altLang="en-US" sz="2000" b="1" spc="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239000" y="488600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</a:p>
        </p:txBody>
      </p:sp>
      <p:sp>
        <p:nvSpPr>
          <p:cNvPr id="47" name="文本框 46"/>
          <p:cNvSpPr txBox="1"/>
          <p:nvPr>
            <p:custDataLst>
              <p:tags r:id="rId12"/>
            </p:custDataLst>
          </p:nvPr>
        </p:nvSpPr>
        <p:spPr>
          <a:xfrm>
            <a:off x="7947025" y="484917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8" name="文本框 47"/>
          <p:cNvSpPr txBox="1"/>
          <p:nvPr>
            <p:custDataLst>
              <p:tags r:id="rId13"/>
            </p:custDataLst>
          </p:nvPr>
        </p:nvSpPr>
        <p:spPr>
          <a:xfrm>
            <a:off x="7947025" y="5555298"/>
            <a:ext cx="3054985" cy="5295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单击此处添加标题内容</a:t>
            </a:r>
          </a:p>
        </p:txBody>
      </p:sp>
      <p:sp>
        <p:nvSpPr>
          <p:cNvPr id="49" name="文本框 48"/>
          <p:cNvSpPr txBox="1"/>
          <p:nvPr>
            <p:custDataLst>
              <p:tags r:id="rId14"/>
            </p:custDataLst>
          </p:nvPr>
        </p:nvSpPr>
        <p:spPr>
          <a:xfrm>
            <a:off x="7239000" y="5592128"/>
            <a:ext cx="684530" cy="5613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06.</a:t>
            </a:r>
          </a:p>
        </p:txBody>
      </p:sp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7238999" y="704532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5"/>
          <p:cNvPicPr/>
          <p:nvPr>
            <p:custDataLst>
              <p:tags r:id="rId2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1968"/>
          </a:xfrm>
          <a:prstGeom prst="rect">
            <a:avLst/>
          </a:prstGeom>
        </p:spPr>
      </p:pic>
      <p:pic>
        <p:nvPicPr>
          <p:cNvPr id="32" name="图片 7"/>
          <p:cNvPicPr/>
          <p:nvPr>
            <p:custDataLst>
              <p:tags r:id="rId3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1968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1284193" y="764861"/>
            <a:ext cx="9624172" cy="69980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单击此处添加大标题</a:t>
            </a:r>
          </a:p>
        </p:txBody>
      </p:sp>
      <p:sp>
        <p:nvSpPr>
          <p:cNvPr id="4" name="泪滴形 2"/>
          <p:cNvSpPr/>
          <p:nvPr>
            <p:custDataLst>
              <p:tags r:id="rId5"/>
            </p:custDataLst>
          </p:nvPr>
        </p:nvSpPr>
        <p:spPr bwMode="auto">
          <a:xfrm rot="8100000">
            <a:off x="1496799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8"/>
          <p:cNvSpPr/>
          <p:nvPr>
            <p:custDataLst>
              <p:tags r:id="rId6"/>
            </p:custDataLst>
          </p:nvPr>
        </p:nvSpPr>
        <p:spPr bwMode="auto">
          <a:xfrm>
            <a:off x="833319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TextBox 9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26573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第一步</a:t>
            </a:r>
          </a:p>
        </p:txBody>
      </p:sp>
      <p:sp>
        <p:nvSpPr>
          <p:cNvPr id="8" name="泪滴形 12"/>
          <p:cNvSpPr/>
          <p:nvPr>
            <p:custDataLst>
              <p:tags r:id="rId8"/>
            </p:custDataLst>
          </p:nvPr>
        </p:nvSpPr>
        <p:spPr bwMode="auto">
          <a:xfrm rot="18900000">
            <a:off x="4167769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>
            <p:custDataLst>
              <p:tags r:id="rId9"/>
            </p:custDataLst>
          </p:nvPr>
        </p:nvSpPr>
        <p:spPr bwMode="auto">
          <a:xfrm rot="10800000">
            <a:off x="3504288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TextBox 9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97542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第二步</a:t>
            </a:r>
          </a:p>
        </p:txBody>
      </p:sp>
      <p:sp>
        <p:nvSpPr>
          <p:cNvPr id="11" name="泪滴形 18"/>
          <p:cNvSpPr/>
          <p:nvPr>
            <p:custDataLst>
              <p:tags r:id="rId11"/>
            </p:custDataLst>
          </p:nvPr>
        </p:nvSpPr>
        <p:spPr bwMode="auto">
          <a:xfrm rot="8100000">
            <a:off x="6838737" y="1961916"/>
            <a:ext cx="1187639" cy="1187639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8"/>
          <p:cNvSpPr/>
          <p:nvPr>
            <p:custDataLst>
              <p:tags r:id="rId12"/>
            </p:custDataLst>
          </p:nvPr>
        </p:nvSpPr>
        <p:spPr bwMode="auto">
          <a:xfrm>
            <a:off x="6175257" y="3593137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TextBox 9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68511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第三步</a:t>
            </a:r>
          </a:p>
        </p:txBody>
      </p:sp>
      <p:sp>
        <p:nvSpPr>
          <p:cNvPr id="14" name="泪滴形 24"/>
          <p:cNvSpPr/>
          <p:nvPr>
            <p:custDataLst>
              <p:tags r:id="rId14"/>
            </p:custDataLst>
          </p:nvPr>
        </p:nvSpPr>
        <p:spPr bwMode="auto">
          <a:xfrm rot="18900000">
            <a:off x="9509707" y="4905499"/>
            <a:ext cx="1187639" cy="11876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Freeform 8"/>
          <p:cNvSpPr/>
          <p:nvPr>
            <p:custDataLst>
              <p:tags r:id="rId15"/>
            </p:custDataLst>
          </p:nvPr>
        </p:nvSpPr>
        <p:spPr bwMode="auto">
          <a:xfrm rot="10800000">
            <a:off x="8846226" y="3818979"/>
            <a:ext cx="2514600" cy="693738"/>
          </a:xfrm>
          <a:custGeom>
            <a:avLst/>
            <a:gdLst>
              <a:gd name="T0" fmla="*/ 2475377 w 577"/>
              <a:gd name="T1" fmla="*/ 226883 h 159"/>
              <a:gd name="T2" fmla="*/ 1459950 w 577"/>
              <a:gd name="T3" fmla="*/ 226883 h 159"/>
              <a:gd name="T4" fmla="*/ 1359714 w 577"/>
              <a:gd name="T5" fmla="*/ 113441 h 159"/>
              <a:gd name="T6" fmla="*/ 1259479 w 577"/>
              <a:gd name="T7" fmla="*/ 0 h 159"/>
              <a:gd name="T8" fmla="*/ 1154886 w 577"/>
              <a:gd name="T9" fmla="*/ 113441 h 159"/>
              <a:gd name="T10" fmla="*/ 1054650 w 577"/>
              <a:gd name="T11" fmla="*/ 226883 h 159"/>
              <a:gd name="T12" fmla="*/ 39223 w 577"/>
              <a:gd name="T13" fmla="*/ 226883 h 159"/>
              <a:gd name="T14" fmla="*/ 0 w 577"/>
              <a:gd name="T15" fmla="*/ 266151 h 159"/>
              <a:gd name="T16" fmla="*/ 0 w 577"/>
              <a:gd name="T17" fmla="*/ 654469 h 159"/>
              <a:gd name="T18" fmla="*/ 39223 w 577"/>
              <a:gd name="T19" fmla="*/ 693737 h 159"/>
              <a:gd name="T20" fmla="*/ 2475377 w 577"/>
              <a:gd name="T21" fmla="*/ 693737 h 159"/>
              <a:gd name="T22" fmla="*/ 2514600 w 577"/>
              <a:gd name="T23" fmla="*/ 654469 h 159"/>
              <a:gd name="T24" fmla="*/ 2514600 w 577"/>
              <a:gd name="T25" fmla="*/ 266151 h 159"/>
              <a:gd name="T26" fmla="*/ 2475377 w 577"/>
              <a:gd name="T27" fmla="*/ 226883 h 1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77" h="159">
                <a:moveTo>
                  <a:pt x="568" y="52"/>
                </a:moveTo>
                <a:cubicBezTo>
                  <a:pt x="335" y="52"/>
                  <a:pt x="335" y="52"/>
                  <a:pt x="335" y="52"/>
                </a:cubicBezTo>
                <a:cubicBezTo>
                  <a:pt x="312" y="26"/>
                  <a:pt x="312" y="26"/>
                  <a:pt x="312" y="26"/>
                </a:cubicBezTo>
                <a:cubicBezTo>
                  <a:pt x="289" y="0"/>
                  <a:pt x="289" y="0"/>
                  <a:pt x="289" y="0"/>
                </a:cubicBezTo>
                <a:cubicBezTo>
                  <a:pt x="265" y="26"/>
                  <a:pt x="265" y="26"/>
                  <a:pt x="265" y="26"/>
                </a:cubicBezTo>
                <a:cubicBezTo>
                  <a:pt x="242" y="52"/>
                  <a:pt x="242" y="52"/>
                  <a:pt x="242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4" y="52"/>
                  <a:pt x="0" y="56"/>
                  <a:pt x="0" y="6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5"/>
                  <a:pt x="4" y="159"/>
                  <a:pt x="9" y="159"/>
                </a:cubicBezTo>
                <a:cubicBezTo>
                  <a:pt x="568" y="159"/>
                  <a:pt x="568" y="159"/>
                  <a:pt x="568" y="159"/>
                </a:cubicBezTo>
                <a:cubicBezTo>
                  <a:pt x="573" y="159"/>
                  <a:pt x="577" y="155"/>
                  <a:pt x="577" y="150"/>
                </a:cubicBezTo>
                <a:cubicBezTo>
                  <a:pt x="577" y="61"/>
                  <a:pt x="577" y="61"/>
                  <a:pt x="577" y="61"/>
                </a:cubicBezTo>
                <a:cubicBezTo>
                  <a:pt x="577" y="56"/>
                  <a:pt x="573" y="52"/>
                  <a:pt x="568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TextBox 9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339480" y="3818978"/>
            <a:ext cx="1526505" cy="43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30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第四步</a:t>
            </a:r>
          </a:p>
        </p:txBody>
      </p:sp>
      <p:sp>
        <p:nvSpPr>
          <p:cNvPr id="17" name="Freeform 19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491588" y="5231241"/>
            <a:ext cx="540000" cy="540000"/>
          </a:xfrm>
          <a:custGeom>
            <a:avLst/>
            <a:gdLst>
              <a:gd name="T0" fmla="*/ 278914 w 157"/>
              <a:gd name="T1" fmla="*/ 658064 h 157"/>
              <a:gd name="T2" fmla="*/ 226618 w 157"/>
              <a:gd name="T3" fmla="*/ 570903 h 157"/>
              <a:gd name="T4" fmla="*/ 126383 w 157"/>
              <a:gd name="T5" fmla="*/ 605767 h 157"/>
              <a:gd name="T6" fmla="*/ 113309 w 157"/>
              <a:gd name="T7" fmla="*/ 466310 h 157"/>
              <a:gd name="T8" fmla="*/ 91519 w 157"/>
              <a:gd name="T9" fmla="*/ 414014 h 157"/>
              <a:gd name="T10" fmla="*/ 0 w 157"/>
              <a:gd name="T11" fmla="*/ 309421 h 157"/>
              <a:gd name="T12" fmla="*/ 100235 w 157"/>
              <a:gd name="T13" fmla="*/ 261482 h 157"/>
              <a:gd name="T14" fmla="*/ 74087 w 157"/>
              <a:gd name="T15" fmla="*/ 161247 h 157"/>
              <a:gd name="T16" fmla="*/ 161247 w 157"/>
              <a:gd name="T17" fmla="*/ 74087 h 157"/>
              <a:gd name="T18" fmla="*/ 265840 w 157"/>
              <a:gd name="T19" fmla="*/ 95877 h 157"/>
              <a:gd name="T20" fmla="*/ 309421 w 157"/>
              <a:gd name="T21" fmla="*/ 0 h 157"/>
              <a:gd name="T22" fmla="*/ 414014 w 157"/>
              <a:gd name="T23" fmla="*/ 91519 h 157"/>
              <a:gd name="T24" fmla="*/ 466310 w 157"/>
              <a:gd name="T25" fmla="*/ 113309 h 157"/>
              <a:gd name="T26" fmla="*/ 610125 w 157"/>
              <a:gd name="T27" fmla="*/ 122025 h 157"/>
              <a:gd name="T28" fmla="*/ 570903 w 157"/>
              <a:gd name="T29" fmla="*/ 222260 h 157"/>
              <a:gd name="T30" fmla="*/ 662422 w 157"/>
              <a:gd name="T31" fmla="*/ 278914 h 157"/>
              <a:gd name="T32" fmla="*/ 684212 w 157"/>
              <a:gd name="T33" fmla="*/ 374791 h 157"/>
              <a:gd name="T34" fmla="*/ 588335 w 157"/>
              <a:gd name="T35" fmla="*/ 418372 h 157"/>
              <a:gd name="T36" fmla="*/ 610125 w 157"/>
              <a:gd name="T37" fmla="*/ 522965 h 157"/>
              <a:gd name="T38" fmla="*/ 522965 w 157"/>
              <a:gd name="T39" fmla="*/ 610125 h 157"/>
              <a:gd name="T40" fmla="*/ 422730 w 157"/>
              <a:gd name="T41" fmla="*/ 583977 h 157"/>
              <a:gd name="T42" fmla="*/ 374791 w 157"/>
              <a:gd name="T43" fmla="*/ 684212 h 157"/>
              <a:gd name="T44" fmla="*/ 383507 w 157"/>
              <a:gd name="T45" fmla="*/ 588335 h 157"/>
              <a:gd name="T46" fmla="*/ 488100 w 157"/>
              <a:gd name="T47" fmla="*/ 544755 h 157"/>
              <a:gd name="T48" fmla="*/ 544755 w 157"/>
              <a:gd name="T49" fmla="*/ 483742 h 157"/>
              <a:gd name="T50" fmla="*/ 588335 w 157"/>
              <a:gd name="T51" fmla="*/ 383507 h 157"/>
              <a:gd name="T52" fmla="*/ 588335 w 157"/>
              <a:gd name="T53" fmla="*/ 300705 h 157"/>
              <a:gd name="T54" fmla="*/ 544755 w 157"/>
              <a:gd name="T55" fmla="*/ 196112 h 157"/>
              <a:gd name="T56" fmla="*/ 488100 w 157"/>
              <a:gd name="T57" fmla="*/ 139457 h 157"/>
              <a:gd name="T58" fmla="*/ 383507 w 157"/>
              <a:gd name="T59" fmla="*/ 95877 h 157"/>
              <a:gd name="T60" fmla="*/ 300705 w 157"/>
              <a:gd name="T61" fmla="*/ 95877 h 157"/>
              <a:gd name="T62" fmla="*/ 200470 w 157"/>
              <a:gd name="T63" fmla="*/ 139457 h 157"/>
              <a:gd name="T64" fmla="*/ 139457 w 157"/>
              <a:gd name="T65" fmla="*/ 196112 h 157"/>
              <a:gd name="T66" fmla="*/ 95877 w 157"/>
              <a:gd name="T67" fmla="*/ 300705 h 157"/>
              <a:gd name="T68" fmla="*/ 95877 w 157"/>
              <a:gd name="T69" fmla="*/ 383507 h 157"/>
              <a:gd name="T70" fmla="*/ 139457 w 157"/>
              <a:gd name="T71" fmla="*/ 483742 h 157"/>
              <a:gd name="T72" fmla="*/ 200470 w 157"/>
              <a:gd name="T73" fmla="*/ 544755 h 157"/>
              <a:gd name="T74" fmla="*/ 300705 w 157"/>
              <a:gd name="T75" fmla="*/ 588335 h 157"/>
              <a:gd name="T76" fmla="*/ 100235 w 157"/>
              <a:gd name="T77" fmla="*/ 540397 h 157"/>
              <a:gd name="T78" fmla="*/ 588335 w 157"/>
              <a:gd name="T79" fmla="*/ 536039 h 157"/>
              <a:gd name="T80" fmla="*/ 30506 w 157"/>
              <a:gd name="T81" fmla="*/ 374791 h 157"/>
              <a:gd name="T82" fmla="*/ 653706 w 157"/>
              <a:gd name="T83" fmla="*/ 374791 h 157"/>
              <a:gd name="T84" fmla="*/ 30506 w 157"/>
              <a:gd name="T85" fmla="*/ 374791 h 157"/>
              <a:gd name="T86" fmla="*/ 540397 w 157"/>
              <a:gd name="T87" fmla="*/ 95877 h 157"/>
              <a:gd name="T88" fmla="*/ 248408 w 157"/>
              <a:gd name="T89" fmla="*/ 435804 h 157"/>
              <a:gd name="T90" fmla="*/ 440162 w 157"/>
              <a:gd name="T91" fmla="*/ 244050 h 157"/>
              <a:gd name="T92" fmla="*/ 344285 w 157"/>
              <a:gd name="T93" fmla="*/ 479384 h 157"/>
              <a:gd name="T94" fmla="*/ 239692 w 157"/>
              <a:gd name="T95" fmla="*/ 318137 h 157"/>
              <a:gd name="T96" fmla="*/ 366075 w 157"/>
              <a:gd name="T97" fmla="*/ 444520 h 157"/>
              <a:gd name="T98" fmla="*/ 344285 w 157"/>
              <a:gd name="T99" fmla="*/ 235334 h 15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57" h="157">
                <a:moveTo>
                  <a:pt x="86" y="157"/>
                </a:moveTo>
                <a:cubicBezTo>
                  <a:pt x="71" y="157"/>
                  <a:pt x="71" y="157"/>
                  <a:pt x="71" y="157"/>
                </a:cubicBezTo>
                <a:cubicBezTo>
                  <a:pt x="68" y="157"/>
                  <a:pt x="65" y="154"/>
                  <a:pt x="64" y="151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2" y="135"/>
                  <a:pt x="61" y="135"/>
                  <a:pt x="61" y="134"/>
                </a:cubicBezTo>
                <a:cubicBezTo>
                  <a:pt x="58" y="133"/>
                  <a:pt x="55" y="132"/>
                  <a:pt x="52" y="131"/>
                </a:cubicBezTo>
                <a:cubicBezTo>
                  <a:pt x="51" y="130"/>
                  <a:pt x="50" y="130"/>
                  <a:pt x="50" y="131"/>
                </a:cubicBezTo>
                <a:cubicBezTo>
                  <a:pt x="37" y="140"/>
                  <a:pt x="37" y="140"/>
                  <a:pt x="37" y="140"/>
                </a:cubicBezTo>
                <a:cubicBezTo>
                  <a:pt x="35" y="142"/>
                  <a:pt x="31" y="142"/>
                  <a:pt x="29" y="13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5" y="126"/>
                  <a:pt x="15" y="122"/>
                  <a:pt x="17" y="120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7" y="107"/>
                  <a:pt x="27" y="106"/>
                  <a:pt x="26" y="105"/>
                </a:cubicBezTo>
                <a:cubicBezTo>
                  <a:pt x="25" y="102"/>
                  <a:pt x="24" y="99"/>
                  <a:pt x="23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6" y="93"/>
                  <a:pt x="6" y="93"/>
                  <a:pt x="6" y="93"/>
                </a:cubicBezTo>
                <a:cubicBezTo>
                  <a:pt x="3" y="92"/>
                  <a:pt x="0" y="89"/>
                  <a:pt x="0" y="8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67"/>
                  <a:pt x="3" y="64"/>
                  <a:pt x="6" y="64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1"/>
                  <a:pt x="22" y="61"/>
                  <a:pt x="23" y="60"/>
                </a:cubicBezTo>
                <a:cubicBezTo>
                  <a:pt x="24" y="57"/>
                  <a:pt x="25" y="54"/>
                  <a:pt x="26" y="51"/>
                </a:cubicBezTo>
                <a:cubicBezTo>
                  <a:pt x="27" y="51"/>
                  <a:pt x="27" y="50"/>
                  <a:pt x="26" y="50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4"/>
                  <a:pt x="15" y="30"/>
                  <a:pt x="18" y="28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15"/>
                  <a:pt x="35" y="15"/>
                  <a:pt x="37" y="17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26"/>
                  <a:pt x="51" y="26"/>
                  <a:pt x="52" y="26"/>
                </a:cubicBezTo>
                <a:cubicBezTo>
                  <a:pt x="55" y="24"/>
                  <a:pt x="58" y="23"/>
                  <a:pt x="61" y="22"/>
                </a:cubicBezTo>
                <a:cubicBezTo>
                  <a:pt x="61" y="22"/>
                  <a:pt x="62" y="22"/>
                  <a:pt x="62" y="21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2"/>
                  <a:pt x="68" y="0"/>
                  <a:pt x="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0" y="0"/>
                  <a:pt x="93" y="2"/>
                  <a:pt x="93" y="5"/>
                </a:cubicBezTo>
                <a:cubicBezTo>
                  <a:pt x="95" y="21"/>
                  <a:pt x="95" y="21"/>
                  <a:pt x="95" y="21"/>
                </a:cubicBezTo>
                <a:cubicBezTo>
                  <a:pt x="96" y="22"/>
                  <a:pt x="96" y="22"/>
                  <a:pt x="97" y="22"/>
                </a:cubicBezTo>
                <a:cubicBezTo>
                  <a:pt x="100" y="23"/>
                  <a:pt x="103" y="24"/>
                  <a:pt x="106" y="26"/>
                </a:cubicBezTo>
                <a:cubicBezTo>
                  <a:pt x="106" y="26"/>
                  <a:pt x="107" y="26"/>
                  <a:pt x="107" y="2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3" y="15"/>
                  <a:pt x="127" y="15"/>
                  <a:pt x="129" y="17"/>
                </a:cubicBezTo>
                <a:cubicBezTo>
                  <a:pt x="140" y="28"/>
                  <a:pt x="140" y="28"/>
                  <a:pt x="140" y="28"/>
                </a:cubicBezTo>
                <a:cubicBezTo>
                  <a:pt x="142" y="30"/>
                  <a:pt x="142" y="34"/>
                  <a:pt x="140" y="37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1" y="51"/>
                  <a:pt x="131" y="51"/>
                </a:cubicBezTo>
                <a:cubicBezTo>
                  <a:pt x="133" y="54"/>
                  <a:pt x="134" y="57"/>
                  <a:pt x="135" y="60"/>
                </a:cubicBezTo>
                <a:cubicBezTo>
                  <a:pt x="135" y="61"/>
                  <a:pt x="135" y="61"/>
                  <a:pt x="136" y="62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55" y="64"/>
                  <a:pt x="157" y="67"/>
                  <a:pt x="157" y="71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7" y="89"/>
                  <a:pt x="155" y="92"/>
                  <a:pt x="151" y="93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6"/>
                  <a:pt x="135" y="96"/>
                </a:cubicBezTo>
                <a:cubicBezTo>
                  <a:pt x="134" y="99"/>
                  <a:pt x="133" y="102"/>
                  <a:pt x="131" y="105"/>
                </a:cubicBezTo>
                <a:cubicBezTo>
                  <a:pt x="131" y="106"/>
                  <a:pt x="131" y="107"/>
                  <a:pt x="131" y="107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42" y="122"/>
                  <a:pt x="142" y="126"/>
                  <a:pt x="140" y="129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7" y="142"/>
                  <a:pt x="123" y="142"/>
                  <a:pt x="120" y="140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130"/>
                  <a:pt x="106" y="130"/>
                  <a:pt x="106" y="131"/>
                </a:cubicBezTo>
                <a:cubicBezTo>
                  <a:pt x="103" y="132"/>
                  <a:pt x="100" y="133"/>
                  <a:pt x="97" y="134"/>
                </a:cubicBezTo>
                <a:cubicBezTo>
                  <a:pt x="96" y="135"/>
                  <a:pt x="96" y="135"/>
                  <a:pt x="95" y="136"/>
                </a:cubicBezTo>
                <a:cubicBezTo>
                  <a:pt x="93" y="151"/>
                  <a:pt x="93" y="151"/>
                  <a:pt x="93" y="151"/>
                </a:cubicBezTo>
                <a:cubicBezTo>
                  <a:pt x="93" y="154"/>
                  <a:pt x="90" y="157"/>
                  <a:pt x="86" y="157"/>
                </a:cubicBezTo>
                <a:close/>
                <a:moveTo>
                  <a:pt x="71" y="150"/>
                </a:moveTo>
                <a:cubicBezTo>
                  <a:pt x="86" y="150"/>
                  <a:pt x="86" y="150"/>
                  <a:pt x="86" y="150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1"/>
                  <a:pt x="91" y="129"/>
                  <a:pt x="95" y="128"/>
                </a:cubicBezTo>
                <a:cubicBezTo>
                  <a:pt x="97" y="127"/>
                  <a:pt x="100" y="126"/>
                  <a:pt x="102" y="124"/>
                </a:cubicBezTo>
                <a:cubicBezTo>
                  <a:pt x="105" y="123"/>
                  <a:pt x="109" y="123"/>
                  <a:pt x="112" y="12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4" y="124"/>
                  <a:pt x="134" y="124"/>
                  <a:pt x="134" y="124"/>
                </a:cubicBezTo>
                <a:cubicBezTo>
                  <a:pt x="125" y="111"/>
                  <a:pt x="125" y="111"/>
                  <a:pt x="125" y="111"/>
                </a:cubicBezTo>
                <a:cubicBezTo>
                  <a:pt x="123" y="109"/>
                  <a:pt x="123" y="105"/>
                  <a:pt x="125" y="102"/>
                </a:cubicBezTo>
                <a:cubicBezTo>
                  <a:pt x="126" y="99"/>
                  <a:pt x="127" y="97"/>
                  <a:pt x="128" y="94"/>
                </a:cubicBezTo>
                <a:cubicBezTo>
                  <a:pt x="129" y="91"/>
                  <a:pt x="132" y="89"/>
                  <a:pt x="135" y="88"/>
                </a:cubicBezTo>
                <a:cubicBezTo>
                  <a:pt x="150" y="86"/>
                  <a:pt x="150" y="86"/>
                  <a:pt x="150" y="86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35" y="69"/>
                  <a:pt x="135" y="69"/>
                  <a:pt x="135" y="69"/>
                </a:cubicBezTo>
                <a:cubicBezTo>
                  <a:pt x="132" y="68"/>
                  <a:pt x="129" y="66"/>
                  <a:pt x="128" y="62"/>
                </a:cubicBezTo>
                <a:cubicBezTo>
                  <a:pt x="127" y="60"/>
                  <a:pt x="126" y="57"/>
                  <a:pt x="125" y="55"/>
                </a:cubicBezTo>
                <a:cubicBezTo>
                  <a:pt x="123" y="52"/>
                  <a:pt x="123" y="48"/>
                  <a:pt x="125" y="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09" y="34"/>
                  <a:pt x="105" y="34"/>
                  <a:pt x="102" y="32"/>
                </a:cubicBezTo>
                <a:cubicBezTo>
                  <a:pt x="100" y="31"/>
                  <a:pt x="97" y="30"/>
                  <a:pt x="95" y="29"/>
                </a:cubicBezTo>
                <a:cubicBezTo>
                  <a:pt x="91" y="28"/>
                  <a:pt x="89" y="25"/>
                  <a:pt x="88" y="22"/>
                </a:cubicBezTo>
                <a:cubicBezTo>
                  <a:pt x="86" y="7"/>
                  <a:pt x="86" y="7"/>
                  <a:pt x="8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69" y="22"/>
                  <a:pt x="69" y="22"/>
                  <a:pt x="69" y="22"/>
                </a:cubicBezTo>
                <a:cubicBezTo>
                  <a:pt x="68" y="25"/>
                  <a:pt x="66" y="28"/>
                  <a:pt x="63" y="29"/>
                </a:cubicBezTo>
                <a:cubicBezTo>
                  <a:pt x="60" y="30"/>
                  <a:pt x="58" y="31"/>
                  <a:pt x="55" y="32"/>
                </a:cubicBezTo>
                <a:cubicBezTo>
                  <a:pt x="52" y="34"/>
                  <a:pt x="48" y="34"/>
                  <a:pt x="46" y="32"/>
                </a:cubicBezTo>
                <a:cubicBezTo>
                  <a:pt x="33" y="23"/>
                  <a:pt x="33" y="23"/>
                  <a:pt x="33" y="23"/>
                </a:cubicBezTo>
                <a:cubicBezTo>
                  <a:pt x="23" y="33"/>
                  <a:pt x="23" y="33"/>
                  <a:pt x="23" y="33"/>
                </a:cubicBezTo>
                <a:cubicBezTo>
                  <a:pt x="32" y="45"/>
                  <a:pt x="32" y="45"/>
                  <a:pt x="32" y="45"/>
                </a:cubicBezTo>
                <a:cubicBezTo>
                  <a:pt x="34" y="48"/>
                  <a:pt x="34" y="52"/>
                  <a:pt x="33" y="55"/>
                </a:cubicBezTo>
                <a:cubicBezTo>
                  <a:pt x="31" y="57"/>
                  <a:pt x="30" y="60"/>
                  <a:pt x="29" y="62"/>
                </a:cubicBezTo>
                <a:cubicBezTo>
                  <a:pt x="28" y="66"/>
                  <a:pt x="26" y="68"/>
                  <a:pt x="22" y="6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86"/>
                  <a:pt x="7" y="86"/>
                  <a:pt x="7" y="86"/>
                </a:cubicBezTo>
                <a:cubicBezTo>
                  <a:pt x="22" y="88"/>
                  <a:pt x="22" y="88"/>
                  <a:pt x="22" y="88"/>
                </a:cubicBezTo>
                <a:cubicBezTo>
                  <a:pt x="26" y="89"/>
                  <a:pt x="28" y="91"/>
                  <a:pt x="29" y="94"/>
                </a:cubicBezTo>
                <a:cubicBezTo>
                  <a:pt x="30" y="97"/>
                  <a:pt x="31" y="99"/>
                  <a:pt x="33" y="102"/>
                </a:cubicBezTo>
                <a:cubicBezTo>
                  <a:pt x="34" y="105"/>
                  <a:pt x="34" y="109"/>
                  <a:pt x="32" y="111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8" y="123"/>
                  <a:pt x="52" y="123"/>
                  <a:pt x="55" y="124"/>
                </a:cubicBezTo>
                <a:cubicBezTo>
                  <a:pt x="58" y="126"/>
                  <a:pt x="60" y="127"/>
                  <a:pt x="63" y="128"/>
                </a:cubicBezTo>
                <a:cubicBezTo>
                  <a:pt x="66" y="129"/>
                  <a:pt x="68" y="131"/>
                  <a:pt x="69" y="135"/>
                </a:cubicBezTo>
                <a:lnTo>
                  <a:pt x="71" y="150"/>
                </a:lnTo>
                <a:close/>
                <a:moveTo>
                  <a:pt x="23" y="124"/>
                </a:moveTo>
                <a:cubicBezTo>
                  <a:pt x="23" y="124"/>
                  <a:pt x="23" y="12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lose/>
                <a:moveTo>
                  <a:pt x="135" y="123"/>
                </a:moveTo>
                <a:cubicBezTo>
                  <a:pt x="135" y="123"/>
                  <a:pt x="135" y="123"/>
                  <a:pt x="135" y="123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lose/>
                <a:moveTo>
                  <a:pt x="150" y="86"/>
                </a:moveTo>
                <a:cubicBezTo>
                  <a:pt x="150" y="86"/>
                  <a:pt x="150" y="86"/>
                  <a:pt x="150" y="86"/>
                </a:cubicBezTo>
                <a:close/>
                <a:moveTo>
                  <a:pt x="7" y="86"/>
                </a:moveTo>
                <a:cubicBezTo>
                  <a:pt x="7" y="86"/>
                  <a:pt x="7" y="86"/>
                  <a:pt x="7" y="86"/>
                </a:cubicBezTo>
                <a:cubicBezTo>
                  <a:pt x="7" y="86"/>
                  <a:pt x="7" y="86"/>
                  <a:pt x="7" y="86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124" y="22"/>
                </a:moveTo>
                <a:cubicBezTo>
                  <a:pt x="124" y="22"/>
                  <a:pt x="124" y="22"/>
                  <a:pt x="124" y="22"/>
                </a:cubicBezTo>
                <a:close/>
                <a:moveTo>
                  <a:pt x="79" y="110"/>
                </a:moveTo>
                <a:cubicBezTo>
                  <a:pt x="70" y="110"/>
                  <a:pt x="62" y="106"/>
                  <a:pt x="57" y="100"/>
                </a:cubicBezTo>
                <a:cubicBezTo>
                  <a:pt x="49" y="93"/>
                  <a:pt x="46" y="82"/>
                  <a:pt x="48" y="71"/>
                </a:cubicBezTo>
                <a:cubicBezTo>
                  <a:pt x="51" y="59"/>
                  <a:pt x="60" y="50"/>
                  <a:pt x="72" y="48"/>
                </a:cubicBezTo>
                <a:cubicBezTo>
                  <a:pt x="82" y="46"/>
                  <a:pt x="93" y="49"/>
                  <a:pt x="101" y="56"/>
                </a:cubicBezTo>
                <a:cubicBezTo>
                  <a:pt x="108" y="64"/>
                  <a:pt x="111" y="75"/>
                  <a:pt x="109" y="85"/>
                </a:cubicBezTo>
                <a:cubicBezTo>
                  <a:pt x="107" y="97"/>
                  <a:pt x="97" y="106"/>
                  <a:pt x="86" y="109"/>
                </a:cubicBezTo>
                <a:cubicBezTo>
                  <a:pt x="83" y="109"/>
                  <a:pt x="81" y="110"/>
                  <a:pt x="79" y="110"/>
                </a:cubicBezTo>
                <a:close/>
                <a:moveTo>
                  <a:pt x="79" y="54"/>
                </a:moveTo>
                <a:cubicBezTo>
                  <a:pt x="77" y="54"/>
                  <a:pt x="75" y="54"/>
                  <a:pt x="73" y="55"/>
                </a:cubicBezTo>
                <a:cubicBezTo>
                  <a:pt x="64" y="57"/>
                  <a:pt x="57" y="64"/>
                  <a:pt x="55" y="73"/>
                </a:cubicBezTo>
                <a:cubicBezTo>
                  <a:pt x="53" y="81"/>
                  <a:pt x="56" y="89"/>
                  <a:pt x="62" y="95"/>
                </a:cubicBezTo>
                <a:cubicBezTo>
                  <a:pt x="68" y="101"/>
                  <a:pt x="76" y="104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93" y="100"/>
                  <a:pt x="100" y="93"/>
                  <a:pt x="102" y="84"/>
                </a:cubicBezTo>
                <a:cubicBezTo>
                  <a:pt x="104" y="76"/>
                  <a:pt x="102" y="67"/>
                  <a:pt x="96" y="61"/>
                </a:cubicBezTo>
                <a:cubicBezTo>
                  <a:pt x="91" y="57"/>
                  <a:pt x="85" y="54"/>
                  <a:pt x="79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20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7140272" y="2421752"/>
            <a:ext cx="584568" cy="369568"/>
          </a:xfrm>
          <a:custGeom>
            <a:avLst/>
            <a:gdLst>
              <a:gd name="T0" fmla="*/ 698153 w 183"/>
              <a:gd name="T1" fmla="*/ 504825 h 116"/>
              <a:gd name="T2" fmla="*/ 100359 w 183"/>
              <a:gd name="T3" fmla="*/ 504825 h 116"/>
              <a:gd name="T4" fmla="*/ 0 w 183"/>
              <a:gd name="T5" fmla="*/ 404730 h 116"/>
              <a:gd name="T6" fmla="*/ 0 w 183"/>
              <a:gd name="T7" fmla="*/ 100095 h 116"/>
              <a:gd name="T8" fmla="*/ 100359 w 183"/>
              <a:gd name="T9" fmla="*/ 0 h 116"/>
              <a:gd name="T10" fmla="*/ 698153 w 183"/>
              <a:gd name="T11" fmla="*/ 0 h 116"/>
              <a:gd name="T12" fmla="*/ 798512 w 183"/>
              <a:gd name="T13" fmla="*/ 100095 h 116"/>
              <a:gd name="T14" fmla="*/ 798512 w 183"/>
              <a:gd name="T15" fmla="*/ 404730 h 116"/>
              <a:gd name="T16" fmla="*/ 698153 w 183"/>
              <a:gd name="T17" fmla="*/ 504825 h 116"/>
              <a:gd name="T18" fmla="*/ 100359 w 183"/>
              <a:gd name="T19" fmla="*/ 34816 h 116"/>
              <a:gd name="T20" fmla="*/ 30544 w 183"/>
              <a:gd name="T21" fmla="*/ 100095 h 116"/>
              <a:gd name="T22" fmla="*/ 30544 w 183"/>
              <a:gd name="T23" fmla="*/ 404730 h 116"/>
              <a:gd name="T24" fmla="*/ 100359 w 183"/>
              <a:gd name="T25" fmla="*/ 474361 h 116"/>
              <a:gd name="T26" fmla="*/ 698153 w 183"/>
              <a:gd name="T27" fmla="*/ 474361 h 116"/>
              <a:gd name="T28" fmla="*/ 767968 w 183"/>
              <a:gd name="T29" fmla="*/ 404730 h 116"/>
              <a:gd name="T30" fmla="*/ 767968 w 183"/>
              <a:gd name="T31" fmla="*/ 100095 h 116"/>
              <a:gd name="T32" fmla="*/ 698153 w 183"/>
              <a:gd name="T33" fmla="*/ 34816 h 116"/>
              <a:gd name="T34" fmla="*/ 100359 w 183"/>
              <a:gd name="T35" fmla="*/ 34816 h 116"/>
              <a:gd name="T36" fmla="*/ 685062 w 183"/>
              <a:gd name="T37" fmla="*/ 426490 h 116"/>
              <a:gd name="T38" fmla="*/ 676335 w 183"/>
              <a:gd name="T39" fmla="*/ 422138 h 116"/>
              <a:gd name="T40" fmla="*/ 501797 w 183"/>
              <a:gd name="T41" fmla="*/ 274172 h 116"/>
              <a:gd name="T42" fmla="*/ 410165 w 183"/>
              <a:gd name="T43" fmla="*/ 348155 h 116"/>
              <a:gd name="T44" fmla="*/ 388347 w 183"/>
              <a:gd name="T45" fmla="*/ 348155 h 116"/>
              <a:gd name="T46" fmla="*/ 296715 w 183"/>
              <a:gd name="T47" fmla="*/ 274172 h 116"/>
              <a:gd name="T48" fmla="*/ 122177 w 183"/>
              <a:gd name="T49" fmla="*/ 422138 h 116"/>
              <a:gd name="T50" fmla="*/ 100359 w 183"/>
              <a:gd name="T51" fmla="*/ 417786 h 116"/>
              <a:gd name="T52" fmla="*/ 100359 w 183"/>
              <a:gd name="T53" fmla="*/ 396027 h 116"/>
              <a:gd name="T54" fmla="*/ 270534 w 183"/>
              <a:gd name="T55" fmla="*/ 256764 h 116"/>
              <a:gd name="T56" fmla="*/ 100359 w 183"/>
              <a:gd name="T57" fmla="*/ 121854 h 116"/>
              <a:gd name="T58" fmla="*/ 95996 w 183"/>
              <a:gd name="T59" fmla="*/ 100095 h 116"/>
              <a:gd name="T60" fmla="*/ 117813 w 183"/>
              <a:gd name="T61" fmla="*/ 95743 h 116"/>
              <a:gd name="T62" fmla="*/ 397074 w 183"/>
              <a:gd name="T63" fmla="*/ 313340 h 116"/>
              <a:gd name="T64" fmla="*/ 676335 w 183"/>
              <a:gd name="T65" fmla="*/ 95743 h 116"/>
              <a:gd name="T66" fmla="*/ 698153 w 183"/>
              <a:gd name="T67" fmla="*/ 100095 h 116"/>
              <a:gd name="T68" fmla="*/ 698153 w 183"/>
              <a:gd name="T69" fmla="*/ 121854 h 116"/>
              <a:gd name="T70" fmla="*/ 523614 w 183"/>
              <a:gd name="T71" fmla="*/ 256764 h 116"/>
              <a:gd name="T72" fmla="*/ 698153 w 183"/>
              <a:gd name="T73" fmla="*/ 396027 h 116"/>
              <a:gd name="T74" fmla="*/ 698153 w 183"/>
              <a:gd name="T75" fmla="*/ 417786 h 116"/>
              <a:gd name="T76" fmla="*/ 685062 w 183"/>
              <a:gd name="T77" fmla="*/ 426490 h 1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83" h="116">
                <a:moveTo>
                  <a:pt x="160" y="116"/>
                </a:moveTo>
                <a:cubicBezTo>
                  <a:pt x="23" y="116"/>
                  <a:pt x="23" y="116"/>
                  <a:pt x="23" y="116"/>
                </a:cubicBezTo>
                <a:cubicBezTo>
                  <a:pt x="10" y="116"/>
                  <a:pt x="0" y="105"/>
                  <a:pt x="0" y="9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3" y="0"/>
                  <a:pt x="183" y="11"/>
                  <a:pt x="183" y="23"/>
                </a:cubicBezTo>
                <a:cubicBezTo>
                  <a:pt x="183" y="93"/>
                  <a:pt x="183" y="93"/>
                  <a:pt x="183" y="93"/>
                </a:cubicBezTo>
                <a:cubicBezTo>
                  <a:pt x="183" y="105"/>
                  <a:pt x="173" y="116"/>
                  <a:pt x="160" y="116"/>
                </a:cubicBezTo>
                <a:close/>
                <a:moveTo>
                  <a:pt x="23" y="8"/>
                </a:moveTo>
                <a:cubicBezTo>
                  <a:pt x="14" y="8"/>
                  <a:pt x="7" y="15"/>
                  <a:pt x="7" y="23"/>
                </a:cubicBezTo>
                <a:cubicBezTo>
                  <a:pt x="7" y="93"/>
                  <a:pt x="7" y="93"/>
                  <a:pt x="7" y="93"/>
                </a:cubicBezTo>
                <a:cubicBezTo>
                  <a:pt x="7" y="101"/>
                  <a:pt x="14" y="109"/>
                  <a:pt x="23" y="109"/>
                </a:cubicBezTo>
                <a:cubicBezTo>
                  <a:pt x="160" y="109"/>
                  <a:pt x="160" y="109"/>
                  <a:pt x="160" y="109"/>
                </a:cubicBezTo>
                <a:cubicBezTo>
                  <a:pt x="169" y="109"/>
                  <a:pt x="176" y="101"/>
                  <a:pt x="176" y="93"/>
                </a:cubicBezTo>
                <a:cubicBezTo>
                  <a:pt x="176" y="23"/>
                  <a:pt x="176" y="23"/>
                  <a:pt x="176" y="23"/>
                </a:cubicBezTo>
                <a:cubicBezTo>
                  <a:pt x="176" y="15"/>
                  <a:pt x="169" y="8"/>
                  <a:pt x="160" y="8"/>
                </a:cubicBezTo>
                <a:lnTo>
                  <a:pt x="23" y="8"/>
                </a:lnTo>
                <a:close/>
                <a:moveTo>
                  <a:pt x="157" y="98"/>
                </a:moveTo>
                <a:cubicBezTo>
                  <a:pt x="157" y="98"/>
                  <a:pt x="156" y="97"/>
                  <a:pt x="155" y="97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80"/>
                  <a:pt x="94" y="80"/>
                  <a:pt x="94" y="80"/>
                </a:cubicBezTo>
                <a:cubicBezTo>
                  <a:pt x="92" y="81"/>
                  <a:pt x="91" y="81"/>
                  <a:pt x="89" y="80"/>
                </a:cubicBezTo>
                <a:cubicBezTo>
                  <a:pt x="68" y="63"/>
                  <a:pt x="68" y="63"/>
                  <a:pt x="68" y="63"/>
                </a:cubicBezTo>
                <a:cubicBezTo>
                  <a:pt x="28" y="97"/>
                  <a:pt x="28" y="97"/>
                  <a:pt x="28" y="97"/>
                </a:cubicBezTo>
                <a:cubicBezTo>
                  <a:pt x="26" y="98"/>
                  <a:pt x="24" y="98"/>
                  <a:pt x="23" y="96"/>
                </a:cubicBezTo>
                <a:cubicBezTo>
                  <a:pt x="21" y="95"/>
                  <a:pt x="21" y="93"/>
                  <a:pt x="23" y="91"/>
                </a:cubicBezTo>
                <a:cubicBezTo>
                  <a:pt x="62" y="59"/>
                  <a:pt x="62" y="59"/>
                  <a:pt x="62" y="59"/>
                </a:cubicBezTo>
                <a:cubicBezTo>
                  <a:pt x="23" y="28"/>
                  <a:pt x="23" y="28"/>
                  <a:pt x="23" y="28"/>
                </a:cubicBezTo>
                <a:cubicBezTo>
                  <a:pt x="21" y="27"/>
                  <a:pt x="21" y="25"/>
                  <a:pt x="22" y="23"/>
                </a:cubicBezTo>
                <a:cubicBezTo>
                  <a:pt x="24" y="21"/>
                  <a:pt x="26" y="21"/>
                  <a:pt x="27" y="22"/>
                </a:cubicBezTo>
                <a:cubicBezTo>
                  <a:pt x="91" y="72"/>
                  <a:pt x="91" y="72"/>
                  <a:pt x="91" y="72"/>
                </a:cubicBezTo>
                <a:cubicBezTo>
                  <a:pt x="155" y="22"/>
                  <a:pt x="155" y="22"/>
                  <a:pt x="155" y="22"/>
                </a:cubicBezTo>
                <a:cubicBezTo>
                  <a:pt x="157" y="21"/>
                  <a:pt x="159" y="21"/>
                  <a:pt x="160" y="23"/>
                </a:cubicBezTo>
                <a:cubicBezTo>
                  <a:pt x="161" y="25"/>
                  <a:pt x="161" y="27"/>
                  <a:pt x="160" y="2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1" y="93"/>
                  <a:pt x="161" y="95"/>
                  <a:pt x="160" y="96"/>
                </a:cubicBezTo>
                <a:cubicBezTo>
                  <a:pt x="159" y="97"/>
                  <a:pt x="158" y="98"/>
                  <a:pt x="15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21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9831990" y="5248028"/>
            <a:ext cx="543072" cy="473232"/>
          </a:xfrm>
          <a:custGeom>
            <a:avLst/>
            <a:gdLst>
              <a:gd name="T0" fmla="*/ 82947 w 164"/>
              <a:gd name="T1" fmla="*/ 623887 h 143"/>
              <a:gd name="T2" fmla="*/ 0 w 164"/>
              <a:gd name="T3" fmla="*/ 405745 h 143"/>
              <a:gd name="T4" fmla="*/ 30559 w 164"/>
              <a:gd name="T5" fmla="*/ 405745 h 143"/>
              <a:gd name="T6" fmla="*/ 82947 w 164"/>
              <a:gd name="T7" fmla="*/ 593347 h 143"/>
              <a:gd name="T8" fmla="*/ 685403 w 164"/>
              <a:gd name="T9" fmla="*/ 540993 h 143"/>
              <a:gd name="T10" fmla="*/ 702865 w 164"/>
              <a:gd name="T11" fmla="*/ 388293 h 143"/>
              <a:gd name="T12" fmla="*/ 715962 w 164"/>
              <a:gd name="T13" fmla="*/ 540993 h 143"/>
              <a:gd name="T14" fmla="*/ 388540 w 164"/>
              <a:gd name="T15" fmla="*/ 445010 h 143"/>
              <a:gd name="T16" fmla="*/ 288131 w 164"/>
              <a:gd name="T17" fmla="*/ 401382 h 143"/>
              <a:gd name="T18" fmla="*/ 331787 w 164"/>
              <a:gd name="T19" fmla="*/ 287948 h 143"/>
              <a:gd name="T20" fmla="*/ 427831 w 164"/>
              <a:gd name="T21" fmla="*/ 331576 h 143"/>
              <a:gd name="T22" fmla="*/ 388540 w 164"/>
              <a:gd name="T23" fmla="*/ 445010 h 143"/>
              <a:gd name="T24" fmla="*/ 318690 w 164"/>
              <a:gd name="T25" fmla="*/ 331576 h 143"/>
              <a:gd name="T26" fmla="*/ 331787 w 164"/>
              <a:gd name="T27" fmla="*/ 414470 h 143"/>
              <a:gd name="T28" fmla="*/ 397272 w 164"/>
              <a:gd name="T29" fmla="*/ 401382 h 143"/>
              <a:gd name="T30" fmla="*/ 388540 w 164"/>
              <a:gd name="T31" fmla="*/ 318488 h 143"/>
              <a:gd name="T32" fmla="*/ 633015 w 164"/>
              <a:gd name="T33" fmla="*/ 383930 h 143"/>
              <a:gd name="T34" fmla="*/ 458390 w 164"/>
              <a:gd name="T35" fmla="*/ 366479 h 143"/>
              <a:gd name="T36" fmla="*/ 633015 w 164"/>
              <a:gd name="T37" fmla="*/ 353391 h 143"/>
              <a:gd name="T38" fmla="*/ 685403 w 164"/>
              <a:gd name="T39" fmla="*/ 191965 h 143"/>
              <a:gd name="T40" fmla="*/ 82947 w 164"/>
              <a:gd name="T41" fmla="*/ 143974 h 143"/>
              <a:gd name="T42" fmla="*/ 30559 w 164"/>
              <a:gd name="T43" fmla="*/ 301036 h 143"/>
              <a:gd name="T44" fmla="*/ 244475 w 164"/>
              <a:gd name="T45" fmla="*/ 353391 h 143"/>
              <a:gd name="T46" fmla="*/ 244475 w 164"/>
              <a:gd name="T47" fmla="*/ 383930 h 143"/>
              <a:gd name="T48" fmla="*/ 0 w 164"/>
              <a:gd name="T49" fmla="*/ 301036 h 143"/>
              <a:gd name="T50" fmla="*/ 82947 w 164"/>
              <a:gd name="T51" fmla="*/ 109071 h 143"/>
              <a:gd name="T52" fmla="*/ 715962 w 164"/>
              <a:gd name="T53" fmla="*/ 191965 h 143"/>
              <a:gd name="T54" fmla="*/ 715962 w 164"/>
              <a:gd name="T55" fmla="*/ 318488 h 143"/>
              <a:gd name="T56" fmla="*/ 475853 w 164"/>
              <a:gd name="T57" fmla="*/ 82894 h 143"/>
              <a:gd name="T58" fmla="*/ 419100 w 164"/>
              <a:gd name="T59" fmla="*/ 30540 h 143"/>
              <a:gd name="T60" fmla="*/ 253206 w 164"/>
              <a:gd name="T61" fmla="*/ 69806 h 143"/>
              <a:gd name="T62" fmla="*/ 222647 w 164"/>
              <a:gd name="T63" fmla="*/ 69806 h 143"/>
              <a:gd name="T64" fmla="*/ 419100 w 164"/>
              <a:gd name="T65" fmla="*/ 0 h 143"/>
              <a:gd name="T66" fmla="*/ 475853 w 164"/>
              <a:gd name="T67" fmla="*/ 82894 h 1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64" h="143">
                <a:moveTo>
                  <a:pt x="145" y="143"/>
                </a:moveTo>
                <a:cubicBezTo>
                  <a:pt x="19" y="143"/>
                  <a:pt x="19" y="143"/>
                  <a:pt x="19" y="143"/>
                </a:cubicBezTo>
                <a:cubicBezTo>
                  <a:pt x="8" y="143"/>
                  <a:pt x="0" y="134"/>
                  <a:pt x="0" y="12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1"/>
                  <a:pt x="2" y="89"/>
                  <a:pt x="4" y="89"/>
                </a:cubicBezTo>
                <a:cubicBezTo>
                  <a:pt x="5" y="89"/>
                  <a:pt x="7" y="91"/>
                  <a:pt x="7" y="93"/>
                </a:cubicBezTo>
                <a:cubicBezTo>
                  <a:pt x="7" y="124"/>
                  <a:pt x="7" y="124"/>
                  <a:pt x="7" y="124"/>
                </a:cubicBezTo>
                <a:cubicBezTo>
                  <a:pt x="7" y="130"/>
                  <a:pt x="12" y="136"/>
                  <a:pt x="19" y="136"/>
                </a:cubicBezTo>
                <a:cubicBezTo>
                  <a:pt x="145" y="136"/>
                  <a:pt x="145" y="136"/>
                  <a:pt x="145" y="136"/>
                </a:cubicBezTo>
                <a:cubicBezTo>
                  <a:pt x="152" y="136"/>
                  <a:pt x="157" y="130"/>
                  <a:pt x="157" y="124"/>
                </a:cubicBezTo>
                <a:cubicBezTo>
                  <a:pt x="157" y="93"/>
                  <a:pt x="157" y="93"/>
                  <a:pt x="157" y="93"/>
                </a:cubicBezTo>
                <a:cubicBezTo>
                  <a:pt x="157" y="91"/>
                  <a:pt x="159" y="89"/>
                  <a:pt x="161" y="89"/>
                </a:cubicBezTo>
                <a:cubicBezTo>
                  <a:pt x="163" y="89"/>
                  <a:pt x="164" y="91"/>
                  <a:pt x="164" y="93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4" y="134"/>
                  <a:pt x="156" y="143"/>
                  <a:pt x="145" y="143"/>
                </a:cubicBezTo>
                <a:close/>
                <a:moveTo>
                  <a:pt x="89" y="102"/>
                </a:moveTo>
                <a:cubicBezTo>
                  <a:pt x="76" y="102"/>
                  <a:pt x="76" y="102"/>
                  <a:pt x="76" y="102"/>
                </a:cubicBezTo>
                <a:cubicBezTo>
                  <a:pt x="70" y="102"/>
                  <a:pt x="66" y="98"/>
                  <a:pt x="66" y="92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71"/>
                  <a:pt x="70" y="66"/>
                  <a:pt x="76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4" y="66"/>
                  <a:pt x="98" y="71"/>
                  <a:pt x="98" y="76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8"/>
                  <a:pt x="94" y="102"/>
                  <a:pt x="89" y="102"/>
                </a:cubicBezTo>
                <a:close/>
                <a:moveTo>
                  <a:pt x="76" y="73"/>
                </a:moveTo>
                <a:cubicBezTo>
                  <a:pt x="74" y="73"/>
                  <a:pt x="73" y="75"/>
                  <a:pt x="73" y="76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4"/>
                  <a:pt x="74" y="95"/>
                  <a:pt x="76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90" y="95"/>
                  <a:pt x="91" y="94"/>
                  <a:pt x="91" y="92"/>
                </a:cubicBezTo>
                <a:cubicBezTo>
                  <a:pt x="91" y="76"/>
                  <a:pt x="91" y="76"/>
                  <a:pt x="91" y="76"/>
                </a:cubicBezTo>
                <a:cubicBezTo>
                  <a:pt x="91" y="75"/>
                  <a:pt x="90" y="73"/>
                  <a:pt x="89" y="73"/>
                </a:cubicBezTo>
                <a:lnTo>
                  <a:pt x="76" y="73"/>
                </a:lnTo>
                <a:close/>
                <a:moveTo>
                  <a:pt x="145" y="88"/>
                </a:moveTo>
                <a:cubicBezTo>
                  <a:pt x="108" y="88"/>
                  <a:pt x="108" y="88"/>
                  <a:pt x="108" y="88"/>
                </a:cubicBezTo>
                <a:cubicBezTo>
                  <a:pt x="106" y="88"/>
                  <a:pt x="105" y="86"/>
                  <a:pt x="105" y="84"/>
                </a:cubicBezTo>
                <a:cubicBezTo>
                  <a:pt x="105" y="82"/>
                  <a:pt x="106" y="81"/>
                  <a:pt x="108" y="81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52" y="81"/>
                  <a:pt x="157" y="75"/>
                  <a:pt x="157" y="69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38"/>
                  <a:pt x="152" y="33"/>
                  <a:pt x="145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2" y="33"/>
                  <a:pt x="7" y="38"/>
                  <a:pt x="7" y="44"/>
                </a:cubicBezTo>
                <a:cubicBezTo>
                  <a:pt x="7" y="69"/>
                  <a:pt x="7" y="69"/>
                  <a:pt x="7" y="69"/>
                </a:cubicBezTo>
                <a:cubicBezTo>
                  <a:pt x="7" y="75"/>
                  <a:pt x="12" y="81"/>
                  <a:pt x="19" y="81"/>
                </a:cubicBezTo>
                <a:cubicBezTo>
                  <a:pt x="56" y="81"/>
                  <a:pt x="56" y="81"/>
                  <a:pt x="56" y="81"/>
                </a:cubicBezTo>
                <a:cubicBezTo>
                  <a:pt x="58" y="81"/>
                  <a:pt x="60" y="82"/>
                  <a:pt x="60" y="84"/>
                </a:cubicBezTo>
                <a:cubicBezTo>
                  <a:pt x="60" y="86"/>
                  <a:pt x="58" y="88"/>
                  <a:pt x="56" y="88"/>
                </a:cubicBezTo>
                <a:cubicBezTo>
                  <a:pt x="19" y="88"/>
                  <a:pt x="19" y="88"/>
                  <a:pt x="19" y="88"/>
                </a:cubicBezTo>
                <a:cubicBezTo>
                  <a:pt x="8" y="88"/>
                  <a:pt x="0" y="79"/>
                  <a:pt x="0" y="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34"/>
                  <a:pt x="8" y="25"/>
                  <a:pt x="19" y="25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56" y="25"/>
                  <a:pt x="164" y="34"/>
                  <a:pt x="164" y="44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64" y="72"/>
                  <a:pt x="164" y="73"/>
                  <a:pt x="164" y="73"/>
                </a:cubicBezTo>
                <a:cubicBezTo>
                  <a:pt x="162" y="82"/>
                  <a:pt x="154" y="88"/>
                  <a:pt x="145" y="88"/>
                </a:cubicBezTo>
                <a:close/>
                <a:moveTo>
                  <a:pt x="109" y="19"/>
                </a:moveTo>
                <a:cubicBezTo>
                  <a:pt x="107" y="19"/>
                  <a:pt x="106" y="18"/>
                  <a:pt x="106" y="16"/>
                </a:cubicBezTo>
                <a:cubicBezTo>
                  <a:pt x="106" y="11"/>
                  <a:pt x="101" y="7"/>
                  <a:pt x="96" y="7"/>
                </a:cubicBezTo>
                <a:cubicBezTo>
                  <a:pt x="68" y="7"/>
                  <a:pt x="68" y="7"/>
                  <a:pt x="68" y="7"/>
                </a:cubicBezTo>
                <a:cubicBezTo>
                  <a:pt x="63" y="7"/>
                  <a:pt x="58" y="11"/>
                  <a:pt x="58" y="16"/>
                </a:cubicBezTo>
                <a:cubicBezTo>
                  <a:pt x="58" y="18"/>
                  <a:pt x="57" y="19"/>
                  <a:pt x="55" y="19"/>
                </a:cubicBezTo>
                <a:cubicBezTo>
                  <a:pt x="53" y="19"/>
                  <a:pt x="51" y="18"/>
                  <a:pt x="51" y="16"/>
                </a:cubicBezTo>
                <a:cubicBezTo>
                  <a:pt x="51" y="7"/>
                  <a:pt x="59" y="0"/>
                  <a:pt x="6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3" y="7"/>
                  <a:pt x="113" y="16"/>
                </a:cubicBezTo>
                <a:cubicBezTo>
                  <a:pt x="113" y="18"/>
                  <a:pt x="111" y="19"/>
                  <a:pt x="109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Freeform 22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1805300" y="2272396"/>
            <a:ext cx="570638" cy="668280"/>
          </a:xfrm>
          <a:custGeom>
            <a:avLst/>
            <a:gdLst>
              <a:gd name="T0" fmla="*/ 296204 w 164"/>
              <a:gd name="T1" fmla="*/ 836612 h 192"/>
              <a:gd name="T2" fmla="*/ 296204 w 164"/>
              <a:gd name="T3" fmla="*/ 806111 h 192"/>
              <a:gd name="T4" fmla="*/ 426883 w 164"/>
              <a:gd name="T5" fmla="*/ 819183 h 192"/>
              <a:gd name="T6" fmla="*/ 444306 w 164"/>
              <a:gd name="T7" fmla="*/ 784324 h 192"/>
              <a:gd name="T8" fmla="*/ 248289 w 164"/>
              <a:gd name="T9" fmla="*/ 766894 h 192"/>
              <a:gd name="T10" fmla="*/ 444306 w 164"/>
              <a:gd name="T11" fmla="*/ 753822 h 192"/>
              <a:gd name="T12" fmla="*/ 444306 w 164"/>
              <a:gd name="T13" fmla="*/ 784324 h 192"/>
              <a:gd name="T14" fmla="*/ 283136 w 164"/>
              <a:gd name="T15" fmla="*/ 723321 h 192"/>
              <a:gd name="T16" fmla="*/ 230865 w 164"/>
              <a:gd name="T17" fmla="*/ 684105 h 192"/>
              <a:gd name="T18" fmla="*/ 217797 w 164"/>
              <a:gd name="T19" fmla="*/ 605672 h 192"/>
              <a:gd name="T20" fmla="*/ 121966 w 164"/>
              <a:gd name="T21" fmla="*/ 309372 h 192"/>
              <a:gd name="T22" fmla="*/ 579341 w 164"/>
              <a:gd name="T23" fmla="*/ 309372 h 192"/>
              <a:gd name="T24" fmla="*/ 483510 w 164"/>
              <a:gd name="T25" fmla="*/ 605672 h 192"/>
              <a:gd name="T26" fmla="*/ 470442 w 164"/>
              <a:gd name="T27" fmla="*/ 684105 h 192"/>
              <a:gd name="T28" fmla="*/ 352832 w 164"/>
              <a:gd name="T29" fmla="*/ 723321 h 192"/>
              <a:gd name="T30" fmla="*/ 418171 w 164"/>
              <a:gd name="T31" fmla="*/ 692819 h 192"/>
              <a:gd name="T32" fmla="*/ 444306 w 164"/>
              <a:gd name="T33" fmla="*/ 649246 h 192"/>
              <a:gd name="T34" fmla="*/ 518357 w 164"/>
              <a:gd name="T35" fmla="*/ 470594 h 192"/>
              <a:gd name="T36" fmla="*/ 348476 w 164"/>
              <a:gd name="T37" fmla="*/ 183009 h 192"/>
              <a:gd name="T38" fmla="*/ 182950 w 164"/>
              <a:gd name="T39" fmla="*/ 470594 h 192"/>
              <a:gd name="T40" fmla="*/ 257001 w 164"/>
              <a:gd name="T41" fmla="*/ 649246 h 192"/>
              <a:gd name="T42" fmla="*/ 283136 w 164"/>
              <a:gd name="T43" fmla="*/ 692819 h 192"/>
              <a:gd name="T44" fmla="*/ 78407 w 164"/>
              <a:gd name="T45" fmla="*/ 383447 h 192"/>
              <a:gd name="T46" fmla="*/ 0 w 164"/>
              <a:gd name="T47" fmla="*/ 370375 h 192"/>
              <a:gd name="T48" fmla="*/ 78407 w 164"/>
              <a:gd name="T49" fmla="*/ 352946 h 192"/>
              <a:gd name="T50" fmla="*/ 78407 w 164"/>
              <a:gd name="T51" fmla="*/ 383447 h 192"/>
              <a:gd name="T52" fmla="*/ 622900 w 164"/>
              <a:gd name="T53" fmla="*/ 374732 h 192"/>
              <a:gd name="T54" fmla="*/ 622900 w 164"/>
              <a:gd name="T55" fmla="*/ 344231 h 192"/>
              <a:gd name="T56" fmla="*/ 714375 w 164"/>
              <a:gd name="T57" fmla="*/ 357303 h 192"/>
              <a:gd name="T58" fmla="*/ 209085 w 164"/>
              <a:gd name="T59" fmla="*/ 361660 h 192"/>
              <a:gd name="T60" fmla="*/ 196018 w 164"/>
              <a:gd name="T61" fmla="*/ 339874 h 192"/>
              <a:gd name="T62" fmla="*/ 357188 w 164"/>
              <a:gd name="T63" fmla="*/ 226582 h 192"/>
              <a:gd name="T64" fmla="*/ 357188 w 164"/>
              <a:gd name="T65" fmla="*/ 257084 h 192"/>
              <a:gd name="T66" fmla="*/ 209085 w 164"/>
              <a:gd name="T67" fmla="*/ 361660 h 192"/>
              <a:gd name="T68" fmla="*/ 540137 w 164"/>
              <a:gd name="T69" fmla="*/ 187366 h 192"/>
              <a:gd name="T70" fmla="*/ 592409 w 164"/>
              <a:gd name="T71" fmla="*/ 113291 h 192"/>
              <a:gd name="T72" fmla="*/ 614188 w 164"/>
              <a:gd name="T73" fmla="*/ 135078 h 192"/>
              <a:gd name="T74" fmla="*/ 548849 w 164"/>
              <a:gd name="T75" fmla="*/ 191724 h 192"/>
              <a:gd name="T76" fmla="*/ 143746 w 164"/>
              <a:gd name="T77" fmla="*/ 187366 h 192"/>
              <a:gd name="T78" fmla="*/ 91475 w 164"/>
              <a:gd name="T79" fmla="*/ 113291 h 192"/>
              <a:gd name="T80" fmla="*/ 165526 w 164"/>
              <a:gd name="T81" fmla="*/ 165579 h 192"/>
              <a:gd name="T82" fmla="*/ 156814 w 164"/>
              <a:gd name="T83" fmla="*/ 191724 h 192"/>
              <a:gd name="T84" fmla="*/ 335408 w 164"/>
              <a:gd name="T85" fmla="*/ 104577 h 192"/>
              <a:gd name="T86" fmla="*/ 348476 w 164"/>
              <a:gd name="T87" fmla="*/ 0 h 192"/>
              <a:gd name="T88" fmla="*/ 365899 w 164"/>
              <a:gd name="T89" fmla="*/ 104577 h 1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4" h="192">
                <a:moveTo>
                  <a:pt x="94" y="192"/>
                </a:moveTo>
                <a:cubicBezTo>
                  <a:pt x="68" y="192"/>
                  <a:pt x="68" y="192"/>
                  <a:pt x="68" y="192"/>
                </a:cubicBezTo>
                <a:cubicBezTo>
                  <a:pt x="66" y="192"/>
                  <a:pt x="64" y="190"/>
                  <a:pt x="64" y="188"/>
                </a:cubicBezTo>
                <a:cubicBezTo>
                  <a:pt x="64" y="186"/>
                  <a:pt x="66" y="185"/>
                  <a:pt x="68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96" y="185"/>
                  <a:pt x="98" y="186"/>
                  <a:pt x="98" y="188"/>
                </a:cubicBezTo>
                <a:cubicBezTo>
                  <a:pt x="98" y="190"/>
                  <a:pt x="96" y="192"/>
                  <a:pt x="94" y="192"/>
                </a:cubicBezTo>
                <a:close/>
                <a:moveTo>
                  <a:pt x="102" y="180"/>
                </a:moveTo>
                <a:cubicBezTo>
                  <a:pt x="60" y="180"/>
                  <a:pt x="60" y="180"/>
                  <a:pt x="60" y="180"/>
                </a:cubicBezTo>
                <a:cubicBezTo>
                  <a:pt x="58" y="180"/>
                  <a:pt x="57" y="178"/>
                  <a:pt x="57" y="176"/>
                </a:cubicBezTo>
                <a:cubicBezTo>
                  <a:pt x="57" y="174"/>
                  <a:pt x="58" y="173"/>
                  <a:pt x="60" y="173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04" y="173"/>
                  <a:pt x="105" y="174"/>
                  <a:pt x="105" y="176"/>
                </a:cubicBezTo>
                <a:cubicBezTo>
                  <a:pt x="105" y="178"/>
                  <a:pt x="104" y="180"/>
                  <a:pt x="102" y="180"/>
                </a:cubicBezTo>
                <a:close/>
                <a:moveTo>
                  <a:pt x="81" y="166"/>
                </a:moveTo>
                <a:cubicBezTo>
                  <a:pt x="73" y="166"/>
                  <a:pt x="65" y="166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57" y="166"/>
                  <a:pt x="54" y="164"/>
                  <a:pt x="53" y="157"/>
                </a:cubicBezTo>
                <a:cubicBezTo>
                  <a:pt x="52" y="154"/>
                  <a:pt x="52" y="152"/>
                  <a:pt x="52" y="149"/>
                </a:cubicBezTo>
                <a:cubicBezTo>
                  <a:pt x="52" y="145"/>
                  <a:pt x="51" y="142"/>
                  <a:pt x="50" y="139"/>
                </a:cubicBezTo>
                <a:cubicBezTo>
                  <a:pt x="44" y="129"/>
                  <a:pt x="41" y="122"/>
                  <a:pt x="35" y="111"/>
                </a:cubicBezTo>
                <a:cubicBezTo>
                  <a:pt x="30" y="101"/>
                  <a:pt x="24" y="86"/>
                  <a:pt x="28" y="71"/>
                </a:cubicBezTo>
                <a:cubicBezTo>
                  <a:pt x="33" y="53"/>
                  <a:pt x="52" y="35"/>
                  <a:pt x="80" y="35"/>
                </a:cubicBezTo>
                <a:cubicBezTo>
                  <a:pt x="109" y="35"/>
                  <a:pt x="128" y="53"/>
                  <a:pt x="133" y="71"/>
                </a:cubicBezTo>
                <a:cubicBezTo>
                  <a:pt x="137" y="86"/>
                  <a:pt x="131" y="101"/>
                  <a:pt x="126" y="111"/>
                </a:cubicBezTo>
                <a:cubicBezTo>
                  <a:pt x="120" y="122"/>
                  <a:pt x="117" y="129"/>
                  <a:pt x="111" y="139"/>
                </a:cubicBezTo>
                <a:cubicBezTo>
                  <a:pt x="109" y="142"/>
                  <a:pt x="109" y="145"/>
                  <a:pt x="109" y="149"/>
                </a:cubicBezTo>
                <a:cubicBezTo>
                  <a:pt x="109" y="152"/>
                  <a:pt x="109" y="154"/>
                  <a:pt x="108" y="157"/>
                </a:cubicBezTo>
                <a:cubicBezTo>
                  <a:pt x="107" y="164"/>
                  <a:pt x="103" y="166"/>
                  <a:pt x="96" y="166"/>
                </a:cubicBezTo>
                <a:cubicBezTo>
                  <a:pt x="96" y="166"/>
                  <a:pt x="88" y="166"/>
                  <a:pt x="81" y="166"/>
                </a:cubicBezTo>
                <a:close/>
                <a:moveTo>
                  <a:pt x="65" y="159"/>
                </a:moveTo>
                <a:cubicBezTo>
                  <a:pt x="66" y="159"/>
                  <a:pt x="95" y="159"/>
                  <a:pt x="96" y="159"/>
                </a:cubicBezTo>
                <a:cubicBezTo>
                  <a:pt x="101" y="159"/>
                  <a:pt x="101" y="158"/>
                  <a:pt x="101" y="155"/>
                </a:cubicBezTo>
                <a:cubicBezTo>
                  <a:pt x="102" y="153"/>
                  <a:pt x="102" y="151"/>
                  <a:pt x="102" y="149"/>
                </a:cubicBezTo>
                <a:cubicBezTo>
                  <a:pt x="102" y="144"/>
                  <a:pt x="102" y="140"/>
                  <a:pt x="105" y="135"/>
                </a:cubicBezTo>
                <a:cubicBezTo>
                  <a:pt x="110" y="125"/>
                  <a:pt x="114" y="118"/>
                  <a:pt x="119" y="108"/>
                </a:cubicBezTo>
                <a:cubicBezTo>
                  <a:pt x="123" y="101"/>
                  <a:pt x="129" y="86"/>
                  <a:pt x="126" y="73"/>
                </a:cubicBezTo>
                <a:cubicBezTo>
                  <a:pt x="122" y="58"/>
                  <a:pt x="105" y="42"/>
                  <a:pt x="80" y="42"/>
                </a:cubicBezTo>
                <a:cubicBezTo>
                  <a:pt x="56" y="42"/>
                  <a:pt x="39" y="58"/>
                  <a:pt x="35" y="73"/>
                </a:cubicBezTo>
                <a:cubicBezTo>
                  <a:pt x="32" y="86"/>
                  <a:pt x="38" y="101"/>
                  <a:pt x="42" y="108"/>
                </a:cubicBezTo>
                <a:cubicBezTo>
                  <a:pt x="47" y="118"/>
                  <a:pt x="51" y="125"/>
                  <a:pt x="56" y="135"/>
                </a:cubicBezTo>
                <a:cubicBezTo>
                  <a:pt x="59" y="140"/>
                  <a:pt x="59" y="144"/>
                  <a:pt x="59" y="149"/>
                </a:cubicBezTo>
                <a:cubicBezTo>
                  <a:pt x="59" y="151"/>
                  <a:pt x="59" y="153"/>
                  <a:pt x="60" y="155"/>
                </a:cubicBezTo>
                <a:cubicBezTo>
                  <a:pt x="60" y="158"/>
                  <a:pt x="60" y="159"/>
                  <a:pt x="65" y="159"/>
                </a:cubicBezTo>
                <a:cubicBezTo>
                  <a:pt x="65" y="159"/>
                  <a:pt x="65" y="159"/>
                  <a:pt x="65" y="159"/>
                </a:cubicBezTo>
                <a:close/>
                <a:moveTo>
                  <a:pt x="1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ubicBezTo>
                  <a:pt x="0" y="83"/>
                  <a:pt x="2" y="81"/>
                  <a:pt x="4" y="81"/>
                </a:cubicBezTo>
                <a:cubicBezTo>
                  <a:pt x="18" y="81"/>
                  <a:pt x="18" y="81"/>
                  <a:pt x="18" y="81"/>
                </a:cubicBezTo>
                <a:cubicBezTo>
                  <a:pt x="20" y="81"/>
                  <a:pt x="21" y="83"/>
                  <a:pt x="21" y="85"/>
                </a:cubicBezTo>
                <a:cubicBezTo>
                  <a:pt x="21" y="87"/>
                  <a:pt x="20" y="88"/>
                  <a:pt x="18" y="88"/>
                </a:cubicBezTo>
                <a:close/>
                <a:moveTo>
                  <a:pt x="160" y="86"/>
                </a:moveTo>
                <a:cubicBezTo>
                  <a:pt x="143" y="86"/>
                  <a:pt x="143" y="86"/>
                  <a:pt x="143" y="86"/>
                </a:cubicBezTo>
                <a:cubicBezTo>
                  <a:pt x="141" y="86"/>
                  <a:pt x="140" y="84"/>
                  <a:pt x="140" y="82"/>
                </a:cubicBezTo>
                <a:cubicBezTo>
                  <a:pt x="140" y="80"/>
                  <a:pt x="141" y="79"/>
                  <a:pt x="143" y="79"/>
                </a:cubicBezTo>
                <a:cubicBezTo>
                  <a:pt x="160" y="79"/>
                  <a:pt x="160" y="79"/>
                  <a:pt x="160" y="79"/>
                </a:cubicBezTo>
                <a:cubicBezTo>
                  <a:pt x="162" y="79"/>
                  <a:pt x="164" y="80"/>
                  <a:pt x="164" y="82"/>
                </a:cubicBezTo>
                <a:cubicBezTo>
                  <a:pt x="164" y="84"/>
                  <a:pt x="162" y="86"/>
                  <a:pt x="160" y="86"/>
                </a:cubicBezTo>
                <a:close/>
                <a:moveTo>
                  <a:pt x="48" y="83"/>
                </a:moveTo>
                <a:cubicBezTo>
                  <a:pt x="48" y="83"/>
                  <a:pt x="48" y="83"/>
                  <a:pt x="47" y="83"/>
                </a:cubicBezTo>
                <a:cubicBezTo>
                  <a:pt x="46" y="82"/>
                  <a:pt x="44" y="80"/>
                  <a:pt x="45" y="78"/>
                </a:cubicBezTo>
                <a:cubicBezTo>
                  <a:pt x="48" y="65"/>
                  <a:pt x="6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4" y="52"/>
                  <a:pt x="86" y="54"/>
                  <a:pt x="86" y="56"/>
                </a:cubicBezTo>
                <a:cubicBezTo>
                  <a:pt x="86" y="58"/>
                  <a:pt x="84" y="59"/>
                  <a:pt x="82" y="59"/>
                </a:cubicBezTo>
                <a:cubicBezTo>
                  <a:pt x="66" y="59"/>
                  <a:pt x="54" y="70"/>
                  <a:pt x="52" y="80"/>
                </a:cubicBezTo>
                <a:cubicBezTo>
                  <a:pt x="51" y="82"/>
                  <a:pt x="50" y="83"/>
                  <a:pt x="48" y="83"/>
                </a:cubicBezTo>
                <a:close/>
                <a:moveTo>
                  <a:pt x="126" y="44"/>
                </a:moveTo>
                <a:cubicBezTo>
                  <a:pt x="125" y="44"/>
                  <a:pt x="124" y="43"/>
                  <a:pt x="124" y="43"/>
                </a:cubicBezTo>
                <a:cubicBezTo>
                  <a:pt x="122" y="41"/>
                  <a:pt x="122" y="39"/>
                  <a:pt x="124" y="38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7" y="24"/>
                  <a:pt x="139" y="24"/>
                  <a:pt x="141" y="26"/>
                </a:cubicBezTo>
                <a:cubicBezTo>
                  <a:pt x="142" y="27"/>
                  <a:pt x="142" y="29"/>
                  <a:pt x="141" y="31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28" y="43"/>
                  <a:pt x="127" y="44"/>
                  <a:pt x="126" y="44"/>
                </a:cubicBezTo>
                <a:close/>
                <a:moveTo>
                  <a:pt x="36" y="44"/>
                </a:moveTo>
                <a:cubicBezTo>
                  <a:pt x="35" y="44"/>
                  <a:pt x="34" y="43"/>
                  <a:pt x="33" y="43"/>
                </a:cubicBezTo>
                <a:cubicBezTo>
                  <a:pt x="21" y="31"/>
                  <a:pt x="21" y="31"/>
                  <a:pt x="21" y="31"/>
                </a:cubicBezTo>
                <a:cubicBezTo>
                  <a:pt x="20" y="29"/>
                  <a:pt x="20" y="27"/>
                  <a:pt x="21" y="26"/>
                </a:cubicBezTo>
                <a:cubicBezTo>
                  <a:pt x="22" y="24"/>
                  <a:pt x="25" y="24"/>
                  <a:pt x="26" y="26"/>
                </a:cubicBezTo>
                <a:cubicBezTo>
                  <a:pt x="38" y="38"/>
                  <a:pt x="38" y="38"/>
                  <a:pt x="38" y="38"/>
                </a:cubicBezTo>
                <a:cubicBezTo>
                  <a:pt x="40" y="39"/>
                  <a:pt x="40" y="41"/>
                  <a:pt x="38" y="43"/>
                </a:cubicBezTo>
                <a:cubicBezTo>
                  <a:pt x="38" y="43"/>
                  <a:pt x="37" y="44"/>
                  <a:pt x="36" y="44"/>
                </a:cubicBezTo>
                <a:close/>
                <a:moveTo>
                  <a:pt x="80" y="28"/>
                </a:moveTo>
                <a:cubicBezTo>
                  <a:pt x="78" y="28"/>
                  <a:pt x="77" y="26"/>
                  <a:pt x="77" y="24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0" y="0"/>
                </a:cubicBezTo>
                <a:cubicBezTo>
                  <a:pt x="82" y="0"/>
                  <a:pt x="84" y="2"/>
                  <a:pt x="84" y="4"/>
                </a:cubicBezTo>
                <a:cubicBezTo>
                  <a:pt x="84" y="24"/>
                  <a:pt x="84" y="24"/>
                  <a:pt x="84" y="24"/>
                </a:cubicBezTo>
                <a:cubicBezTo>
                  <a:pt x="84" y="26"/>
                  <a:pt x="82" y="28"/>
                  <a:pt x="8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TextBox 9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0505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2" name="TextBox 9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0505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3" name="TextBox 9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271474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4" name="TextBox 9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271474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5" name="TextBox 9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942443" y="5000940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6" name="TextBox 9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942443" y="4492448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7" name="TextBox 9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613412" y="2603716"/>
            <a:ext cx="2978642" cy="9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spc="1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单击此处输入你的正文，请尽量言简意赅的阐述观点。</a:t>
            </a:r>
          </a:p>
        </p:txBody>
      </p:sp>
      <p:sp>
        <p:nvSpPr>
          <p:cNvPr id="28" name="TextBox 93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613412" y="2095224"/>
            <a:ext cx="297864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pc="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单击此处添加标题</a:t>
            </a:r>
          </a:p>
        </p:txBody>
      </p:sp>
      <p:sp>
        <p:nvSpPr>
          <p:cNvPr id="29" name="任意多边形: 形状 45"/>
          <p:cNvSpPr/>
          <p:nvPr>
            <p:custDataLst>
              <p:tags r:id="rId29"/>
            </p:custDataLst>
          </p:nvPr>
        </p:nvSpPr>
        <p:spPr>
          <a:xfrm>
            <a:off x="279" y="3823418"/>
            <a:ext cx="647751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任意多边形: 形状 47"/>
          <p:cNvSpPr/>
          <p:nvPr>
            <p:custDataLst>
              <p:tags r:id="rId30"/>
            </p:custDataLst>
          </p:nvPr>
        </p:nvSpPr>
        <p:spPr>
          <a:xfrm rot="10800000">
            <a:off x="11550925" y="3823419"/>
            <a:ext cx="640795" cy="453600"/>
          </a:xfrm>
          <a:custGeom>
            <a:avLst/>
            <a:gdLst>
              <a:gd name="connsiteX0" fmla="*/ 0 w 1901915"/>
              <a:gd name="connsiteY0" fmla="*/ 0 h 453600"/>
              <a:gd name="connsiteX1" fmla="*/ 1853197 w 1901915"/>
              <a:gd name="connsiteY1" fmla="*/ 0 h 453600"/>
              <a:gd name="connsiteX2" fmla="*/ 1887648 w 1901915"/>
              <a:gd name="connsiteY2" fmla="*/ 14270 h 453600"/>
              <a:gd name="connsiteX3" fmla="*/ 1901915 w 1901915"/>
              <a:gd name="connsiteY3" fmla="*/ 48714 h 453600"/>
              <a:gd name="connsiteX4" fmla="*/ 1901915 w 1901915"/>
              <a:gd name="connsiteY4" fmla="*/ 404886 h 453600"/>
              <a:gd name="connsiteX5" fmla="*/ 1887648 w 1901915"/>
              <a:gd name="connsiteY5" fmla="*/ 439330 h 453600"/>
              <a:gd name="connsiteX6" fmla="*/ 1853197 w 1901915"/>
              <a:gd name="connsiteY6" fmla="*/ 453600 h 453600"/>
              <a:gd name="connsiteX7" fmla="*/ 0 w 1901915"/>
              <a:gd name="connsiteY7" fmla="*/ 453600 h 4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1915" h="453600">
                <a:moveTo>
                  <a:pt x="0" y="0"/>
                </a:moveTo>
                <a:lnTo>
                  <a:pt x="1853197" y="0"/>
                </a:lnTo>
                <a:cubicBezTo>
                  <a:pt x="1866651" y="0"/>
                  <a:pt x="1878831" y="5453"/>
                  <a:pt x="1887648" y="14270"/>
                </a:cubicBezTo>
                <a:lnTo>
                  <a:pt x="1901915" y="48714"/>
                </a:lnTo>
                <a:lnTo>
                  <a:pt x="1901915" y="404886"/>
                </a:lnTo>
                <a:lnTo>
                  <a:pt x="1887648" y="439330"/>
                </a:lnTo>
                <a:cubicBezTo>
                  <a:pt x="1878831" y="448147"/>
                  <a:pt x="1866651" y="453600"/>
                  <a:pt x="1853197" y="453600"/>
                </a:cubicBezTo>
                <a:lnTo>
                  <a:pt x="0" y="4536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4" name="图片 6"/>
          <p:cNvPicPr/>
          <p:nvPr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25" name="图片 8"/>
          <p:cNvPicPr/>
          <p:nvPr>
            <p:custDataLst>
              <p:tags r:id="rId4"/>
            </p:custDataLst>
          </p:nvPr>
        </p:nvPicPr>
        <p:blipFill>
          <a:blip r:embed="rId25" r:link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任意多边形 45"/>
          <p:cNvSpPr/>
          <p:nvPr>
            <p:custDataLst>
              <p:tags r:id="rId6"/>
            </p:custDataLst>
          </p:nvPr>
        </p:nvSpPr>
        <p:spPr>
          <a:xfrm>
            <a:off x="6788328" y="2495434"/>
            <a:ext cx="938645" cy="1425338"/>
          </a:xfrm>
          <a:custGeom>
            <a:avLst/>
            <a:gdLst>
              <a:gd name="connsiteX0" fmla="*/ 467181 w 938645"/>
              <a:gd name="connsiteY0" fmla="*/ 0 h 1425338"/>
              <a:gd name="connsiteX1" fmla="*/ 938645 w 938645"/>
              <a:gd name="connsiteY1" fmla="*/ 471464 h 1425338"/>
              <a:gd name="connsiteX2" fmla="*/ 467181 w 938645"/>
              <a:gd name="connsiteY2" fmla="*/ 942928 h 1425338"/>
              <a:gd name="connsiteX3" fmla="*/ 434953 w 938645"/>
              <a:gd name="connsiteY3" fmla="*/ 939679 h 1425338"/>
              <a:gd name="connsiteX4" fmla="*/ 438115 w 938645"/>
              <a:gd name="connsiteY4" fmla="*/ 948465 h 1425338"/>
              <a:gd name="connsiteX5" fmla="*/ 486518 w 938645"/>
              <a:gd name="connsiteY5" fmla="*/ 1251760 h 1425338"/>
              <a:gd name="connsiteX6" fmla="*/ 506780 w 938645"/>
              <a:gd name="connsiteY6" fmla="*/ 1254386 h 1425338"/>
              <a:gd name="connsiteX7" fmla="*/ 459923 w 938645"/>
              <a:gd name="connsiteY7" fmla="*/ 1425338 h 1425338"/>
              <a:gd name="connsiteX8" fmla="*/ 425143 w 938645"/>
              <a:gd name="connsiteY8" fmla="*/ 1243807 h 1425338"/>
              <a:gd name="connsiteX9" fmla="*/ 445394 w 938645"/>
              <a:gd name="connsiteY9" fmla="*/ 1246430 h 1425338"/>
              <a:gd name="connsiteX10" fmla="*/ 398195 w 938645"/>
              <a:gd name="connsiteY10" fmla="*/ 958859 h 1425338"/>
              <a:gd name="connsiteX11" fmla="*/ 355819 w 938645"/>
              <a:gd name="connsiteY11" fmla="*/ 841973 h 1425338"/>
              <a:gd name="connsiteX12" fmla="*/ 335359 w 938645"/>
              <a:gd name="connsiteY12" fmla="*/ 796559 h 1425338"/>
              <a:gd name="connsiteX13" fmla="*/ 301240 w 938645"/>
              <a:gd name="connsiteY13" fmla="*/ 730018 h 1425338"/>
              <a:gd name="connsiteX14" fmla="*/ 248530 w 938645"/>
              <a:gd name="connsiteY14" fmla="*/ 641709 h 1425338"/>
              <a:gd name="connsiteX15" fmla="*/ 214913 w 938645"/>
              <a:gd name="connsiteY15" fmla="*/ 597870 h 1425338"/>
              <a:gd name="connsiteX16" fmla="*/ 169523 w 938645"/>
              <a:gd name="connsiteY16" fmla="*/ 550261 h 1425338"/>
              <a:gd name="connsiteX17" fmla="*/ 66848 w 938645"/>
              <a:gd name="connsiteY17" fmla="*/ 469587 h 1425338"/>
              <a:gd name="connsiteX18" fmla="*/ 0 w 938645"/>
              <a:gd name="connsiteY18" fmla="*/ 428976 h 1425338"/>
              <a:gd name="connsiteX19" fmla="*/ 5295 w 938645"/>
              <a:gd name="connsiteY19" fmla="*/ 376448 h 1425338"/>
              <a:gd name="connsiteX20" fmla="*/ 467181 w 938645"/>
              <a:gd name="connsiteY20" fmla="*/ 0 h 142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38645" h="1425338">
                <a:moveTo>
                  <a:pt x="467181" y="0"/>
                </a:moveTo>
                <a:cubicBezTo>
                  <a:pt x="727563" y="0"/>
                  <a:pt x="938645" y="211082"/>
                  <a:pt x="938645" y="471464"/>
                </a:cubicBezTo>
                <a:cubicBezTo>
                  <a:pt x="938645" y="731846"/>
                  <a:pt x="727563" y="942928"/>
                  <a:pt x="467181" y="942928"/>
                </a:cubicBezTo>
                <a:lnTo>
                  <a:pt x="434953" y="939679"/>
                </a:lnTo>
                <a:lnTo>
                  <a:pt x="438115" y="948465"/>
                </a:lnTo>
                <a:cubicBezTo>
                  <a:pt x="466523" y="1046226"/>
                  <a:pt x="482920" y="1148230"/>
                  <a:pt x="486518" y="1251760"/>
                </a:cubicBezTo>
                <a:lnTo>
                  <a:pt x="506780" y="1254386"/>
                </a:lnTo>
                <a:lnTo>
                  <a:pt x="459923" y="1425338"/>
                </a:lnTo>
                <a:lnTo>
                  <a:pt x="425143" y="1243807"/>
                </a:lnTo>
                <a:lnTo>
                  <a:pt x="445394" y="1246430"/>
                </a:lnTo>
                <a:cubicBezTo>
                  <a:pt x="441404" y="1148231"/>
                  <a:pt x="425425" y="1051535"/>
                  <a:pt x="398195" y="958859"/>
                </a:cubicBezTo>
                <a:lnTo>
                  <a:pt x="355819" y="841973"/>
                </a:lnTo>
                <a:lnTo>
                  <a:pt x="335359" y="796559"/>
                </a:lnTo>
                <a:lnTo>
                  <a:pt x="301240" y="730018"/>
                </a:lnTo>
                <a:lnTo>
                  <a:pt x="248530" y="641709"/>
                </a:lnTo>
                <a:lnTo>
                  <a:pt x="214913" y="597870"/>
                </a:lnTo>
                <a:lnTo>
                  <a:pt x="169523" y="550261"/>
                </a:lnTo>
                <a:cubicBezTo>
                  <a:pt x="137327" y="520999"/>
                  <a:pt x="103017" y="494022"/>
                  <a:pt x="66848" y="469587"/>
                </a:cubicBezTo>
                <a:lnTo>
                  <a:pt x="0" y="428976"/>
                </a:lnTo>
                <a:lnTo>
                  <a:pt x="5295" y="376448"/>
                </a:lnTo>
                <a:cubicBezTo>
                  <a:pt x="49258" y="161610"/>
                  <a:pt x="239347" y="0"/>
                  <a:pt x="4671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46"/>
          <p:cNvSpPr/>
          <p:nvPr>
            <p:custDataLst>
              <p:tags r:id="rId7"/>
            </p:custDataLst>
          </p:nvPr>
        </p:nvSpPr>
        <p:spPr>
          <a:xfrm rot="21043866">
            <a:off x="5027946" y="2437632"/>
            <a:ext cx="1354883" cy="934838"/>
          </a:xfrm>
          <a:custGeom>
            <a:avLst/>
            <a:gdLst>
              <a:gd name="connsiteX0" fmla="*/ 547473 w 1354883"/>
              <a:gd name="connsiteY0" fmla="*/ 6227 h 934838"/>
              <a:gd name="connsiteX1" fmla="*/ 942694 w 1354883"/>
              <a:gd name="connsiteY1" fmla="*/ 452155 h 934838"/>
              <a:gd name="connsiteX2" fmla="*/ 940527 w 1354883"/>
              <a:gd name="connsiteY2" fmla="*/ 487461 h 934838"/>
              <a:gd name="connsiteX3" fmla="*/ 1035038 w 1354883"/>
              <a:gd name="connsiteY3" fmla="*/ 465778 h 934838"/>
              <a:gd name="connsiteX4" fmla="*/ 1185304 w 1354883"/>
              <a:gd name="connsiteY4" fmla="*/ 450880 h 934838"/>
              <a:gd name="connsiteX5" fmla="*/ 1187870 w 1354883"/>
              <a:gd name="connsiteY5" fmla="*/ 430618 h 934838"/>
              <a:gd name="connsiteX6" fmla="*/ 1354883 w 1354883"/>
              <a:gd name="connsiteY6" fmla="*/ 477475 h 934838"/>
              <a:gd name="connsiteX7" fmla="*/ 1177535 w 1354883"/>
              <a:gd name="connsiteY7" fmla="*/ 512255 h 934838"/>
              <a:gd name="connsiteX8" fmla="*/ 1180098 w 1354883"/>
              <a:gd name="connsiteY8" fmla="*/ 492004 h 934838"/>
              <a:gd name="connsiteX9" fmla="*/ 899153 w 1354883"/>
              <a:gd name="connsiteY9" fmla="*/ 539203 h 934838"/>
              <a:gd name="connsiteX10" fmla="*/ 784961 w 1354883"/>
              <a:gd name="connsiteY10" fmla="*/ 581579 h 934838"/>
              <a:gd name="connsiteX11" fmla="*/ 740594 w 1354883"/>
              <a:gd name="connsiteY11" fmla="*/ 602039 h 934838"/>
              <a:gd name="connsiteX12" fmla="*/ 675586 w 1354883"/>
              <a:gd name="connsiteY12" fmla="*/ 636158 h 934838"/>
              <a:gd name="connsiteX13" fmla="*/ 589311 w 1354883"/>
              <a:gd name="connsiteY13" fmla="*/ 688868 h 934838"/>
              <a:gd name="connsiteX14" fmla="*/ 588105 w 1354883"/>
              <a:gd name="connsiteY14" fmla="*/ 689815 h 934838"/>
              <a:gd name="connsiteX15" fmla="*/ 506285 w 1354883"/>
              <a:gd name="connsiteY15" fmla="*/ 766814 h 934838"/>
              <a:gd name="connsiteX16" fmla="*/ 413784 w 1354883"/>
              <a:gd name="connsiteY16" fmla="*/ 889253 h 934838"/>
              <a:gd name="connsiteX17" fmla="*/ 388128 w 1354883"/>
              <a:gd name="connsiteY17" fmla="*/ 934838 h 934838"/>
              <a:gd name="connsiteX18" fmla="*/ 303365 w 1354883"/>
              <a:gd name="connsiteY18" fmla="*/ 912086 h 934838"/>
              <a:gd name="connsiteX19" fmla="*/ 6227 w 1354883"/>
              <a:gd name="connsiteY19" fmla="*/ 395597 h 934838"/>
              <a:gd name="connsiteX20" fmla="*/ 547473 w 1354883"/>
              <a:gd name="connsiteY20" fmla="*/ 6227 h 9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4883" h="934838">
                <a:moveTo>
                  <a:pt x="547473" y="6227"/>
                </a:moveTo>
                <a:cubicBezTo>
                  <a:pt x="772332" y="42924"/>
                  <a:pt x="933909" y="233041"/>
                  <a:pt x="942694" y="452155"/>
                </a:cubicBezTo>
                <a:lnTo>
                  <a:pt x="940527" y="487461"/>
                </a:lnTo>
                <a:lnTo>
                  <a:pt x="1035038" y="465778"/>
                </a:lnTo>
                <a:cubicBezTo>
                  <a:pt x="1084533" y="457678"/>
                  <a:pt x="1134732" y="452679"/>
                  <a:pt x="1185304" y="450880"/>
                </a:cubicBezTo>
                <a:lnTo>
                  <a:pt x="1187870" y="430618"/>
                </a:lnTo>
                <a:lnTo>
                  <a:pt x="1354883" y="477475"/>
                </a:lnTo>
                <a:lnTo>
                  <a:pt x="1177535" y="512255"/>
                </a:lnTo>
                <a:lnTo>
                  <a:pt x="1180098" y="492004"/>
                </a:lnTo>
                <a:cubicBezTo>
                  <a:pt x="1084161" y="495994"/>
                  <a:pt x="989694" y="511973"/>
                  <a:pt x="899153" y="539203"/>
                </a:cubicBezTo>
                <a:lnTo>
                  <a:pt x="784961" y="581579"/>
                </a:lnTo>
                <a:lnTo>
                  <a:pt x="740594" y="602039"/>
                </a:lnTo>
                <a:lnTo>
                  <a:pt x="675586" y="636158"/>
                </a:lnTo>
                <a:lnTo>
                  <a:pt x="589311" y="688868"/>
                </a:lnTo>
                <a:lnTo>
                  <a:pt x="588105" y="689815"/>
                </a:lnTo>
                <a:lnTo>
                  <a:pt x="506285" y="766814"/>
                </a:lnTo>
                <a:cubicBezTo>
                  <a:pt x="472222" y="804733"/>
                  <a:pt x="441233" y="845659"/>
                  <a:pt x="413784" y="889253"/>
                </a:cubicBezTo>
                <a:lnTo>
                  <a:pt x="388128" y="934838"/>
                </a:lnTo>
                <a:lnTo>
                  <a:pt x="303365" y="912086"/>
                </a:lnTo>
                <a:cubicBezTo>
                  <a:pt x="98412" y="834094"/>
                  <a:pt x="-30470" y="620456"/>
                  <a:pt x="6227" y="395597"/>
                </a:cubicBezTo>
                <a:cubicBezTo>
                  <a:pt x="48166" y="138615"/>
                  <a:pt x="290491" y="-35712"/>
                  <a:pt x="547473" y="62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47"/>
          <p:cNvSpPr/>
          <p:nvPr>
            <p:custDataLst>
              <p:tags r:id="rId8"/>
            </p:custDataLst>
          </p:nvPr>
        </p:nvSpPr>
        <p:spPr>
          <a:xfrm rot="13124922">
            <a:off x="5388513" y="4302740"/>
            <a:ext cx="1505460" cy="928970"/>
          </a:xfrm>
          <a:custGeom>
            <a:avLst/>
            <a:gdLst>
              <a:gd name="connsiteX0" fmla="*/ 1505460 w 1505460"/>
              <a:gd name="connsiteY0" fmla="*/ 413973 h 928970"/>
              <a:gd name="connsiteX1" fmla="*/ 1294597 w 1505460"/>
              <a:gd name="connsiteY1" fmla="*/ 453127 h 928970"/>
              <a:gd name="connsiteX2" fmla="*/ 1297644 w 1505460"/>
              <a:gd name="connsiteY2" fmla="*/ 430329 h 928970"/>
              <a:gd name="connsiteX3" fmla="*/ 963606 w 1505460"/>
              <a:gd name="connsiteY3" fmla="*/ 483464 h 928970"/>
              <a:gd name="connsiteX4" fmla="*/ 827833 w 1505460"/>
              <a:gd name="connsiteY4" fmla="*/ 531169 h 928970"/>
              <a:gd name="connsiteX5" fmla="*/ 775082 w 1505460"/>
              <a:gd name="connsiteY5" fmla="*/ 554202 h 928970"/>
              <a:gd name="connsiteX6" fmla="*/ 697789 w 1505460"/>
              <a:gd name="connsiteY6" fmla="*/ 592612 h 928970"/>
              <a:gd name="connsiteX7" fmla="*/ 595210 w 1505460"/>
              <a:gd name="connsiteY7" fmla="*/ 651951 h 928970"/>
              <a:gd name="connsiteX8" fmla="*/ 534577 w 1505460"/>
              <a:gd name="connsiteY8" fmla="*/ 697015 h 928970"/>
              <a:gd name="connsiteX9" fmla="*/ 475507 w 1505460"/>
              <a:gd name="connsiteY9" fmla="*/ 761311 h 928970"/>
              <a:gd name="connsiteX10" fmla="*/ 375863 w 1505460"/>
              <a:gd name="connsiteY10" fmla="*/ 909006 h 928970"/>
              <a:gd name="connsiteX11" fmla="*/ 366327 w 1505460"/>
              <a:gd name="connsiteY11" fmla="*/ 928970 h 928970"/>
              <a:gd name="connsiteX12" fmla="*/ 331571 w 1505460"/>
              <a:gd name="connsiteY12" fmla="*/ 921757 h 928970"/>
              <a:gd name="connsiteX13" fmla="*/ 103786 w 1505460"/>
              <a:gd name="connsiteY13" fmla="*/ 766573 h 928970"/>
              <a:gd name="connsiteX14" fmla="*/ 176388 w 1505460"/>
              <a:gd name="connsiteY14" fmla="*/ 103786 h 928970"/>
              <a:gd name="connsiteX15" fmla="*/ 839174 w 1505460"/>
              <a:gd name="connsiteY15" fmla="*/ 176388 h 928970"/>
              <a:gd name="connsiteX16" fmla="*/ 941366 w 1505460"/>
              <a:gd name="connsiteY16" fmla="*/ 432367 h 928970"/>
              <a:gd name="connsiteX17" fmla="*/ 941234 w 1505460"/>
              <a:gd name="connsiteY17" fmla="*/ 442116 h 928970"/>
              <a:gd name="connsiteX18" fmla="*/ 951533 w 1505460"/>
              <a:gd name="connsiteY18" fmla="*/ 438523 h 928970"/>
              <a:gd name="connsiteX19" fmla="*/ 1303835 w 1505460"/>
              <a:gd name="connsiteY19" fmla="*/ 384033 h 928970"/>
              <a:gd name="connsiteX20" fmla="*/ 1306885 w 1505460"/>
              <a:gd name="connsiteY20" fmla="*/ 361223 h 92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05460" h="928970">
                <a:moveTo>
                  <a:pt x="1505460" y="413973"/>
                </a:moveTo>
                <a:lnTo>
                  <a:pt x="1294597" y="453127"/>
                </a:lnTo>
                <a:lnTo>
                  <a:pt x="1297644" y="430329"/>
                </a:lnTo>
                <a:cubicBezTo>
                  <a:pt x="1183577" y="434821"/>
                  <a:pt x="1071258" y="452809"/>
                  <a:pt x="963606" y="483464"/>
                </a:cubicBezTo>
                <a:lnTo>
                  <a:pt x="827833" y="531169"/>
                </a:lnTo>
                <a:lnTo>
                  <a:pt x="775082" y="554202"/>
                </a:lnTo>
                <a:lnTo>
                  <a:pt x="697789" y="592612"/>
                </a:lnTo>
                <a:lnTo>
                  <a:pt x="595210" y="651951"/>
                </a:lnTo>
                <a:lnTo>
                  <a:pt x="534577" y="697015"/>
                </a:lnTo>
                <a:lnTo>
                  <a:pt x="475507" y="761311"/>
                </a:lnTo>
                <a:cubicBezTo>
                  <a:pt x="437044" y="807663"/>
                  <a:pt x="403798" y="857179"/>
                  <a:pt x="375863" y="909006"/>
                </a:cubicBezTo>
                <a:lnTo>
                  <a:pt x="366327" y="928970"/>
                </a:lnTo>
                <a:lnTo>
                  <a:pt x="331571" y="921757"/>
                </a:lnTo>
                <a:cubicBezTo>
                  <a:pt x="244827" y="894891"/>
                  <a:pt x="164901" y="842724"/>
                  <a:pt x="103786" y="766573"/>
                </a:cubicBezTo>
                <a:cubicBezTo>
                  <a:pt x="-59189" y="563501"/>
                  <a:pt x="-26684" y="266761"/>
                  <a:pt x="176388" y="103786"/>
                </a:cubicBezTo>
                <a:cubicBezTo>
                  <a:pt x="379459" y="-59188"/>
                  <a:pt x="676199" y="-26683"/>
                  <a:pt x="839174" y="176388"/>
                </a:cubicBezTo>
                <a:cubicBezTo>
                  <a:pt x="900289" y="252540"/>
                  <a:pt x="933916" y="341864"/>
                  <a:pt x="941366" y="432367"/>
                </a:cubicBezTo>
                <a:lnTo>
                  <a:pt x="941234" y="442116"/>
                </a:lnTo>
                <a:lnTo>
                  <a:pt x="951533" y="438523"/>
                </a:lnTo>
                <a:cubicBezTo>
                  <a:pt x="1065090" y="406543"/>
                  <a:pt x="1183576" y="388084"/>
                  <a:pt x="1303835" y="384033"/>
                </a:cubicBezTo>
                <a:lnTo>
                  <a:pt x="1306885" y="3612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29"/>
          <p:cNvSpPr/>
          <p:nvPr>
            <p:custDataLst>
              <p:tags r:id="rId9"/>
            </p:custDataLst>
          </p:nvPr>
        </p:nvSpPr>
        <p:spPr>
          <a:xfrm>
            <a:off x="5740709" y="3211650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30"/>
          <p:cNvSpPr txBox="1"/>
          <p:nvPr>
            <p:custDataLst>
              <p:tags r:id="rId10"/>
            </p:custDataLst>
          </p:nvPr>
        </p:nvSpPr>
        <p:spPr>
          <a:xfrm>
            <a:off x="5596693" y="3531331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12" name="任意多边形 28"/>
          <p:cNvSpPr/>
          <p:nvPr>
            <p:custDataLst>
              <p:tags r:id="rId11"/>
            </p:custDataLst>
          </p:nvPr>
        </p:nvSpPr>
        <p:spPr bwMode="auto">
          <a:xfrm>
            <a:off x="7066143" y="279863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6"/>
          <p:cNvSpPr/>
          <p:nvPr>
            <p:custDataLst>
              <p:tags r:id="rId12"/>
            </p:custDataLst>
          </p:nvPr>
        </p:nvSpPr>
        <p:spPr bwMode="auto">
          <a:xfrm>
            <a:off x="6187655" y="4850337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304344" y="275050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6" name="直接连接符 21"/>
          <p:cNvCxnSpPr/>
          <p:nvPr>
            <p:custDataLst>
              <p:tags r:id="rId14"/>
            </p:custDataLst>
          </p:nvPr>
        </p:nvCxnSpPr>
        <p:spPr>
          <a:xfrm>
            <a:off x="1217965" y="3678315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2"/>
          <p:cNvSpPr txBox="1"/>
          <p:nvPr>
            <p:custDataLst>
              <p:tags r:id="rId15"/>
            </p:custDataLst>
          </p:nvPr>
        </p:nvSpPr>
        <p:spPr>
          <a:xfrm>
            <a:off x="1691642" y="238949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18" name="文本框 23"/>
          <p:cNvSpPr txBox="1"/>
          <p:nvPr>
            <p:custDataLst>
              <p:tags r:id="rId16"/>
            </p:custDataLst>
          </p:nvPr>
        </p:nvSpPr>
        <p:spPr>
          <a:xfrm>
            <a:off x="1691641" y="282121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19" name="文本框 25"/>
          <p:cNvSpPr txBox="1"/>
          <p:nvPr>
            <p:custDataLst>
              <p:tags r:id="rId17"/>
            </p:custDataLst>
          </p:nvPr>
        </p:nvSpPr>
        <p:spPr>
          <a:xfrm>
            <a:off x="1691642" y="4080574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27"/>
          <p:cNvSpPr txBox="1"/>
          <p:nvPr>
            <p:custDataLst>
              <p:tags r:id="rId18"/>
            </p:custDataLst>
          </p:nvPr>
        </p:nvSpPr>
        <p:spPr>
          <a:xfrm>
            <a:off x="1691641" y="4512300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2"/>
          <p:cNvSpPr txBox="1"/>
          <p:nvPr>
            <p:custDataLst>
              <p:tags r:id="rId19"/>
            </p:custDataLst>
          </p:nvPr>
        </p:nvSpPr>
        <p:spPr>
          <a:xfrm>
            <a:off x="8260441" y="3235032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3"/>
          <p:cNvSpPr txBox="1"/>
          <p:nvPr>
            <p:custDataLst>
              <p:tags r:id="rId20"/>
            </p:custDataLst>
          </p:nvPr>
        </p:nvSpPr>
        <p:spPr>
          <a:xfrm>
            <a:off x="8260440" y="3666758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6"/>
          <p:cNvPicPr/>
          <p:nvPr>
            <p:custDataLst>
              <p:tags r:id="rId3"/>
            </p:custDataLst>
          </p:nvPr>
        </p:nvPicPr>
        <p:blipFill>
          <a:blip r:embed="rId28" r:link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0" name="图片 8"/>
          <p:cNvPicPr/>
          <p:nvPr>
            <p:custDataLst>
              <p:tags r:id="rId4"/>
            </p:custDataLst>
          </p:nvPr>
        </p:nvPicPr>
        <p:blipFill>
          <a:blip r:embed="rId30" r:link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234939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554620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27"/>
          <p:cNvSpPr/>
          <p:nvPr>
            <p:custDataLst>
              <p:tags r:id="rId8"/>
            </p:custDataLst>
          </p:nvPr>
        </p:nvSpPr>
        <p:spPr>
          <a:xfrm rot="5400000">
            <a:off x="6286424" y="2773171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28"/>
          <p:cNvSpPr/>
          <p:nvPr>
            <p:custDataLst>
              <p:tags r:id="rId9"/>
            </p:custDataLst>
          </p:nvPr>
        </p:nvSpPr>
        <p:spPr bwMode="auto">
          <a:xfrm>
            <a:off x="6793302" y="2821922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25"/>
          <p:cNvSpPr/>
          <p:nvPr>
            <p:custDataLst>
              <p:tags r:id="rId10"/>
            </p:custDataLst>
          </p:nvPr>
        </p:nvSpPr>
        <p:spPr>
          <a:xfrm rot="10800000">
            <a:off x="6015924" y="4261914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6"/>
          <p:cNvSpPr/>
          <p:nvPr>
            <p:custDataLst>
              <p:tags r:id="rId11"/>
            </p:custDataLst>
          </p:nvPr>
        </p:nvSpPr>
        <p:spPr bwMode="auto">
          <a:xfrm>
            <a:off x="6746621" y="455011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23"/>
          <p:cNvSpPr/>
          <p:nvPr>
            <p:custDataLst>
              <p:tags r:id="rId12"/>
            </p:custDataLst>
          </p:nvPr>
        </p:nvSpPr>
        <p:spPr>
          <a:xfrm>
            <a:off x="4749789" y="2500110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031503" y="2773796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1"/>
          <p:cNvSpPr/>
          <p:nvPr>
            <p:custDataLst>
              <p:tags r:id="rId14"/>
            </p:custDataLst>
          </p:nvPr>
        </p:nvSpPr>
        <p:spPr>
          <a:xfrm rot="16200000">
            <a:off x="4477384" y="3982816"/>
            <a:ext cx="1396065" cy="946505"/>
          </a:xfrm>
          <a:custGeom>
            <a:avLst/>
            <a:gdLst>
              <a:gd name="connsiteX0" fmla="*/ 648072 w 1911772"/>
              <a:gd name="connsiteY0" fmla="*/ 0 h 1296144"/>
              <a:gd name="connsiteX1" fmla="*/ 1296144 w 1911772"/>
              <a:gd name="connsiteY1" fmla="*/ 648072 h 1296144"/>
              <a:gd name="connsiteX2" fmla="*/ 1284833 w 1911772"/>
              <a:gd name="connsiteY2" fmla="*/ 760287 h 1296144"/>
              <a:gd name="connsiteX3" fmla="*/ 1319472 w 1911772"/>
              <a:gd name="connsiteY3" fmla="*/ 746539 h 1296144"/>
              <a:gd name="connsiteX4" fmla="*/ 1696179 w 1911772"/>
              <a:gd name="connsiteY4" fmla="*/ 680256 h 1296144"/>
              <a:gd name="connsiteX5" fmla="*/ 1699441 w 1911772"/>
              <a:gd name="connsiteY5" fmla="*/ 652509 h 1296144"/>
              <a:gd name="connsiteX6" fmla="*/ 1911772 w 1911772"/>
              <a:gd name="connsiteY6" fmla="*/ 716676 h 1296144"/>
              <a:gd name="connsiteX7" fmla="*/ 1686302 w 1911772"/>
              <a:gd name="connsiteY7" fmla="*/ 764303 h 1296144"/>
              <a:gd name="connsiteX8" fmla="*/ 1689560 w 1911772"/>
              <a:gd name="connsiteY8" fmla="*/ 736571 h 1296144"/>
              <a:gd name="connsiteX9" fmla="*/ 1332382 w 1911772"/>
              <a:gd name="connsiteY9" fmla="*/ 801206 h 1296144"/>
              <a:gd name="connsiteX10" fmla="*/ 1187203 w 1911772"/>
              <a:gd name="connsiteY10" fmla="*/ 859235 h 1296144"/>
              <a:gd name="connsiteX11" fmla="*/ 1130798 w 1911772"/>
              <a:gd name="connsiteY11" fmla="*/ 887254 h 1296144"/>
              <a:gd name="connsiteX12" fmla="*/ 1048150 w 1911772"/>
              <a:gd name="connsiteY12" fmla="*/ 933976 h 1296144"/>
              <a:gd name="connsiteX13" fmla="*/ 938465 w 1911772"/>
              <a:gd name="connsiteY13" fmla="*/ 1006157 h 1296144"/>
              <a:gd name="connsiteX14" fmla="*/ 688866 w 1911772"/>
              <a:gd name="connsiteY14" fmla="*/ 1244106 h 1296144"/>
              <a:gd name="connsiteX15" fmla="*/ 650107 w 1911772"/>
              <a:gd name="connsiteY15" fmla="*/ 1295939 h 1296144"/>
              <a:gd name="connsiteX16" fmla="*/ 648072 w 1911772"/>
              <a:gd name="connsiteY16" fmla="*/ 1296144 h 1296144"/>
              <a:gd name="connsiteX17" fmla="*/ 0 w 1911772"/>
              <a:gd name="connsiteY17" fmla="*/ 648072 h 1296144"/>
              <a:gd name="connsiteX18" fmla="*/ 648072 w 1911772"/>
              <a:gd name="connsiteY18" fmla="*/ 0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1772" h="1296144">
                <a:moveTo>
                  <a:pt x="648072" y="0"/>
                </a:moveTo>
                <a:cubicBezTo>
                  <a:pt x="1005992" y="0"/>
                  <a:pt x="1296144" y="290152"/>
                  <a:pt x="1296144" y="648072"/>
                </a:cubicBezTo>
                <a:lnTo>
                  <a:pt x="1284833" y="760287"/>
                </a:lnTo>
                <a:lnTo>
                  <a:pt x="1319472" y="746539"/>
                </a:lnTo>
                <a:cubicBezTo>
                  <a:pt x="1440896" y="707637"/>
                  <a:pt x="1567590" y="685183"/>
                  <a:pt x="1696179" y="680256"/>
                </a:cubicBezTo>
                <a:lnTo>
                  <a:pt x="1699441" y="652509"/>
                </a:lnTo>
                <a:lnTo>
                  <a:pt x="1911772" y="716676"/>
                </a:lnTo>
                <a:lnTo>
                  <a:pt x="1686302" y="764303"/>
                </a:lnTo>
                <a:lnTo>
                  <a:pt x="1689560" y="736571"/>
                </a:lnTo>
                <a:cubicBezTo>
                  <a:pt x="1567591" y="742035"/>
                  <a:pt x="1447491" y="763917"/>
                  <a:pt x="1332382" y="801206"/>
                </a:cubicBezTo>
                <a:lnTo>
                  <a:pt x="1187203" y="859235"/>
                </a:lnTo>
                <a:lnTo>
                  <a:pt x="1130798" y="887254"/>
                </a:lnTo>
                <a:lnTo>
                  <a:pt x="1048150" y="933976"/>
                </a:lnTo>
                <a:lnTo>
                  <a:pt x="938465" y="1006157"/>
                </a:lnTo>
                <a:cubicBezTo>
                  <a:pt x="846060" y="1075263"/>
                  <a:pt x="762232" y="1155208"/>
                  <a:pt x="688866" y="1244106"/>
                </a:cubicBezTo>
                <a:lnTo>
                  <a:pt x="650107" y="1295939"/>
                </a:lnTo>
                <a:lnTo>
                  <a:pt x="648072" y="1296144"/>
                </a:lnTo>
                <a:cubicBezTo>
                  <a:pt x="290152" y="1296144"/>
                  <a:pt x="0" y="1005992"/>
                  <a:pt x="0" y="648072"/>
                </a:cubicBezTo>
                <a:cubicBezTo>
                  <a:pt x="0" y="290152"/>
                  <a:pt x="290152" y="0"/>
                  <a:pt x="648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2"/>
          <p:cNvSpPr/>
          <p:nvPr>
            <p:custDataLst>
              <p:tags r:id="rId15"/>
            </p:custDataLst>
          </p:nvPr>
        </p:nvSpPr>
        <p:spPr bwMode="auto">
          <a:xfrm>
            <a:off x="4981641" y="4500681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31"/>
          <p:cNvCxnSpPr/>
          <p:nvPr>
            <p:custDataLst>
              <p:tags r:id="rId16"/>
            </p:custDataLst>
          </p:nvPr>
        </p:nvCxnSpPr>
        <p:spPr>
          <a:xfrm>
            <a:off x="945124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2"/>
          <p:cNvSpPr txBox="1"/>
          <p:nvPr>
            <p:custDataLst>
              <p:tags r:id="rId17"/>
            </p:custDataLst>
          </p:nvPr>
        </p:nvSpPr>
        <p:spPr>
          <a:xfrm>
            <a:off x="1418801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0" name="文本框 33"/>
          <p:cNvSpPr txBox="1"/>
          <p:nvPr>
            <p:custDataLst>
              <p:tags r:id="rId18"/>
            </p:custDataLst>
          </p:nvPr>
        </p:nvSpPr>
        <p:spPr>
          <a:xfrm>
            <a:off x="1418800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1" name="文本框 34"/>
          <p:cNvSpPr txBox="1"/>
          <p:nvPr>
            <p:custDataLst>
              <p:tags r:id="rId19"/>
            </p:custDataLst>
          </p:nvPr>
        </p:nvSpPr>
        <p:spPr>
          <a:xfrm>
            <a:off x="1418801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35"/>
          <p:cNvSpPr txBox="1"/>
          <p:nvPr>
            <p:custDataLst>
              <p:tags r:id="rId20"/>
            </p:custDataLst>
          </p:nvPr>
        </p:nvSpPr>
        <p:spPr>
          <a:xfrm>
            <a:off x="1418800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3" name="直接连接符 36"/>
          <p:cNvCxnSpPr/>
          <p:nvPr>
            <p:custDataLst>
              <p:tags r:id="rId21"/>
            </p:custDataLst>
          </p:nvPr>
        </p:nvCxnSpPr>
        <p:spPr>
          <a:xfrm>
            <a:off x="7857892" y="3701604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37"/>
          <p:cNvSpPr txBox="1"/>
          <p:nvPr>
            <p:custDataLst>
              <p:tags r:id="rId22"/>
            </p:custDataLst>
          </p:nvPr>
        </p:nvSpPr>
        <p:spPr>
          <a:xfrm>
            <a:off x="7987600" y="241278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5" name="文本框 38"/>
          <p:cNvSpPr txBox="1"/>
          <p:nvPr>
            <p:custDataLst>
              <p:tags r:id="rId23"/>
            </p:custDataLst>
          </p:nvPr>
        </p:nvSpPr>
        <p:spPr>
          <a:xfrm>
            <a:off x="7987599" y="284450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6" name="文本框 39"/>
          <p:cNvSpPr txBox="1"/>
          <p:nvPr>
            <p:custDataLst>
              <p:tags r:id="rId24"/>
            </p:custDataLst>
          </p:nvPr>
        </p:nvSpPr>
        <p:spPr>
          <a:xfrm>
            <a:off x="7987600" y="410386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40"/>
          <p:cNvSpPr txBox="1"/>
          <p:nvPr>
            <p:custDataLst>
              <p:tags r:id="rId25"/>
            </p:custDataLst>
          </p:nvPr>
        </p:nvSpPr>
        <p:spPr>
          <a:xfrm>
            <a:off x="7987599" y="453558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4" name="图片 6"/>
          <p:cNvPicPr/>
          <p:nvPr>
            <p:custDataLst>
              <p:tags r:id="rId3"/>
            </p:custDataLst>
          </p:nvPr>
        </p:nvPicPr>
        <p:blipFill>
          <a:blip r:embed="rId33" r:link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35" name="图片 8"/>
          <p:cNvPicPr/>
          <p:nvPr>
            <p:custDataLst>
              <p:tags r:id="rId4"/>
            </p:custDataLst>
          </p:nvPr>
        </p:nvPicPr>
        <p:blipFill>
          <a:blip r:embed="rId35" r:link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sp>
        <p:nvSpPr>
          <p:cNvPr id="8" name="任意多边形 78"/>
          <p:cNvSpPr/>
          <p:nvPr>
            <p:custDataLst>
              <p:tags r:id="rId8"/>
            </p:custDataLst>
          </p:nvPr>
        </p:nvSpPr>
        <p:spPr>
          <a:xfrm>
            <a:off x="6090436" y="4327877"/>
            <a:ext cx="1220395" cy="942519"/>
          </a:xfrm>
          <a:custGeom>
            <a:avLst/>
            <a:gdLst>
              <a:gd name="connsiteX0" fmla="*/ 715758 w 1220395"/>
              <a:gd name="connsiteY0" fmla="*/ 0 h 942519"/>
              <a:gd name="connsiteX1" fmla="*/ 716180 w 1220395"/>
              <a:gd name="connsiteY1" fmla="*/ 85 h 942519"/>
              <a:gd name="connsiteX2" fmla="*/ 690386 w 1220395"/>
              <a:gd name="connsiteY2" fmla="*/ 34915 h 942519"/>
              <a:gd name="connsiteX3" fmla="*/ 716443 w 1220395"/>
              <a:gd name="connsiteY3" fmla="*/ 3334 h 942519"/>
              <a:gd name="connsiteX4" fmla="*/ 749154 w 1220395"/>
              <a:gd name="connsiteY4" fmla="*/ 36 h 942519"/>
              <a:gd name="connsiteX5" fmla="*/ 1220395 w 1220395"/>
              <a:gd name="connsiteY5" fmla="*/ 471278 h 942519"/>
              <a:gd name="connsiteX6" fmla="*/ 749154 w 1220395"/>
              <a:gd name="connsiteY6" fmla="*/ 942519 h 942519"/>
              <a:gd name="connsiteX7" fmla="*/ 277912 w 1220395"/>
              <a:gd name="connsiteY7" fmla="*/ 471278 h 942519"/>
              <a:gd name="connsiteX8" fmla="*/ 287486 w 1220395"/>
              <a:gd name="connsiteY8" fmla="*/ 376306 h 942519"/>
              <a:gd name="connsiteX9" fmla="*/ 307419 w 1220395"/>
              <a:gd name="connsiteY9" fmla="*/ 312092 h 942519"/>
              <a:gd name="connsiteX10" fmla="*/ 219902 w 1220395"/>
              <a:gd name="connsiteY10" fmla="*/ 329013 h 942519"/>
              <a:gd name="connsiteX11" fmla="*/ 115153 w 1220395"/>
              <a:gd name="connsiteY11" fmla="*/ 332975 h 942519"/>
              <a:gd name="connsiteX12" fmla="*/ 111955 w 1220395"/>
              <a:gd name="connsiteY12" fmla="*/ 349963 h 942519"/>
              <a:gd name="connsiteX13" fmla="*/ 0 w 1220395"/>
              <a:gd name="connsiteY13" fmla="*/ 300737 h 942519"/>
              <a:gd name="connsiteX14" fmla="*/ 124838 w 1220395"/>
              <a:gd name="connsiteY14" fmla="*/ 281516 h 942519"/>
              <a:gd name="connsiteX15" fmla="*/ 121643 w 1220395"/>
              <a:gd name="connsiteY15" fmla="*/ 298495 h 942519"/>
              <a:gd name="connsiteX16" fmla="*/ 318849 w 1220395"/>
              <a:gd name="connsiteY16" fmla="*/ 274726 h 942519"/>
              <a:gd name="connsiteX17" fmla="*/ 322843 w 1220395"/>
              <a:gd name="connsiteY17" fmla="*/ 273297 h 942519"/>
              <a:gd name="connsiteX18" fmla="*/ 324305 w 1220395"/>
              <a:gd name="connsiteY18" fmla="*/ 270604 h 942519"/>
              <a:gd name="connsiteX19" fmla="*/ 375007 w 1220395"/>
              <a:gd name="connsiteY19" fmla="*/ 252047 h 942519"/>
              <a:gd name="connsiteX20" fmla="*/ 539075 w 1220395"/>
              <a:gd name="connsiteY20" fmla="*/ 162994 h 942519"/>
              <a:gd name="connsiteX21" fmla="*/ 655461 w 1220395"/>
              <a:gd name="connsiteY21" fmla="*/ 66967 h 942519"/>
              <a:gd name="connsiteX22" fmla="*/ 690938 w 1220395"/>
              <a:gd name="connsiteY22" fmla="*/ 30293 h 942519"/>
              <a:gd name="connsiteX23" fmla="*/ 714643 w 1220395"/>
              <a:gd name="connsiteY23" fmla="*/ 35 h 94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20395" h="942519">
                <a:moveTo>
                  <a:pt x="715758" y="0"/>
                </a:moveTo>
                <a:lnTo>
                  <a:pt x="716180" y="85"/>
                </a:lnTo>
                <a:lnTo>
                  <a:pt x="690386" y="34915"/>
                </a:lnTo>
                <a:lnTo>
                  <a:pt x="716443" y="3334"/>
                </a:lnTo>
                <a:lnTo>
                  <a:pt x="749154" y="36"/>
                </a:lnTo>
                <a:cubicBezTo>
                  <a:pt x="1009413" y="36"/>
                  <a:pt x="1220395" y="211018"/>
                  <a:pt x="1220395" y="471278"/>
                </a:cubicBezTo>
                <a:cubicBezTo>
                  <a:pt x="1220395" y="731537"/>
                  <a:pt x="1009413" y="942519"/>
                  <a:pt x="749154" y="942519"/>
                </a:cubicBezTo>
                <a:cubicBezTo>
                  <a:pt x="488894" y="942519"/>
                  <a:pt x="277912" y="731537"/>
                  <a:pt x="277912" y="471278"/>
                </a:cubicBezTo>
                <a:cubicBezTo>
                  <a:pt x="277912" y="438746"/>
                  <a:pt x="281209" y="406983"/>
                  <a:pt x="287486" y="376306"/>
                </a:cubicBezTo>
                <a:lnTo>
                  <a:pt x="307419" y="312092"/>
                </a:lnTo>
                <a:lnTo>
                  <a:pt x="219902" y="329013"/>
                </a:lnTo>
                <a:cubicBezTo>
                  <a:pt x="185175" y="333018"/>
                  <a:pt x="150180" y="334360"/>
                  <a:pt x="115153" y="332975"/>
                </a:cubicBezTo>
                <a:lnTo>
                  <a:pt x="111955" y="349963"/>
                </a:lnTo>
                <a:lnTo>
                  <a:pt x="0" y="300737"/>
                </a:lnTo>
                <a:lnTo>
                  <a:pt x="124838" y="281516"/>
                </a:lnTo>
                <a:lnTo>
                  <a:pt x="121643" y="298495"/>
                </a:lnTo>
                <a:cubicBezTo>
                  <a:pt x="188130" y="300635"/>
                  <a:pt x="254448" y="292551"/>
                  <a:pt x="318849" y="274726"/>
                </a:cubicBezTo>
                <a:lnTo>
                  <a:pt x="322843" y="273297"/>
                </a:lnTo>
                <a:lnTo>
                  <a:pt x="324305" y="270604"/>
                </a:lnTo>
                <a:lnTo>
                  <a:pt x="375007" y="252047"/>
                </a:lnTo>
                <a:cubicBezTo>
                  <a:pt x="432785" y="227609"/>
                  <a:pt x="487690" y="197709"/>
                  <a:pt x="539075" y="162994"/>
                </a:cubicBezTo>
                <a:lnTo>
                  <a:pt x="655461" y="66967"/>
                </a:lnTo>
                <a:lnTo>
                  <a:pt x="690938" y="30293"/>
                </a:lnTo>
                <a:lnTo>
                  <a:pt x="714643" y="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72"/>
          <p:cNvSpPr/>
          <p:nvPr>
            <p:custDataLst>
              <p:tags r:id="rId9"/>
            </p:custDataLst>
          </p:nvPr>
        </p:nvSpPr>
        <p:spPr>
          <a:xfrm rot="2244296">
            <a:off x="5605968" y="2102318"/>
            <a:ext cx="1284034" cy="941487"/>
          </a:xfrm>
          <a:custGeom>
            <a:avLst/>
            <a:gdLst>
              <a:gd name="connsiteX0" fmla="*/ 185013 w 1284034"/>
              <a:gd name="connsiteY0" fmla="*/ 96928 h 941487"/>
              <a:gd name="connsiteX1" fmla="*/ 845602 w 1284034"/>
              <a:gd name="connsiteY1" fmla="*/ 185012 h 941487"/>
              <a:gd name="connsiteX2" fmla="*/ 941718 w 1284034"/>
              <a:gd name="connsiteY2" fmla="*/ 443195 h 941487"/>
              <a:gd name="connsiteX3" fmla="*/ 938929 w 1284034"/>
              <a:gd name="connsiteY3" fmla="*/ 518536 h 941487"/>
              <a:gd name="connsiteX4" fmla="*/ 987091 w 1284034"/>
              <a:gd name="connsiteY4" fmla="*/ 506635 h 941487"/>
              <a:gd name="connsiteX5" fmla="*/ 1126598 w 1284034"/>
              <a:gd name="connsiteY5" fmla="*/ 491737 h 941487"/>
              <a:gd name="connsiteX6" fmla="*/ 1128980 w 1284034"/>
              <a:gd name="connsiteY6" fmla="*/ 471475 h 941487"/>
              <a:gd name="connsiteX7" fmla="*/ 1284034 w 1284034"/>
              <a:gd name="connsiteY7" fmla="*/ 518332 h 941487"/>
              <a:gd name="connsiteX8" fmla="*/ 1119385 w 1284034"/>
              <a:gd name="connsiteY8" fmla="*/ 553112 h 941487"/>
              <a:gd name="connsiteX9" fmla="*/ 1121764 w 1284034"/>
              <a:gd name="connsiteY9" fmla="*/ 532861 h 941487"/>
              <a:gd name="connsiteX10" fmla="*/ 860936 w 1284034"/>
              <a:gd name="connsiteY10" fmla="*/ 580060 h 941487"/>
              <a:gd name="connsiteX11" fmla="*/ 754920 w 1284034"/>
              <a:gd name="connsiteY11" fmla="*/ 622436 h 941487"/>
              <a:gd name="connsiteX12" fmla="*/ 713730 w 1284034"/>
              <a:gd name="connsiteY12" fmla="*/ 642896 h 941487"/>
              <a:gd name="connsiteX13" fmla="*/ 653377 w 1284034"/>
              <a:gd name="connsiteY13" fmla="*/ 677015 h 941487"/>
              <a:gd name="connsiteX14" fmla="*/ 573280 w 1284034"/>
              <a:gd name="connsiteY14" fmla="*/ 729725 h 941487"/>
              <a:gd name="connsiteX15" fmla="*/ 476932 w 1284034"/>
              <a:gd name="connsiteY15" fmla="*/ 811185 h 941487"/>
              <a:gd name="connsiteX16" fmla="*/ 470634 w 1284034"/>
              <a:gd name="connsiteY16" fmla="*/ 817951 h 941487"/>
              <a:gd name="connsiteX17" fmla="*/ 406065 w 1284034"/>
              <a:gd name="connsiteY17" fmla="*/ 895955 h 941487"/>
              <a:gd name="connsiteX18" fmla="*/ 382905 w 1284034"/>
              <a:gd name="connsiteY18" fmla="*/ 932319 h 941487"/>
              <a:gd name="connsiteX19" fmla="*/ 371441 w 1284034"/>
              <a:gd name="connsiteY19" fmla="*/ 929657 h 941487"/>
              <a:gd name="connsiteX20" fmla="*/ 362707 w 1284034"/>
              <a:gd name="connsiteY20" fmla="*/ 941337 h 941487"/>
              <a:gd name="connsiteX21" fmla="*/ 361221 w 1284034"/>
              <a:gd name="connsiteY21" fmla="*/ 941487 h 941487"/>
              <a:gd name="connsiteX22" fmla="*/ 360649 w 1284034"/>
              <a:gd name="connsiteY22" fmla="*/ 941429 h 941487"/>
              <a:gd name="connsiteX23" fmla="*/ 369292 w 1284034"/>
              <a:gd name="connsiteY23" fmla="*/ 929159 h 941487"/>
              <a:gd name="connsiteX24" fmla="*/ 320907 w 1284034"/>
              <a:gd name="connsiteY24" fmla="*/ 917926 h 941487"/>
              <a:gd name="connsiteX25" fmla="*/ 96929 w 1284034"/>
              <a:gd name="connsiteY25" fmla="*/ 757518 h 941487"/>
              <a:gd name="connsiteX26" fmla="*/ 185013 w 1284034"/>
              <a:gd name="connsiteY26" fmla="*/ 96928 h 94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84034" h="941487">
                <a:moveTo>
                  <a:pt x="185013" y="96928"/>
                </a:moveTo>
                <a:cubicBezTo>
                  <a:pt x="391753" y="-61164"/>
                  <a:pt x="687509" y="-21728"/>
                  <a:pt x="845602" y="185012"/>
                </a:cubicBezTo>
                <a:cubicBezTo>
                  <a:pt x="904887" y="262540"/>
                  <a:pt x="936395" y="352586"/>
                  <a:pt x="941718" y="443195"/>
                </a:cubicBezTo>
                <a:lnTo>
                  <a:pt x="938929" y="518536"/>
                </a:lnTo>
                <a:lnTo>
                  <a:pt x="987091" y="506635"/>
                </a:lnTo>
                <a:cubicBezTo>
                  <a:pt x="1033042" y="498535"/>
                  <a:pt x="1079647" y="493536"/>
                  <a:pt x="1126598" y="491737"/>
                </a:cubicBezTo>
                <a:lnTo>
                  <a:pt x="1128980" y="471475"/>
                </a:lnTo>
                <a:lnTo>
                  <a:pt x="1284034" y="518332"/>
                </a:lnTo>
                <a:lnTo>
                  <a:pt x="1119385" y="553112"/>
                </a:lnTo>
                <a:lnTo>
                  <a:pt x="1121764" y="532861"/>
                </a:lnTo>
                <a:cubicBezTo>
                  <a:pt x="1032697" y="536851"/>
                  <a:pt x="944994" y="552830"/>
                  <a:pt x="860936" y="580060"/>
                </a:cubicBezTo>
                <a:lnTo>
                  <a:pt x="754920" y="622436"/>
                </a:lnTo>
                <a:lnTo>
                  <a:pt x="713730" y="642896"/>
                </a:lnTo>
                <a:lnTo>
                  <a:pt x="653377" y="677015"/>
                </a:lnTo>
                <a:lnTo>
                  <a:pt x="573280" y="729725"/>
                </a:lnTo>
                <a:cubicBezTo>
                  <a:pt x="539541" y="754957"/>
                  <a:pt x="507367" y="782168"/>
                  <a:pt x="476932" y="811185"/>
                </a:cubicBezTo>
                <a:lnTo>
                  <a:pt x="470634" y="817951"/>
                </a:lnTo>
                <a:lnTo>
                  <a:pt x="406065" y="895955"/>
                </a:lnTo>
                <a:lnTo>
                  <a:pt x="382905" y="932319"/>
                </a:lnTo>
                <a:lnTo>
                  <a:pt x="371441" y="929657"/>
                </a:lnTo>
                <a:lnTo>
                  <a:pt x="362707" y="941337"/>
                </a:lnTo>
                <a:lnTo>
                  <a:pt x="361221" y="941487"/>
                </a:lnTo>
                <a:lnTo>
                  <a:pt x="360649" y="941429"/>
                </a:lnTo>
                <a:lnTo>
                  <a:pt x="369292" y="929159"/>
                </a:lnTo>
                <a:lnTo>
                  <a:pt x="320907" y="917926"/>
                </a:lnTo>
                <a:cubicBezTo>
                  <a:pt x="234858" y="889047"/>
                  <a:pt x="156214" y="835046"/>
                  <a:pt x="96929" y="757518"/>
                </a:cubicBezTo>
                <a:cubicBezTo>
                  <a:pt x="-61164" y="550778"/>
                  <a:pt x="-21728" y="255022"/>
                  <a:pt x="185013" y="969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任意多边形 77"/>
          <p:cNvSpPr/>
          <p:nvPr>
            <p:custDataLst>
              <p:tags r:id="rId10"/>
            </p:custDataLst>
          </p:nvPr>
        </p:nvSpPr>
        <p:spPr>
          <a:xfrm rot="6497383">
            <a:off x="6651705" y="3087672"/>
            <a:ext cx="1235112" cy="930131"/>
          </a:xfrm>
          <a:custGeom>
            <a:avLst/>
            <a:gdLst>
              <a:gd name="connsiteX0" fmla="*/ 23933 w 1235112"/>
              <a:gd name="connsiteY0" fmla="*/ 619254 h 930131"/>
              <a:gd name="connsiteX1" fmla="*/ 323483 w 1235112"/>
              <a:gd name="connsiteY1" fmla="*/ 23933 h 930131"/>
              <a:gd name="connsiteX2" fmla="*/ 918804 w 1235112"/>
              <a:gd name="connsiteY2" fmla="*/ 323482 h 930131"/>
              <a:gd name="connsiteX3" fmla="*/ 941206 w 1235112"/>
              <a:gd name="connsiteY3" fmla="*/ 509266 h 930131"/>
              <a:gd name="connsiteX4" fmla="*/ 929996 w 1235112"/>
              <a:gd name="connsiteY4" fmla="*/ 571551 h 930131"/>
              <a:gd name="connsiteX5" fmla="*/ 965469 w 1235112"/>
              <a:gd name="connsiteY5" fmla="*/ 564088 h 930131"/>
              <a:gd name="connsiteX6" fmla="*/ 1092150 w 1235112"/>
              <a:gd name="connsiteY6" fmla="*/ 552571 h 930131"/>
              <a:gd name="connsiteX7" fmla="*/ 1094313 w 1235112"/>
              <a:gd name="connsiteY7" fmla="*/ 536906 h 930131"/>
              <a:gd name="connsiteX8" fmla="*/ 1235112 w 1235112"/>
              <a:gd name="connsiteY8" fmla="*/ 573131 h 930131"/>
              <a:gd name="connsiteX9" fmla="*/ 1085600 w 1235112"/>
              <a:gd name="connsiteY9" fmla="*/ 600020 h 930131"/>
              <a:gd name="connsiteX10" fmla="*/ 1087761 w 1235112"/>
              <a:gd name="connsiteY10" fmla="*/ 584364 h 930131"/>
              <a:gd name="connsiteX11" fmla="*/ 850912 w 1235112"/>
              <a:gd name="connsiteY11" fmla="*/ 620853 h 930131"/>
              <a:gd name="connsiteX12" fmla="*/ 754643 w 1235112"/>
              <a:gd name="connsiteY12" fmla="*/ 653614 h 930131"/>
              <a:gd name="connsiteX13" fmla="*/ 717240 w 1235112"/>
              <a:gd name="connsiteY13" fmla="*/ 669432 h 930131"/>
              <a:gd name="connsiteX14" fmla="*/ 662436 w 1235112"/>
              <a:gd name="connsiteY14" fmla="*/ 695809 h 930131"/>
              <a:gd name="connsiteX15" fmla="*/ 589702 w 1235112"/>
              <a:gd name="connsiteY15" fmla="*/ 736559 h 930131"/>
              <a:gd name="connsiteX16" fmla="*/ 502212 w 1235112"/>
              <a:gd name="connsiteY16" fmla="*/ 799536 h 930131"/>
              <a:gd name="connsiteX17" fmla="*/ 430019 w 1235112"/>
              <a:gd name="connsiteY17" fmla="*/ 865564 h 930131"/>
              <a:gd name="connsiteX18" fmla="*/ 423356 w 1235112"/>
              <a:gd name="connsiteY18" fmla="*/ 871845 h 930131"/>
              <a:gd name="connsiteX19" fmla="*/ 398489 w 1235112"/>
              <a:gd name="connsiteY19" fmla="*/ 900156 h 930131"/>
              <a:gd name="connsiteX20" fmla="*/ 397395 w 1235112"/>
              <a:gd name="connsiteY20" fmla="*/ 900250 h 930131"/>
              <a:gd name="connsiteX21" fmla="*/ 371936 w 1235112"/>
              <a:gd name="connsiteY21" fmla="*/ 930131 h 930131"/>
              <a:gd name="connsiteX22" fmla="*/ 343833 w 1235112"/>
              <a:gd name="connsiteY22" fmla="*/ 925073 h 930131"/>
              <a:gd name="connsiteX23" fmla="*/ 23933 w 1235112"/>
              <a:gd name="connsiteY23" fmla="*/ 619254 h 93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35112" h="930131">
                <a:moveTo>
                  <a:pt x="23933" y="619254"/>
                </a:moveTo>
                <a:cubicBezTo>
                  <a:pt x="-57742" y="372142"/>
                  <a:pt x="76371" y="105608"/>
                  <a:pt x="323483" y="23933"/>
                </a:cubicBezTo>
                <a:cubicBezTo>
                  <a:pt x="570594" y="-57742"/>
                  <a:pt x="837129" y="76371"/>
                  <a:pt x="918804" y="323482"/>
                </a:cubicBezTo>
                <a:cubicBezTo>
                  <a:pt x="939223" y="385260"/>
                  <a:pt x="946155" y="448252"/>
                  <a:pt x="941206" y="509266"/>
                </a:cubicBezTo>
                <a:lnTo>
                  <a:pt x="929996" y="571551"/>
                </a:lnTo>
                <a:lnTo>
                  <a:pt x="965469" y="564088"/>
                </a:lnTo>
                <a:cubicBezTo>
                  <a:pt x="1007195" y="557826"/>
                  <a:pt x="1049516" y="553961"/>
                  <a:pt x="1092150" y="552571"/>
                </a:cubicBezTo>
                <a:lnTo>
                  <a:pt x="1094313" y="536906"/>
                </a:lnTo>
                <a:lnTo>
                  <a:pt x="1235112" y="573131"/>
                </a:lnTo>
                <a:lnTo>
                  <a:pt x="1085600" y="600020"/>
                </a:lnTo>
                <a:lnTo>
                  <a:pt x="1087761" y="584364"/>
                </a:lnTo>
                <a:cubicBezTo>
                  <a:pt x="1006882" y="587448"/>
                  <a:pt x="927242" y="599802"/>
                  <a:pt x="850912" y="620853"/>
                </a:cubicBezTo>
                <a:lnTo>
                  <a:pt x="754643" y="653614"/>
                </a:lnTo>
                <a:lnTo>
                  <a:pt x="717240" y="669432"/>
                </a:lnTo>
                <a:lnTo>
                  <a:pt x="662436" y="695809"/>
                </a:lnTo>
                <a:lnTo>
                  <a:pt x="589702" y="736559"/>
                </a:lnTo>
                <a:cubicBezTo>
                  <a:pt x="559065" y="756065"/>
                  <a:pt x="529849" y="777102"/>
                  <a:pt x="502212" y="799536"/>
                </a:cubicBezTo>
                <a:lnTo>
                  <a:pt x="430019" y="865564"/>
                </a:lnTo>
                <a:lnTo>
                  <a:pt x="423356" y="871845"/>
                </a:lnTo>
                <a:lnTo>
                  <a:pt x="398489" y="900156"/>
                </a:lnTo>
                <a:lnTo>
                  <a:pt x="397395" y="900250"/>
                </a:lnTo>
                <a:lnTo>
                  <a:pt x="371936" y="930131"/>
                </a:lnTo>
                <a:lnTo>
                  <a:pt x="343833" y="925073"/>
                </a:lnTo>
                <a:cubicBezTo>
                  <a:pt x="198238" y="884003"/>
                  <a:pt x="74980" y="773698"/>
                  <a:pt x="23933" y="619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80"/>
          <p:cNvSpPr/>
          <p:nvPr>
            <p:custDataLst>
              <p:tags r:id="rId11"/>
            </p:custDataLst>
          </p:nvPr>
        </p:nvSpPr>
        <p:spPr>
          <a:xfrm rot="18987947">
            <a:off x="4381059" y="2831565"/>
            <a:ext cx="1261935" cy="936177"/>
          </a:xfrm>
          <a:custGeom>
            <a:avLst/>
            <a:gdLst>
              <a:gd name="connsiteX0" fmla="*/ 1261935 w 1261935"/>
              <a:gd name="connsiteY0" fmla="*/ 513022 h 936177"/>
              <a:gd name="connsiteX1" fmla="*/ 1097286 w 1261935"/>
              <a:gd name="connsiteY1" fmla="*/ 547802 h 936177"/>
              <a:gd name="connsiteX2" fmla="*/ 1099665 w 1261935"/>
              <a:gd name="connsiteY2" fmla="*/ 527551 h 936177"/>
              <a:gd name="connsiteX3" fmla="*/ 967372 w 1261935"/>
              <a:gd name="connsiteY3" fmla="*/ 542435 h 936177"/>
              <a:gd name="connsiteX4" fmla="*/ 920244 w 1261935"/>
              <a:gd name="connsiteY4" fmla="*/ 554284 h 936177"/>
              <a:gd name="connsiteX5" fmla="*/ 801933 w 1261935"/>
              <a:gd name="connsiteY5" fmla="*/ 589501 h 936177"/>
              <a:gd name="connsiteX6" fmla="*/ 798283 w 1261935"/>
              <a:gd name="connsiteY6" fmla="*/ 590960 h 936177"/>
              <a:gd name="connsiteX7" fmla="*/ 672341 w 1261935"/>
              <a:gd name="connsiteY7" fmla="*/ 649583 h 936177"/>
              <a:gd name="connsiteX8" fmla="*/ 443026 w 1261935"/>
              <a:gd name="connsiteY8" fmla="*/ 827898 h 936177"/>
              <a:gd name="connsiteX9" fmla="*/ 378621 w 1261935"/>
              <a:gd name="connsiteY9" fmla="*/ 902927 h 936177"/>
              <a:gd name="connsiteX10" fmla="*/ 361495 w 1261935"/>
              <a:gd name="connsiteY10" fmla="*/ 927514 h 936177"/>
              <a:gd name="connsiteX11" fmla="*/ 349404 w 1261935"/>
              <a:gd name="connsiteY11" fmla="*/ 924265 h 936177"/>
              <a:gd name="connsiteX12" fmla="*/ 340608 w 1261935"/>
              <a:gd name="connsiteY12" fmla="*/ 936027 h 936177"/>
              <a:gd name="connsiteX13" fmla="*/ 339122 w 1261935"/>
              <a:gd name="connsiteY13" fmla="*/ 936177 h 936177"/>
              <a:gd name="connsiteX14" fmla="*/ 338550 w 1261935"/>
              <a:gd name="connsiteY14" fmla="*/ 936119 h 936177"/>
              <a:gd name="connsiteX15" fmla="*/ 347298 w 1261935"/>
              <a:gd name="connsiteY15" fmla="*/ 923699 h 936177"/>
              <a:gd name="connsiteX16" fmla="*/ 305143 w 1261935"/>
              <a:gd name="connsiteY16" fmla="*/ 912371 h 936177"/>
              <a:gd name="connsiteX17" fmla="*/ 146656 w 1261935"/>
              <a:gd name="connsiteY17" fmla="*/ 812874 h 936177"/>
              <a:gd name="connsiteX18" fmla="*/ 129609 w 1261935"/>
              <a:gd name="connsiteY18" fmla="*/ 146656 h 936177"/>
              <a:gd name="connsiteX19" fmla="*/ 795827 w 1261935"/>
              <a:gd name="connsiteY19" fmla="*/ 129609 h 936177"/>
              <a:gd name="connsiteX20" fmla="*/ 941211 w 1261935"/>
              <a:gd name="connsiteY20" fmla="*/ 436602 h 936177"/>
              <a:gd name="connsiteX21" fmla="*/ 937916 w 1261935"/>
              <a:gd name="connsiteY21" fmla="*/ 508016 h 936177"/>
              <a:gd name="connsiteX22" fmla="*/ 964992 w 1261935"/>
              <a:gd name="connsiteY22" fmla="*/ 501325 h 936177"/>
              <a:gd name="connsiteX23" fmla="*/ 1104499 w 1261935"/>
              <a:gd name="connsiteY23" fmla="*/ 486427 h 936177"/>
              <a:gd name="connsiteX24" fmla="*/ 1106881 w 1261935"/>
              <a:gd name="connsiteY24" fmla="*/ 466165 h 93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1935" h="936177">
                <a:moveTo>
                  <a:pt x="1261935" y="513022"/>
                </a:moveTo>
                <a:lnTo>
                  <a:pt x="1097286" y="547802"/>
                </a:lnTo>
                <a:lnTo>
                  <a:pt x="1099665" y="527551"/>
                </a:lnTo>
                <a:cubicBezTo>
                  <a:pt x="1055131" y="529546"/>
                  <a:pt x="1010939" y="534538"/>
                  <a:pt x="967372" y="542435"/>
                </a:cubicBezTo>
                <a:lnTo>
                  <a:pt x="920244" y="554284"/>
                </a:lnTo>
                <a:lnTo>
                  <a:pt x="801933" y="589501"/>
                </a:lnTo>
                <a:lnTo>
                  <a:pt x="798283" y="590960"/>
                </a:lnTo>
                <a:lnTo>
                  <a:pt x="672341" y="649583"/>
                </a:lnTo>
                <a:cubicBezTo>
                  <a:pt x="589386" y="695923"/>
                  <a:pt x="511919" y="755388"/>
                  <a:pt x="443026" y="827898"/>
                </a:cubicBezTo>
                <a:cubicBezTo>
                  <a:pt x="420062" y="852069"/>
                  <a:pt x="398595" y="877116"/>
                  <a:pt x="378621" y="902927"/>
                </a:cubicBezTo>
                <a:lnTo>
                  <a:pt x="361495" y="927514"/>
                </a:lnTo>
                <a:lnTo>
                  <a:pt x="349404" y="924265"/>
                </a:lnTo>
                <a:lnTo>
                  <a:pt x="340608" y="936027"/>
                </a:lnTo>
                <a:lnTo>
                  <a:pt x="339122" y="936177"/>
                </a:lnTo>
                <a:lnTo>
                  <a:pt x="338550" y="936119"/>
                </a:lnTo>
                <a:lnTo>
                  <a:pt x="347298" y="923699"/>
                </a:lnTo>
                <a:lnTo>
                  <a:pt x="305143" y="912371"/>
                </a:lnTo>
                <a:cubicBezTo>
                  <a:pt x="247844" y="890824"/>
                  <a:pt x="193826" y="857690"/>
                  <a:pt x="146656" y="812874"/>
                </a:cubicBezTo>
                <a:cubicBezTo>
                  <a:pt x="-42022" y="633611"/>
                  <a:pt x="-49655" y="335335"/>
                  <a:pt x="129609" y="146656"/>
                </a:cubicBezTo>
                <a:cubicBezTo>
                  <a:pt x="308872" y="-42022"/>
                  <a:pt x="607148" y="-49655"/>
                  <a:pt x="795827" y="129609"/>
                </a:cubicBezTo>
                <a:cubicBezTo>
                  <a:pt x="884270" y="213639"/>
                  <a:pt x="932931" y="323818"/>
                  <a:pt x="941211" y="436602"/>
                </a:cubicBezTo>
                <a:lnTo>
                  <a:pt x="937916" y="508016"/>
                </a:lnTo>
                <a:lnTo>
                  <a:pt x="964992" y="501325"/>
                </a:lnTo>
                <a:cubicBezTo>
                  <a:pt x="1010943" y="493225"/>
                  <a:pt x="1057548" y="488226"/>
                  <a:pt x="1104499" y="486427"/>
                </a:cubicBezTo>
                <a:lnTo>
                  <a:pt x="1106881" y="4661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79"/>
          <p:cNvSpPr/>
          <p:nvPr>
            <p:custDataLst>
              <p:tags r:id="rId12"/>
            </p:custDataLst>
          </p:nvPr>
        </p:nvSpPr>
        <p:spPr>
          <a:xfrm rot="15022245">
            <a:off x="4732819" y="4209129"/>
            <a:ext cx="1238798" cy="942739"/>
          </a:xfrm>
          <a:custGeom>
            <a:avLst/>
            <a:gdLst>
              <a:gd name="connsiteX0" fmla="*/ 1238798 w 1238798"/>
              <a:gd name="connsiteY0" fmla="*/ 579374 h 942739"/>
              <a:gd name="connsiteX1" fmla="*/ 1101653 w 1238798"/>
              <a:gd name="connsiteY1" fmla="*/ 608344 h 942739"/>
              <a:gd name="connsiteX2" fmla="*/ 1103634 w 1238798"/>
              <a:gd name="connsiteY2" fmla="*/ 591476 h 942739"/>
              <a:gd name="connsiteX3" fmla="*/ 886376 w 1238798"/>
              <a:gd name="connsiteY3" fmla="*/ 630791 h 942739"/>
              <a:gd name="connsiteX4" fmla="*/ 869656 w 1238798"/>
              <a:gd name="connsiteY4" fmla="*/ 637474 h 942739"/>
              <a:gd name="connsiteX5" fmla="*/ 789323 w 1238798"/>
              <a:gd name="connsiteY5" fmla="*/ 681616 h 942739"/>
              <a:gd name="connsiteX6" fmla="*/ 532353 w 1238798"/>
              <a:gd name="connsiteY6" fmla="*/ 918134 h 942739"/>
              <a:gd name="connsiteX7" fmla="*/ 518365 w 1238798"/>
              <a:gd name="connsiteY7" fmla="*/ 938832 h 942739"/>
              <a:gd name="connsiteX8" fmla="*/ 498273 w 1238798"/>
              <a:gd name="connsiteY8" fmla="*/ 941965 h 942739"/>
              <a:gd name="connsiteX9" fmla="*/ 313064 w 1238798"/>
              <a:gd name="connsiteY9" fmla="*/ 915225 h 942739"/>
              <a:gd name="connsiteX10" fmla="*/ 27514 w 1238798"/>
              <a:gd name="connsiteY10" fmla="*/ 313064 h 942739"/>
              <a:gd name="connsiteX11" fmla="*/ 629675 w 1238798"/>
              <a:gd name="connsiteY11" fmla="*/ 27514 h 942739"/>
              <a:gd name="connsiteX12" fmla="*/ 938112 w 1238798"/>
              <a:gd name="connsiteY12" fmla="*/ 537006 h 942739"/>
              <a:gd name="connsiteX13" fmla="*/ 926064 w 1238798"/>
              <a:gd name="connsiteY13" fmla="*/ 585790 h 942739"/>
              <a:gd name="connsiteX14" fmla="*/ 991457 w 1238798"/>
              <a:gd name="connsiteY14" fmla="*/ 569631 h 942739"/>
              <a:gd name="connsiteX15" fmla="*/ 1107661 w 1238798"/>
              <a:gd name="connsiteY15" fmla="*/ 557221 h 942739"/>
              <a:gd name="connsiteX16" fmla="*/ 1109645 w 1238798"/>
              <a:gd name="connsiteY16" fmla="*/ 540344 h 9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38798" h="942739">
                <a:moveTo>
                  <a:pt x="1238798" y="579374"/>
                </a:moveTo>
                <a:lnTo>
                  <a:pt x="1101653" y="608344"/>
                </a:lnTo>
                <a:lnTo>
                  <a:pt x="1103634" y="591476"/>
                </a:lnTo>
                <a:cubicBezTo>
                  <a:pt x="1029445" y="594799"/>
                  <a:pt x="956392" y="608110"/>
                  <a:pt x="886376" y="630791"/>
                </a:cubicBezTo>
                <a:lnTo>
                  <a:pt x="869656" y="637474"/>
                </a:lnTo>
                <a:lnTo>
                  <a:pt x="789323" y="681616"/>
                </a:lnTo>
                <a:cubicBezTo>
                  <a:pt x="691153" y="743458"/>
                  <a:pt x="603679" y="823158"/>
                  <a:pt x="532353" y="918134"/>
                </a:cubicBezTo>
                <a:lnTo>
                  <a:pt x="518365" y="938832"/>
                </a:lnTo>
                <a:lnTo>
                  <a:pt x="498273" y="941965"/>
                </a:lnTo>
                <a:cubicBezTo>
                  <a:pt x="437161" y="945486"/>
                  <a:pt x="374347" y="937083"/>
                  <a:pt x="313064" y="915225"/>
                </a:cubicBezTo>
                <a:cubicBezTo>
                  <a:pt x="67929" y="827796"/>
                  <a:pt x="-59916" y="558199"/>
                  <a:pt x="27514" y="313064"/>
                </a:cubicBezTo>
                <a:cubicBezTo>
                  <a:pt x="114943" y="67929"/>
                  <a:pt x="384540" y="-59916"/>
                  <a:pt x="629675" y="27514"/>
                </a:cubicBezTo>
                <a:cubicBezTo>
                  <a:pt x="844168" y="104015"/>
                  <a:pt x="968861" y="319987"/>
                  <a:pt x="938112" y="537006"/>
                </a:cubicBezTo>
                <a:lnTo>
                  <a:pt x="926064" y="585790"/>
                </a:lnTo>
                <a:lnTo>
                  <a:pt x="991457" y="569631"/>
                </a:lnTo>
                <a:cubicBezTo>
                  <a:pt x="1029733" y="562884"/>
                  <a:pt x="1068553" y="558720"/>
                  <a:pt x="1107661" y="557221"/>
                </a:cubicBezTo>
                <a:lnTo>
                  <a:pt x="1109645" y="5403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4"/>
          <p:cNvSpPr/>
          <p:nvPr>
            <p:custDataLst>
              <p:tags r:id="rId13"/>
            </p:custDataLst>
          </p:nvPr>
        </p:nvSpPr>
        <p:spPr bwMode="auto">
          <a:xfrm>
            <a:off x="5901773" y="2211151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8"/>
          <p:cNvSpPr/>
          <p:nvPr>
            <p:custDataLst>
              <p:tags r:id="rId14"/>
            </p:custDataLst>
          </p:nvPr>
        </p:nvSpPr>
        <p:spPr bwMode="auto">
          <a:xfrm>
            <a:off x="7173671" y="3211543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6"/>
          <p:cNvSpPr/>
          <p:nvPr>
            <p:custDataLst>
              <p:tags r:id="rId15"/>
            </p:custDataLst>
          </p:nvPr>
        </p:nvSpPr>
        <p:spPr bwMode="auto">
          <a:xfrm>
            <a:off x="6660275" y="4659935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1"/>
          <p:cNvSpPr/>
          <p:nvPr>
            <p:custDataLst>
              <p:tags r:id="rId16"/>
            </p:custDataLst>
          </p:nvPr>
        </p:nvSpPr>
        <p:spPr bwMode="auto">
          <a:xfrm>
            <a:off x="5185338" y="4659935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86"/>
          <p:cNvSpPr/>
          <p:nvPr>
            <p:custDataLst>
              <p:tags r:id="rId17"/>
            </p:custDataLst>
          </p:nvPr>
        </p:nvSpPr>
        <p:spPr>
          <a:xfrm>
            <a:off x="4618522" y="3189017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31"/>
          <p:cNvCxnSpPr/>
          <p:nvPr>
            <p:custDataLst>
              <p:tags r:id="rId18"/>
            </p:custDataLst>
          </p:nvPr>
        </p:nvCxnSpPr>
        <p:spPr>
          <a:xfrm>
            <a:off x="7857892" y="3611731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0"/>
          <p:cNvSpPr txBox="1"/>
          <p:nvPr>
            <p:custDataLst>
              <p:tags r:id="rId19"/>
            </p:custDataLst>
          </p:nvPr>
        </p:nvSpPr>
        <p:spPr>
          <a:xfrm>
            <a:off x="7987600" y="2322907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2" name="文本框 41"/>
          <p:cNvSpPr txBox="1"/>
          <p:nvPr>
            <p:custDataLst>
              <p:tags r:id="rId20"/>
            </p:custDataLst>
          </p:nvPr>
        </p:nvSpPr>
        <p:spPr>
          <a:xfrm>
            <a:off x="7987599" y="2754633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3" name="文本框 42"/>
          <p:cNvSpPr txBox="1"/>
          <p:nvPr>
            <p:custDataLst>
              <p:tags r:id="rId21"/>
            </p:custDataLst>
          </p:nvPr>
        </p:nvSpPr>
        <p:spPr>
          <a:xfrm>
            <a:off x="7987600" y="4013990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4" name="文本框 43"/>
          <p:cNvSpPr txBox="1"/>
          <p:nvPr>
            <p:custDataLst>
              <p:tags r:id="rId22"/>
            </p:custDataLst>
          </p:nvPr>
        </p:nvSpPr>
        <p:spPr>
          <a:xfrm>
            <a:off x="7987599" y="4445716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cxnSp>
        <p:nvCxnSpPr>
          <p:cNvPr id="25" name="直接连接符 44"/>
          <p:cNvCxnSpPr/>
          <p:nvPr>
            <p:custDataLst>
              <p:tags r:id="rId23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5"/>
          <p:cNvCxnSpPr/>
          <p:nvPr>
            <p:custDataLst>
              <p:tags r:id="rId24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6"/>
          <p:cNvSpPr txBox="1"/>
          <p:nvPr>
            <p:custDataLst>
              <p:tags r:id="rId25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8" name="文本框 47"/>
          <p:cNvSpPr txBox="1"/>
          <p:nvPr>
            <p:custDataLst>
              <p:tags r:id="rId26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9" name="文本框 48"/>
          <p:cNvSpPr txBox="1"/>
          <p:nvPr>
            <p:custDataLst>
              <p:tags r:id="rId27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0" name="文本框 49"/>
          <p:cNvSpPr txBox="1"/>
          <p:nvPr>
            <p:custDataLst>
              <p:tags r:id="rId28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1" name="文本框 50"/>
          <p:cNvSpPr txBox="1"/>
          <p:nvPr>
            <p:custDataLst>
              <p:tags r:id="rId29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2" name="文本框 51"/>
          <p:cNvSpPr txBox="1"/>
          <p:nvPr>
            <p:custDataLst>
              <p:tags r:id="rId30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9" name="图片 6"/>
          <p:cNvPicPr/>
          <p:nvPr>
            <p:custDataLst>
              <p:tags r:id="rId3"/>
            </p:custDataLst>
          </p:nvPr>
        </p:nvPicPr>
        <p:blipFill>
          <a:blip r:embed="rId38" r:link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40" name="图片 8"/>
          <p:cNvPicPr/>
          <p:nvPr>
            <p:custDataLst>
              <p:tags r:id="rId4"/>
            </p:custDataLst>
          </p:nvPr>
        </p:nvPicPr>
        <p:blipFill>
          <a:blip r:embed="rId40" r:link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单击此处添加大标题</a:t>
            </a:r>
          </a:p>
        </p:txBody>
      </p:sp>
      <p:sp>
        <p:nvSpPr>
          <p:cNvPr id="6" name="椭圆 29"/>
          <p:cNvSpPr/>
          <p:nvPr>
            <p:custDataLst>
              <p:tags r:id="rId6"/>
            </p:custDataLst>
          </p:nvPr>
        </p:nvSpPr>
        <p:spPr>
          <a:xfrm>
            <a:off x="5467868" y="3145066"/>
            <a:ext cx="1224136" cy="122413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30"/>
          <p:cNvSpPr txBox="1"/>
          <p:nvPr>
            <p:custDataLst>
              <p:tags r:id="rId7"/>
            </p:custDataLst>
          </p:nvPr>
        </p:nvSpPr>
        <p:spPr>
          <a:xfrm>
            <a:off x="5323852" y="3464747"/>
            <a:ext cx="1512168" cy="584775"/>
          </a:xfrm>
          <a:prstGeom prst="rect">
            <a:avLst/>
          </a:prstGeom>
          <a:noFill/>
        </p:spPr>
        <p:txBody>
          <a:bodyPr wrap="square" lIns="0" tIns="0" rIns="0" bIns="0" anchor="ctr">
            <a:norm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关键词</a:t>
            </a:r>
          </a:p>
        </p:txBody>
      </p:sp>
      <p:cxnSp>
        <p:nvCxnSpPr>
          <p:cNvPr id="8" name="直接连接符 11"/>
          <p:cNvCxnSpPr/>
          <p:nvPr>
            <p:custDataLst>
              <p:tags r:id="rId8"/>
            </p:custDataLst>
          </p:nvPr>
        </p:nvCxnSpPr>
        <p:spPr>
          <a:xfrm>
            <a:off x="945124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2"/>
          <p:cNvCxnSpPr/>
          <p:nvPr>
            <p:custDataLst>
              <p:tags r:id="rId9"/>
            </p:custDataLst>
          </p:nvPr>
        </p:nvCxnSpPr>
        <p:spPr>
          <a:xfrm>
            <a:off x="7857892" y="29061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5"/>
          <p:cNvCxnSpPr/>
          <p:nvPr>
            <p:custDataLst>
              <p:tags r:id="rId10"/>
            </p:custDataLst>
          </p:nvPr>
        </p:nvCxnSpPr>
        <p:spPr>
          <a:xfrm>
            <a:off x="945124" y="476036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67"/>
          <p:cNvCxnSpPr/>
          <p:nvPr>
            <p:custDataLst>
              <p:tags r:id="rId11"/>
            </p:custDataLst>
          </p:nvPr>
        </p:nvCxnSpPr>
        <p:spPr>
          <a:xfrm>
            <a:off x="7857892" y="4754012"/>
            <a:ext cx="338437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5"/>
          <p:cNvSpPr/>
          <p:nvPr>
            <p:custDataLst>
              <p:tags r:id="rId12"/>
            </p:custDataLst>
          </p:nvPr>
        </p:nvSpPr>
        <p:spPr>
          <a:xfrm>
            <a:off x="5610508" y="2177464"/>
            <a:ext cx="1037006" cy="841575"/>
          </a:xfrm>
          <a:custGeom>
            <a:avLst/>
            <a:gdLst>
              <a:gd name="connsiteX0" fmla="*/ 460817 w 1037006"/>
              <a:gd name="connsiteY0" fmla="*/ 0 h 841575"/>
              <a:gd name="connsiteX1" fmla="*/ 921634 w 1037006"/>
              <a:gd name="connsiteY1" fmla="*/ 460817 h 841575"/>
              <a:gd name="connsiteX2" fmla="*/ 885421 w 1037006"/>
              <a:gd name="connsiteY2" fmla="*/ 640188 h 841575"/>
              <a:gd name="connsiteX3" fmla="*/ 860910 w 1037006"/>
              <a:gd name="connsiteY3" fmla="*/ 685347 h 841575"/>
              <a:gd name="connsiteX4" fmla="*/ 933823 w 1037006"/>
              <a:gd name="connsiteY4" fmla="*/ 729191 h 841575"/>
              <a:gd name="connsiteX5" fmla="*/ 947936 w 1037006"/>
              <a:gd name="connsiteY5" fmla="*/ 714477 h 841575"/>
              <a:gd name="connsiteX6" fmla="*/ 1037006 w 1037006"/>
              <a:gd name="connsiteY6" fmla="*/ 841575 h 841575"/>
              <a:gd name="connsiteX7" fmla="*/ 891073 w 1037006"/>
              <a:gd name="connsiteY7" fmla="*/ 773765 h 841575"/>
              <a:gd name="connsiteX8" fmla="*/ 905178 w 1037006"/>
              <a:gd name="connsiteY8" fmla="*/ 759057 h 841575"/>
              <a:gd name="connsiteX9" fmla="*/ 678797 w 1037006"/>
              <a:gd name="connsiteY9" fmla="*/ 645362 h 841575"/>
              <a:gd name="connsiteX10" fmla="*/ 572695 w 1037006"/>
              <a:gd name="connsiteY10" fmla="*/ 617572 h 841575"/>
              <a:gd name="connsiteX11" fmla="*/ 542206 w 1037006"/>
              <a:gd name="connsiteY11" fmla="*/ 612248 h 841575"/>
              <a:gd name="connsiteX12" fmla="*/ 460816 w 1037006"/>
              <a:gd name="connsiteY12" fmla="*/ 608138 h 841575"/>
              <a:gd name="connsiteX13" fmla="*/ 84358 w 1037006"/>
              <a:gd name="connsiteY13" fmla="*/ 684141 h 841575"/>
              <a:gd name="connsiteX14" fmla="*/ 65104 w 1037006"/>
              <a:gd name="connsiteY14" fmla="*/ 693416 h 841575"/>
              <a:gd name="connsiteX15" fmla="*/ 36213 w 1037006"/>
              <a:gd name="connsiteY15" fmla="*/ 640188 h 841575"/>
              <a:gd name="connsiteX16" fmla="*/ 0 w 1037006"/>
              <a:gd name="connsiteY16" fmla="*/ 460817 h 841575"/>
              <a:gd name="connsiteX17" fmla="*/ 460817 w 1037006"/>
              <a:gd name="connsiteY17" fmla="*/ 0 h 84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006" h="841575">
                <a:moveTo>
                  <a:pt x="460817" y="0"/>
                </a:moveTo>
                <a:cubicBezTo>
                  <a:pt x="715319" y="0"/>
                  <a:pt x="921634" y="206315"/>
                  <a:pt x="921634" y="460817"/>
                </a:cubicBezTo>
                <a:cubicBezTo>
                  <a:pt x="921634" y="524443"/>
                  <a:pt x="908739" y="585056"/>
                  <a:pt x="885421" y="640188"/>
                </a:cubicBezTo>
                <a:lnTo>
                  <a:pt x="860910" y="685347"/>
                </a:lnTo>
                <a:lnTo>
                  <a:pt x="933823" y="729191"/>
                </a:lnTo>
                <a:lnTo>
                  <a:pt x="947936" y="714477"/>
                </a:lnTo>
                <a:lnTo>
                  <a:pt x="1037006" y="841575"/>
                </a:lnTo>
                <a:lnTo>
                  <a:pt x="891073" y="773765"/>
                </a:lnTo>
                <a:lnTo>
                  <a:pt x="905178" y="759057"/>
                </a:lnTo>
                <a:cubicBezTo>
                  <a:pt x="835241" y="710599"/>
                  <a:pt x="759054" y="672456"/>
                  <a:pt x="678797" y="645362"/>
                </a:cubicBezTo>
                <a:lnTo>
                  <a:pt x="572695" y="617572"/>
                </a:lnTo>
                <a:lnTo>
                  <a:pt x="542206" y="612248"/>
                </a:lnTo>
                <a:lnTo>
                  <a:pt x="460816" y="608138"/>
                </a:lnTo>
                <a:cubicBezTo>
                  <a:pt x="327280" y="608138"/>
                  <a:pt x="200066" y="635201"/>
                  <a:pt x="84358" y="684141"/>
                </a:cubicBezTo>
                <a:lnTo>
                  <a:pt x="65104" y="693416"/>
                </a:lnTo>
                <a:lnTo>
                  <a:pt x="36213" y="640188"/>
                </a:lnTo>
                <a:cubicBezTo>
                  <a:pt x="12894" y="585056"/>
                  <a:pt x="0" y="524443"/>
                  <a:pt x="0" y="460817"/>
                </a:cubicBezTo>
                <a:cubicBezTo>
                  <a:pt x="0" y="206315"/>
                  <a:pt x="206315" y="0"/>
                  <a:pt x="460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90"/>
          <p:cNvSpPr/>
          <p:nvPr>
            <p:custDataLst>
              <p:tags r:id="rId13"/>
            </p:custDataLst>
          </p:nvPr>
        </p:nvSpPr>
        <p:spPr>
          <a:xfrm rot="5806444">
            <a:off x="6496706" y="2767565"/>
            <a:ext cx="1261566" cy="924366"/>
          </a:xfrm>
          <a:custGeom>
            <a:avLst/>
            <a:gdLst>
              <a:gd name="connsiteX0" fmla="*/ 3261 w 1261566"/>
              <a:gd name="connsiteY0" fmla="*/ 515217 h 924366"/>
              <a:gd name="connsiteX1" fmla="*/ 406506 w 1261566"/>
              <a:gd name="connsiteY1" fmla="*/ 3262 h 924366"/>
              <a:gd name="connsiteX2" fmla="*/ 918461 w 1261566"/>
              <a:gd name="connsiteY2" fmla="*/ 406506 h 924366"/>
              <a:gd name="connsiteX3" fmla="*/ 920119 w 1261566"/>
              <a:gd name="connsiteY3" fmla="*/ 499833 h 924366"/>
              <a:gd name="connsiteX4" fmla="*/ 918020 w 1261566"/>
              <a:gd name="connsiteY4" fmla="*/ 511191 h 924366"/>
              <a:gd name="connsiteX5" fmla="*/ 996363 w 1261566"/>
              <a:gd name="connsiteY5" fmla="*/ 489514 h 924366"/>
              <a:gd name="connsiteX6" fmla="*/ 1120958 w 1261566"/>
              <a:gd name="connsiteY6" fmla="*/ 474616 h 924366"/>
              <a:gd name="connsiteX7" fmla="*/ 1123085 w 1261566"/>
              <a:gd name="connsiteY7" fmla="*/ 454354 h 924366"/>
              <a:gd name="connsiteX8" fmla="*/ 1261566 w 1261566"/>
              <a:gd name="connsiteY8" fmla="*/ 501211 h 924366"/>
              <a:gd name="connsiteX9" fmla="*/ 1114516 w 1261566"/>
              <a:gd name="connsiteY9" fmla="*/ 535991 h 924366"/>
              <a:gd name="connsiteX10" fmla="*/ 1116641 w 1261566"/>
              <a:gd name="connsiteY10" fmla="*/ 515740 h 924366"/>
              <a:gd name="connsiteX11" fmla="*/ 998489 w 1261566"/>
              <a:gd name="connsiteY11" fmla="*/ 530624 h 924366"/>
              <a:gd name="connsiteX12" fmla="*/ 899519 w 1261566"/>
              <a:gd name="connsiteY12" fmla="*/ 558484 h 924366"/>
              <a:gd name="connsiteX13" fmla="*/ 880171 w 1261566"/>
              <a:gd name="connsiteY13" fmla="*/ 565986 h 924366"/>
              <a:gd name="connsiteX14" fmla="*/ 514944 w 1261566"/>
              <a:gd name="connsiteY14" fmla="*/ 850846 h 924366"/>
              <a:gd name="connsiteX15" fmla="*/ 470945 w 1261566"/>
              <a:gd name="connsiteY15" fmla="*/ 919248 h 924366"/>
              <a:gd name="connsiteX16" fmla="*/ 441689 w 1261566"/>
              <a:gd name="connsiteY16" fmla="*/ 919768 h 924366"/>
              <a:gd name="connsiteX17" fmla="*/ 438718 w 1261566"/>
              <a:gd name="connsiteY17" fmla="*/ 924216 h 924366"/>
              <a:gd name="connsiteX18" fmla="*/ 437391 w 1261566"/>
              <a:gd name="connsiteY18" fmla="*/ 924366 h 924366"/>
              <a:gd name="connsiteX19" fmla="*/ 436880 w 1261566"/>
              <a:gd name="connsiteY19" fmla="*/ 924308 h 924366"/>
              <a:gd name="connsiteX20" fmla="*/ 439714 w 1261566"/>
              <a:gd name="connsiteY20" fmla="*/ 919803 h 924366"/>
              <a:gd name="connsiteX21" fmla="*/ 421890 w 1261566"/>
              <a:gd name="connsiteY21" fmla="*/ 920120 h 924366"/>
              <a:gd name="connsiteX22" fmla="*/ 3261 w 1261566"/>
              <a:gd name="connsiteY22" fmla="*/ 515217 h 92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1566" h="924366">
                <a:moveTo>
                  <a:pt x="3261" y="515217"/>
                </a:moveTo>
                <a:cubicBezTo>
                  <a:pt x="-26758" y="262492"/>
                  <a:pt x="153781" y="33281"/>
                  <a:pt x="406506" y="3262"/>
                </a:cubicBezTo>
                <a:cubicBezTo>
                  <a:pt x="659231" y="-26758"/>
                  <a:pt x="888442" y="153781"/>
                  <a:pt x="918461" y="406506"/>
                </a:cubicBezTo>
                <a:cubicBezTo>
                  <a:pt x="922214" y="438097"/>
                  <a:pt x="922676" y="469320"/>
                  <a:pt x="920119" y="499833"/>
                </a:cubicBezTo>
                <a:lnTo>
                  <a:pt x="918020" y="511191"/>
                </a:lnTo>
                <a:lnTo>
                  <a:pt x="996363" y="489514"/>
                </a:lnTo>
                <a:cubicBezTo>
                  <a:pt x="1037402" y="481414"/>
                  <a:pt x="1079025" y="476415"/>
                  <a:pt x="1120958" y="474616"/>
                </a:cubicBezTo>
                <a:lnTo>
                  <a:pt x="1123085" y="454354"/>
                </a:lnTo>
                <a:lnTo>
                  <a:pt x="1261566" y="501211"/>
                </a:lnTo>
                <a:lnTo>
                  <a:pt x="1114516" y="535991"/>
                </a:lnTo>
                <a:lnTo>
                  <a:pt x="1116641" y="515740"/>
                </a:lnTo>
                <a:cubicBezTo>
                  <a:pt x="1076867" y="517735"/>
                  <a:pt x="1037399" y="522727"/>
                  <a:pt x="998489" y="530624"/>
                </a:cubicBezTo>
                <a:lnTo>
                  <a:pt x="899519" y="558484"/>
                </a:lnTo>
                <a:lnTo>
                  <a:pt x="880171" y="565986"/>
                </a:lnTo>
                <a:cubicBezTo>
                  <a:pt x="735362" y="630615"/>
                  <a:pt x="610665" y="729319"/>
                  <a:pt x="514944" y="850846"/>
                </a:cubicBezTo>
                <a:lnTo>
                  <a:pt x="470945" y="919248"/>
                </a:lnTo>
                <a:lnTo>
                  <a:pt x="441689" y="919768"/>
                </a:lnTo>
                <a:lnTo>
                  <a:pt x="438718" y="924216"/>
                </a:lnTo>
                <a:lnTo>
                  <a:pt x="437391" y="924366"/>
                </a:lnTo>
                <a:lnTo>
                  <a:pt x="436880" y="924308"/>
                </a:lnTo>
                <a:lnTo>
                  <a:pt x="439714" y="919803"/>
                </a:lnTo>
                <a:lnTo>
                  <a:pt x="421890" y="920120"/>
                </a:lnTo>
                <a:cubicBezTo>
                  <a:pt x="208301" y="902219"/>
                  <a:pt x="29529" y="736352"/>
                  <a:pt x="3261" y="5152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64"/>
          <p:cNvSpPr/>
          <p:nvPr>
            <p:custDataLst>
              <p:tags r:id="rId14"/>
            </p:custDataLst>
          </p:nvPr>
        </p:nvSpPr>
        <p:spPr>
          <a:xfrm rot="20278849">
            <a:off x="4609156" y="2567387"/>
            <a:ext cx="1094092" cy="937213"/>
          </a:xfrm>
          <a:custGeom>
            <a:avLst/>
            <a:gdLst>
              <a:gd name="connsiteX0" fmla="*/ 633707 w 1094092"/>
              <a:gd name="connsiteY0" fmla="*/ 33734 h 937213"/>
              <a:gd name="connsiteX1" fmla="*/ 921820 w 1094092"/>
              <a:gd name="connsiteY1" fmla="*/ 453842 h 937213"/>
              <a:gd name="connsiteX2" fmla="*/ 918587 w 1094092"/>
              <a:gd name="connsiteY2" fmla="*/ 492554 h 937213"/>
              <a:gd name="connsiteX3" fmla="*/ 959379 w 1094092"/>
              <a:gd name="connsiteY3" fmla="*/ 487463 h 937213"/>
              <a:gd name="connsiteX4" fmla="*/ 961417 w 1094092"/>
              <a:gd name="connsiteY4" fmla="*/ 467201 h 937213"/>
              <a:gd name="connsiteX5" fmla="*/ 1094092 w 1094092"/>
              <a:gd name="connsiteY5" fmla="*/ 514058 h 937213"/>
              <a:gd name="connsiteX6" fmla="*/ 953207 w 1094092"/>
              <a:gd name="connsiteY6" fmla="*/ 548838 h 937213"/>
              <a:gd name="connsiteX7" fmla="*/ 955243 w 1094092"/>
              <a:gd name="connsiteY7" fmla="*/ 528587 h 937213"/>
              <a:gd name="connsiteX8" fmla="*/ 912701 w 1094092"/>
              <a:gd name="connsiteY8" fmla="*/ 534181 h 937213"/>
              <a:gd name="connsiteX9" fmla="*/ 749096 w 1094092"/>
              <a:gd name="connsiteY9" fmla="*/ 585785 h 937213"/>
              <a:gd name="connsiteX10" fmla="*/ 378225 w 1094092"/>
              <a:gd name="connsiteY10" fmla="*/ 863255 h 937213"/>
              <a:gd name="connsiteX11" fmla="*/ 347148 w 1094092"/>
              <a:gd name="connsiteY11" fmla="*/ 905347 h 937213"/>
              <a:gd name="connsiteX12" fmla="*/ 329357 w 1094092"/>
              <a:gd name="connsiteY12" fmla="*/ 900157 h 937213"/>
              <a:gd name="connsiteX13" fmla="*/ 305743 w 1094092"/>
              <a:gd name="connsiteY13" fmla="*/ 937063 h 937213"/>
              <a:gd name="connsiteX14" fmla="*/ 304471 w 1094092"/>
              <a:gd name="connsiteY14" fmla="*/ 937213 h 937213"/>
              <a:gd name="connsiteX15" fmla="*/ 303982 w 1094092"/>
              <a:gd name="connsiteY15" fmla="*/ 937155 h 937213"/>
              <a:gd name="connsiteX16" fmla="*/ 326741 w 1094092"/>
              <a:gd name="connsiteY16" fmla="*/ 899394 h 937213"/>
              <a:gd name="connsiteX17" fmla="*/ 288170 w 1094092"/>
              <a:gd name="connsiteY17" fmla="*/ 888143 h 937213"/>
              <a:gd name="connsiteX18" fmla="*/ 33734 w 1094092"/>
              <a:gd name="connsiteY18" fmla="*/ 288170 h 937213"/>
              <a:gd name="connsiteX19" fmla="*/ 633707 w 1094092"/>
              <a:gd name="connsiteY19" fmla="*/ 33734 h 9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4092" h="937213">
                <a:moveTo>
                  <a:pt x="633707" y="33734"/>
                </a:moveTo>
                <a:cubicBezTo>
                  <a:pt x="810660" y="105297"/>
                  <a:pt x="918976" y="274285"/>
                  <a:pt x="921820" y="453842"/>
                </a:cubicBezTo>
                <a:lnTo>
                  <a:pt x="918587" y="492554"/>
                </a:lnTo>
                <a:lnTo>
                  <a:pt x="959379" y="487463"/>
                </a:lnTo>
                <a:lnTo>
                  <a:pt x="961417" y="467201"/>
                </a:lnTo>
                <a:lnTo>
                  <a:pt x="1094092" y="514058"/>
                </a:lnTo>
                <a:lnTo>
                  <a:pt x="953207" y="548838"/>
                </a:lnTo>
                <a:lnTo>
                  <a:pt x="955243" y="528587"/>
                </a:lnTo>
                <a:lnTo>
                  <a:pt x="912701" y="534181"/>
                </a:lnTo>
                <a:lnTo>
                  <a:pt x="749096" y="585785"/>
                </a:lnTo>
                <a:cubicBezTo>
                  <a:pt x="606676" y="646182"/>
                  <a:pt x="478657" y="740537"/>
                  <a:pt x="378225" y="863255"/>
                </a:cubicBezTo>
                <a:lnTo>
                  <a:pt x="347148" y="905347"/>
                </a:lnTo>
                <a:lnTo>
                  <a:pt x="329357" y="900157"/>
                </a:lnTo>
                <a:lnTo>
                  <a:pt x="305743" y="937063"/>
                </a:lnTo>
                <a:lnTo>
                  <a:pt x="304471" y="937213"/>
                </a:lnTo>
                <a:lnTo>
                  <a:pt x="303982" y="937155"/>
                </a:lnTo>
                <a:lnTo>
                  <a:pt x="326741" y="899394"/>
                </a:lnTo>
                <a:lnTo>
                  <a:pt x="288170" y="888143"/>
                </a:lnTo>
                <a:cubicBezTo>
                  <a:pt x="52232" y="792725"/>
                  <a:pt x="-61683" y="524108"/>
                  <a:pt x="33734" y="288170"/>
                </a:cubicBezTo>
                <a:cubicBezTo>
                  <a:pt x="129151" y="52232"/>
                  <a:pt x="397768" y="-61683"/>
                  <a:pt x="633707" y="337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62"/>
          <p:cNvSpPr/>
          <p:nvPr>
            <p:custDataLst>
              <p:tags r:id="rId15"/>
            </p:custDataLst>
          </p:nvPr>
        </p:nvSpPr>
        <p:spPr>
          <a:xfrm rot="12875632">
            <a:off x="5415500" y="4399503"/>
            <a:ext cx="1123629" cy="883305"/>
          </a:xfrm>
          <a:custGeom>
            <a:avLst/>
            <a:gdLst>
              <a:gd name="connsiteX0" fmla="*/ 1123629 w 1123629"/>
              <a:gd name="connsiteY0" fmla="*/ 419791 h 883305"/>
              <a:gd name="connsiteX1" fmla="*/ 976579 w 1123629"/>
              <a:gd name="connsiteY1" fmla="*/ 454571 h 883305"/>
              <a:gd name="connsiteX2" fmla="*/ 978704 w 1123629"/>
              <a:gd name="connsiteY2" fmla="*/ 434320 h 883305"/>
              <a:gd name="connsiteX3" fmla="*/ 914004 w 1123629"/>
              <a:gd name="connsiteY3" fmla="*/ 442471 h 883305"/>
              <a:gd name="connsiteX4" fmla="*/ 906317 w 1123629"/>
              <a:gd name="connsiteY4" fmla="*/ 443671 h 883305"/>
              <a:gd name="connsiteX5" fmla="*/ 553267 w 1123629"/>
              <a:gd name="connsiteY5" fmla="*/ 594841 h 883305"/>
              <a:gd name="connsiteX6" fmla="*/ 286519 w 1123629"/>
              <a:gd name="connsiteY6" fmla="*/ 871143 h 883305"/>
              <a:gd name="connsiteX7" fmla="*/ 279586 w 1123629"/>
              <a:gd name="connsiteY7" fmla="*/ 883305 h 883305"/>
              <a:gd name="connsiteX8" fmla="*/ 213165 w 1123629"/>
              <a:gd name="connsiteY8" fmla="*/ 849588 h 883305"/>
              <a:gd name="connsiteX9" fmla="*/ 81516 w 1123629"/>
              <a:gd name="connsiteY9" fmla="*/ 722491 h 883305"/>
              <a:gd name="connsiteX10" fmla="*/ 199227 w 1123629"/>
              <a:gd name="connsiteY10" fmla="*/ 81516 h 883305"/>
              <a:gd name="connsiteX11" fmla="*/ 840202 w 1123629"/>
              <a:gd name="connsiteY11" fmla="*/ 199228 h 883305"/>
              <a:gd name="connsiteX12" fmla="*/ 912230 w 1123629"/>
              <a:gd name="connsiteY12" fmla="*/ 367446 h 883305"/>
              <a:gd name="connsiteX13" fmla="*/ 915842 w 1123629"/>
              <a:gd name="connsiteY13" fmla="*/ 401229 h 883305"/>
              <a:gd name="connsiteX14" fmla="*/ 983021 w 1123629"/>
              <a:gd name="connsiteY14" fmla="*/ 393196 h 883305"/>
              <a:gd name="connsiteX15" fmla="*/ 985149 w 1123629"/>
              <a:gd name="connsiteY15" fmla="*/ 372934 h 88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3629" h="883305">
                <a:moveTo>
                  <a:pt x="1123629" y="419791"/>
                </a:moveTo>
                <a:lnTo>
                  <a:pt x="976579" y="454571"/>
                </a:lnTo>
                <a:lnTo>
                  <a:pt x="978704" y="434320"/>
                </a:lnTo>
                <a:lnTo>
                  <a:pt x="914004" y="442471"/>
                </a:lnTo>
                <a:lnTo>
                  <a:pt x="906317" y="443671"/>
                </a:lnTo>
                <a:cubicBezTo>
                  <a:pt x="783281" y="469077"/>
                  <a:pt x="663193" y="519026"/>
                  <a:pt x="553267" y="594841"/>
                </a:cubicBezTo>
                <a:cubicBezTo>
                  <a:pt x="443341" y="670657"/>
                  <a:pt x="353983" y="765162"/>
                  <a:pt x="286519" y="871143"/>
                </a:cubicBezTo>
                <a:lnTo>
                  <a:pt x="279586" y="883305"/>
                </a:lnTo>
                <a:lnTo>
                  <a:pt x="213165" y="849588"/>
                </a:lnTo>
                <a:cubicBezTo>
                  <a:pt x="162668" y="817443"/>
                  <a:pt x="117639" y="774867"/>
                  <a:pt x="81516" y="722491"/>
                </a:cubicBezTo>
                <a:cubicBezTo>
                  <a:pt x="-62979" y="512985"/>
                  <a:pt x="-10278" y="226011"/>
                  <a:pt x="199227" y="81516"/>
                </a:cubicBezTo>
                <a:cubicBezTo>
                  <a:pt x="408733" y="-62979"/>
                  <a:pt x="695707" y="-10278"/>
                  <a:pt x="840202" y="199228"/>
                </a:cubicBezTo>
                <a:cubicBezTo>
                  <a:pt x="876325" y="251604"/>
                  <a:pt x="900125" y="308822"/>
                  <a:pt x="912230" y="367446"/>
                </a:cubicBezTo>
                <a:lnTo>
                  <a:pt x="915842" y="401229"/>
                </a:lnTo>
                <a:lnTo>
                  <a:pt x="983021" y="393196"/>
                </a:lnTo>
                <a:lnTo>
                  <a:pt x="985149" y="372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89"/>
          <p:cNvSpPr/>
          <p:nvPr>
            <p:custDataLst>
              <p:tags r:id="rId16"/>
            </p:custDataLst>
          </p:nvPr>
        </p:nvSpPr>
        <p:spPr>
          <a:xfrm rot="16900289">
            <a:off x="4505133" y="3769656"/>
            <a:ext cx="1180995" cy="913471"/>
          </a:xfrm>
          <a:custGeom>
            <a:avLst/>
            <a:gdLst>
              <a:gd name="connsiteX0" fmla="*/ 1180995 w 1180995"/>
              <a:gd name="connsiteY0" fmla="*/ 381177 h 913471"/>
              <a:gd name="connsiteX1" fmla="*/ 1033945 w 1180995"/>
              <a:gd name="connsiteY1" fmla="*/ 415957 h 913471"/>
              <a:gd name="connsiteX2" fmla="*/ 1036070 w 1180995"/>
              <a:gd name="connsiteY2" fmla="*/ 395706 h 913471"/>
              <a:gd name="connsiteX3" fmla="*/ 917918 w 1180995"/>
              <a:gd name="connsiteY3" fmla="*/ 410590 h 913471"/>
              <a:gd name="connsiteX4" fmla="*/ 909943 w 1180995"/>
              <a:gd name="connsiteY4" fmla="*/ 412835 h 913471"/>
              <a:gd name="connsiteX5" fmla="*/ 869164 w 1180995"/>
              <a:gd name="connsiteY5" fmla="*/ 427960 h 913471"/>
              <a:gd name="connsiteX6" fmla="*/ 443641 w 1180995"/>
              <a:gd name="connsiteY6" fmla="*/ 785049 h 913471"/>
              <a:gd name="connsiteX7" fmla="*/ 375776 w 1180995"/>
              <a:gd name="connsiteY7" fmla="*/ 913471 h 913471"/>
              <a:gd name="connsiteX8" fmla="*/ 371143 w 1180995"/>
              <a:gd name="connsiteY8" fmla="*/ 913019 h 913471"/>
              <a:gd name="connsiteX9" fmla="*/ 9619 w 1180995"/>
              <a:gd name="connsiteY9" fmla="*/ 554131 h 913471"/>
              <a:gd name="connsiteX10" fmla="*/ 367685 w 1180995"/>
              <a:gd name="connsiteY10" fmla="*/ 9619 h 913471"/>
              <a:gd name="connsiteX11" fmla="*/ 912197 w 1180995"/>
              <a:gd name="connsiteY11" fmla="*/ 367685 h 913471"/>
              <a:gd name="connsiteX12" fmla="*/ 912478 w 1180995"/>
              <a:gd name="connsiteY12" fmla="*/ 370397 h 913471"/>
              <a:gd name="connsiteX13" fmla="*/ 915792 w 1180995"/>
              <a:gd name="connsiteY13" fmla="*/ 369480 h 913471"/>
              <a:gd name="connsiteX14" fmla="*/ 1040387 w 1180995"/>
              <a:gd name="connsiteY14" fmla="*/ 354582 h 913471"/>
              <a:gd name="connsiteX15" fmla="*/ 1042515 w 1180995"/>
              <a:gd name="connsiteY15" fmla="*/ 334320 h 91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0995" h="913471">
                <a:moveTo>
                  <a:pt x="1180995" y="381177"/>
                </a:moveTo>
                <a:lnTo>
                  <a:pt x="1033945" y="415957"/>
                </a:lnTo>
                <a:lnTo>
                  <a:pt x="1036070" y="395706"/>
                </a:lnTo>
                <a:cubicBezTo>
                  <a:pt x="996296" y="397701"/>
                  <a:pt x="956828" y="402693"/>
                  <a:pt x="917918" y="410590"/>
                </a:cubicBezTo>
                <a:lnTo>
                  <a:pt x="909943" y="412835"/>
                </a:lnTo>
                <a:lnTo>
                  <a:pt x="869164" y="427960"/>
                </a:lnTo>
                <a:cubicBezTo>
                  <a:pt x="692010" y="504020"/>
                  <a:pt x="545637" y="629943"/>
                  <a:pt x="443641" y="785049"/>
                </a:cubicBezTo>
                <a:lnTo>
                  <a:pt x="375776" y="913471"/>
                </a:lnTo>
                <a:lnTo>
                  <a:pt x="371143" y="913019"/>
                </a:lnTo>
                <a:cubicBezTo>
                  <a:pt x="195017" y="877969"/>
                  <a:pt x="48233" y="741060"/>
                  <a:pt x="9619" y="554131"/>
                </a:cubicBezTo>
                <a:cubicBezTo>
                  <a:pt x="-41867" y="304891"/>
                  <a:pt x="118445" y="61105"/>
                  <a:pt x="367685" y="9619"/>
                </a:cubicBezTo>
                <a:cubicBezTo>
                  <a:pt x="616925" y="-41867"/>
                  <a:pt x="860711" y="118445"/>
                  <a:pt x="912197" y="367685"/>
                </a:cubicBezTo>
                <a:lnTo>
                  <a:pt x="912478" y="370397"/>
                </a:lnTo>
                <a:lnTo>
                  <a:pt x="915792" y="369480"/>
                </a:lnTo>
                <a:cubicBezTo>
                  <a:pt x="956831" y="361380"/>
                  <a:pt x="998454" y="356381"/>
                  <a:pt x="1040387" y="354582"/>
                </a:cubicBezTo>
                <a:lnTo>
                  <a:pt x="1042515" y="334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61"/>
          <p:cNvSpPr/>
          <p:nvPr>
            <p:custDataLst>
              <p:tags r:id="rId17"/>
            </p:custDataLst>
          </p:nvPr>
        </p:nvSpPr>
        <p:spPr>
          <a:xfrm rot="9316797">
            <a:off x="6433370" y="3950568"/>
            <a:ext cx="1188971" cy="920285"/>
          </a:xfrm>
          <a:custGeom>
            <a:avLst/>
            <a:gdLst>
              <a:gd name="connsiteX0" fmla="*/ 268221 w 1188971"/>
              <a:gd name="connsiteY0" fmla="*/ 879517 h 920285"/>
              <a:gd name="connsiteX1" fmla="*/ 42339 w 1188971"/>
              <a:gd name="connsiteY1" fmla="*/ 268221 h 920285"/>
              <a:gd name="connsiteX2" fmla="*/ 653635 w 1188971"/>
              <a:gd name="connsiteY2" fmla="*/ 42339 h 920285"/>
              <a:gd name="connsiteX3" fmla="*/ 921632 w 1188971"/>
              <a:gd name="connsiteY3" fmla="*/ 475557 h 920285"/>
              <a:gd name="connsiteX4" fmla="*/ 920208 w 1188971"/>
              <a:gd name="connsiteY4" fmla="*/ 486418 h 920285"/>
              <a:gd name="connsiteX5" fmla="*/ 923768 w 1188971"/>
              <a:gd name="connsiteY5" fmla="*/ 485433 h 920285"/>
              <a:gd name="connsiteX6" fmla="*/ 1048363 w 1188971"/>
              <a:gd name="connsiteY6" fmla="*/ 470535 h 920285"/>
              <a:gd name="connsiteX7" fmla="*/ 1050490 w 1188971"/>
              <a:gd name="connsiteY7" fmla="*/ 450273 h 920285"/>
              <a:gd name="connsiteX8" fmla="*/ 1188971 w 1188971"/>
              <a:gd name="connsiteY8" fmla="*/ 497130 h 920285"/>
              <a:gd name="connsiteX9" fmla="*/ 1041921 w 1188971"/>
              <a:gd name="connsiteY9" fmla="*/ 531910 h 920285"/>
              <a:gd name="connsiteX10" fmla="*/ 1044046 w 1188971"/>
              <a:gd name="connsiteY10" fmla="*/ 511659 h 920285"/>
              <a:gd name="connsiteX11" fmla="*/ 925894 w 1188971"/>
              <a:gd name="connsiteY11" fmla="*/ 526543 h 920285"/>
              <a:gd name="connsiteX12" fmla="*/ 914523 w 1188971"/>
              <a:gd name="connsiteY12" fmla="*/ 529744 h 920285"/>
              <a:gd name="connsiteX13" fmla="*/ 913896 w 1188971"/>
              <a:gd name="connsiteY13" fmla="*/ 534519 h 920285"/>
              <a:gd name="connsiteX14" fmla="*/ 852990 w 1188971"/>
              <a:gd name="connsiteY14" fmla="*/ 550617 h 920285"/>
              <a:gd name="connsiteX15" fmla="*/ 409048 w 1188971"/>
              <a:gd name="connsiteY15" fmla="*/ 884530 h 920285"/>
              <a:gd name="connsiteX16" fmla="*/ 389499 w 1188971"/>
              <a:gd name="connsiteY16" fmla="*/ 914180 h 920285"/>
              <a:gd name="connsiteX17" fmla="*/ 371663 w 1188971"/>
              <a:gd name="connsiteY17" fmla="*/ 911840 h 920285"/>
              <a:gd name="connsiteX18" fmla="*/ 366123 w 1188971"/>
              <a:gd name="connsiteY18" fmla="*/ 920135 h 920285"/>
              <a:gd name="connsiteX19" fmla="*/ 364796 w 1188971"/>
              <a:gd name="connsiteY19" fmla="*/ 920285 h 920285"/>
              <a:gd name="connsiteX20" fmla="*/ 364285 w 1188971"/>
              <a:gd name="connsiteY20" fmla="*/ 920227 h 920285"/>
              <a:gd name="connsiteX21" fmla="*/ 369722 w 1188971"/>
              <a:gd name="connsiteY21" fmla="*/ 911585 h 920285"/>
              <a:gd name="connsiteX22" fmla="*/ 356497 w 1188971"/>
              <a:gd name="connsiteY22" fmla="*/ 909850 h 920285"/>
              <a:gd name="connsiteX23" fmla="*/ 268221 w 1188971"/>
              <a:gd name="connsiteY23" fmla="*/ 879517 h 92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88971" h="920285">
                <a:moveTo>
                  <a:pt x="268221" y="879517"/>
                </a:moveTo>
                <a:cubicBezTo>
                  <a:pt x="37041" y="773088"/>
                  <a:pt x="-64089" y="499401"/>
                  <a:pt x="42339" y="268221"/>
                </a:cubicBezTo>
                <a:cubicBezTo>
                  <a:pt x="148768" y="37041"/>
                  <a:pt x="422455" y="-64090"/>
                  <a:pt x="653635" y="42339"/>
                </a:cubicBezTo>
                <a:cubicBezTo>
                  <a:pt x="827019" y="122161"/>
                  <a:pt x="927252" y="296065"/>
                  <a:pt x="921632" y="475557"/>
                </a:cubicBezTo>
                <a:lnTo>
                  <a:pt x="920208" y="486418"/>
                </a:lnTo>
                <a:lnTo>
                  <a:pt x="923768" y="485433"/>
                </a:lnTo>
                <a:cubicBezTo>
                  <a:pt x="964807" y="477333"/>
                  <a:pt x="1006431" y="472334"/>
                  <a:pt x="1048363" y="470535"/>
                </a:cubicBezTo>
                <a:lnTo>
                  <a:pt x="1050490" y="450273"/>
                </a:lnTo>
                <a:lnTo>
                  <a:pt x="1188971" y="497130"/>
                </a:lnTo>
                <a:lnTo>
                  <a:pt x="1041921" y="531910"/>
                </a:lnTo>
                <a:lnTo>
                  <a:pt x="1044046" y="511659"/>
                </a:lnTo>
                <a:cubicBezTo>
                  <a:pt x="1004272" y="513654"/>
                  <a:pt x="964803" y="518646"/>
                  <a:pt x="925894" y="526543"/>
                </a:cubicBezTo>
                <a:lnTo>
                  <a:pt x="914523" y="529744"/>
                </a:lnTo>
                <a:lnTo>
                  <a:pt x="913896" y="534519"/>
                </a:lnTo>
                <a:lnTo>
                  <a:pt x="852990" y="550617"/>
                </a:lnTo>
                <a:cubicBezTo>
                  <a:pt x="678861" y="614960"/>
                  <a:pt x="523142" y="729124"/>
                  <a:pt x="409048" y="884530"/>
                </a:cubicBezTo>
                <a:lnTo>
                  <a:pt x="389499" y="914180"/>
                </a:lnTo>
                <a:lnTo>
                  <a:pt x="371663" y="911840"/>
                </a:lnTo>
                <a:lnTo>
                  <a:pt x="366123" y="920135"/>
                </a:lnTo>
                <a:lnTo>
                  <a:pt x="364796" y="920285"/>
                </a:lnTo>
                <a:lnTo>
                  <a:pt x="364285" y="920227"/>
                </a:lnTo>
                <a:lnTo>
                  <a:pt x="369722" y="911585"/>
                </a:lnTo>
                <a:lnTo>
                  <a:pt x="356497" y="909850"/>
                </a:lnTo>
                <a:cubicBezTo>
                  <a:pt x="326680" y="902880"/>
                  <a:pt x="297119" y="892820"/>
                  <a:pt x="268221" y="8795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/>
          <p:nvPr>
            <p:custDataLst>
              <p:tags r:id="rId18"/>
            </p:custDataLst>
          </p:nvPr>
        </p:nvSpPr>
        <p:spPr bwMode="auto">
          <a:xfrm>
            <a:off x="5866907" y="2327687"/>
            <a:ext cx="383655" cy="369530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任意多边形 86"/>
          <p:cNvSpPr/>
          <p:nvPr>
            <p:custDataLst>
              <p:tags r:id="rId19"/>
            </p:custDataLst>
          </p:nvPr>
        </p:nvSpPr>
        <p:spPr>
          <a:xfrm>
            <a:off x="4795748" y="4167823"/>
            <a:ext cx="414541" cy="414583"/>
          </a:xfrm>
          <a:custGeom>
            <a:avLst/>
            <a:gdLst/>
            <a:ahLst/>
            <a:cxnLst/>
            <a:rect l="0" t="0" r="0" b="0"/>
            <a:pathLst>
              <a:path w="12725400" h="12726672">
                <a:moveTo>
                  <a:pt x="5332730" y="7392670"/>
                </a:moveTo>
                <a:cubicBezTo>
                  <a:pt x="4206240" y="6267450"/>
                  <a:pt x="3129280" y="4963160"/>
                  <a:pt x="3646170" y="4447540"/>
                </a:cubicBezTo>
                <a:cubicBezTo>
                  <a:pt x="4384040" y="3709670"/>
                  <a:pt x="5026660" y="3255010"/>
                  <a:pt x="3719830" y="1628140"/>
                </a:cubicBezTo>
                <a:cubicBezTo>
                  <a:pt x="2411730" y="0"/>
                  <a:pt x="1539240" y="1249680"/>
                  <a:pt x="824230" y="1964690"/>
                </a:cubicBezTo>
                <a:cubicBezTo>
                  <a:pt x="0" y="2790190"/>
                  <a:pt x="781050" y="5864860"/>
                  <a:pt x="3820160" y="8905240"/>
                </a:cubicBezTo>
                <a:cubicBezTo>
                  <a:pt x="6859270" y="11944350"/>
                  <a:pt x="9935210" y="12726671"/>
                  <a:pt x="10760710" y="11901171"/>
                </a:cubicBezTo>
                <a:cubicBezTo>
                  <a:pt x="11475720" y="11186161"/>
                  <a:pt x="12725399" y="10314940"/>
                  <a:pt x="11098529" y="9006840"/>
                </a:cubicBezTo>
                <a:cubicBezTo>
                  <a:pt x="9471629" y="7698779"/>
                  <a:pt x="9016999" y="8341360"/>
                  <a:pt x="8279129" y="9080500"/>
                </a:cubicBezTo>
                <a:cubicBezTo>
                  <a:pt x="7762239" y="9594850"/>
                  <a:pt x="6459220" y="8517890"/>
                  <a:pt x="5332729" y="7392671"/>
                </a:cubicBezTo>
              </a:path>
            </a:pathLst>
          </a:cu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8"/>
          <p:cNvSpPr/>
          <p:nvPr>
            <p:custDataLst>
              <p:tags r:id="rId20"/>
            </p:custDataLst>
          </p:nvPr>
        </p:nvSpPr>
        <p:spPr bwMode="auto">
          <a:xfrm>
            <a:off x="7021486" y="2847855"/>
            <a:ext cx="383655" cy="369530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任意多边形 81"/>
          <p:cNvSpPr/>
          <p:nvPr>
            <p:custDataLst>
              <p:tags r:id="rId21"/>
            </p:custDataLst>
          </p:nvPr>
        </p:nvSpPr>
        <p:spPr bwMode="auto">
          <a:xfrm>
            <a:off x="5866907" y="4825212"/>
            <a:ext cx="383655" cy="36953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6"/>
          <p:cNvSpPr/>
          <p:nvPr>
            <p:custDataLst>
              <p:tags r:id="rId22"/>
            </p:custDataLst>
          </p:nvPr>
        </p:nvSpPr>
        <p:spPr bwMode="auto">
          <a:xfrm>
            <a:off x="7021486" y="4190349"/>
            <a:ext cx="383655" cy="369530"/>
          </a:xfrm>
          <a:custGeom>
            <a:avLst/>
            <a:gdLst>
              <a:gd name="connsiteX0" fmla="*/ 304701 w 609473"/>
              <a:gd name="connsiteY0" fmla="*/ 381618 h 587034"/>
              <a:gd name="connsiteX1" fmla="*/ 325879 w 609473"/>
              <a:gd name="connsiteY1" fmla="*/ 394101 h 587034"/>
              <a:gd name="connsiteX2" fmla="*/ 309542 w 609473"/>
              <a:gd name="connsiteY2" fmla="*/ 410914 h 587034"/>
              <a:gd name="connsiteX3" fmla="*/ 331022 w 609473"/>
              <a:gd name="connsiteY3" fmla="*/ 433867 h 587034"/>
              <a:gd name="connsiteX4" fmla="*/ 312466 w 609473"/>
              <a:gd name="connsiteY4" fmla="*/ 468800 h 587034"/>
              <a:gd name="connsiteX5" fmla="*/ 294112 w 609473"/>
              <a:gd name="connsiteY5" fmla="*/ 468096 h 587034"/>
              <a:gd name="connsiteX6" fmla="*/ 278380 w 609473"/>
              <a:gd name="connsiteY6" fmla="*/ 432055 h 587034"/>
              <a:gd name="connsiteX7" fmla="*/ 299861 w 609473"/>
              <a:gd name="connsiteY7" fmla="*/ 410612 h 587034"/>
              <a:gd name="connsiteX8" fmla="*/ 284028 w 609473"/>
              <a:gd name="connsiteY8" fmla="*/ 393397 h 587034"/>
              <a:gd name="connsiteX9" fmla="*/ 224835 w 609473"/>
              <a:gd name="connsiteY9" fmla="*/ 380559 h 587034"/>
              <a:gd name="connsiteX10" fmla="*/ 283211 w 609473"/>
              <a:gd name="connsiteY10" fmla="*/ 483344 h 587034"/>
              <a:gd name="connsiteX11" fmla="*/ 305190 w 609473"/>
              <a:gd name="connsiteY11" fmla="*/ 499753 h 587034"/>
              <a:gd name="connsiteX12" fmla="*/ 327069 w 609473"/>
              <a:gd name="connsiteY12" fmla="*/ 483646 h 587034"/>
              <a:gd name="connsiteX13" fmla="*/ 387865 w 609473"/>
              <a:gd name="connsiteY13" fmla="*/ 380861 h 587034"/>
              <a:gd name="connsiteX14" fmla="*/ 498972 w 609473"/>
              <a:gd name="connsiteY14" fmla="*/ 386700 h 587034"/>
              <a:gd name="connsiteX15" fmla="*/ 581344 w 609473"/>
              <a:gd name="connsiteY15" fmla="*/ 414485 h 587034"/>
              <a:gd name="connsiteX16" fmla="*/ 609473 w 609473"/>
              <a:gd name="connsiteY16" fmla="*/ 494820 h 587034"/>
              <a:gd name="connsiteX17" fmla="*/ 609473 w 609473"/>
              <a:gd name="connsiteY17" fmla="*/ 529048 h 587034"/>
              <a:gd name="connsiteX18" fmla="*/ 551399 w 609473"/>
              <a:gd name="connsiteY18" fmla="*/ 587034 h 587034"/>
              <a:gd name="connsiteX19" fmla="*/ 58074 w 609473"/>
              <a:gd name="connsiteY19" fmla="*/ 587034 h 587034"/>
              <a:gd name="connsiteX20" fmla="*/ 0 w 609473"/>
              <a:gd name="connsiteY20" fmla="*/ 529048 h 587034"/>
              <a:gd name="connsiteX21" fmla="*/ 0 w 609473"/>
              <a:gd name="connsiteY21" fmla="*/ 494820 h 587034"/>
              <a:gd name="connsiteX22" fmla="*/ 28129 w 609473"/>
              <a:gd name="connsiteY22" fmla="*/ 414485 h 587034"/>
              <a:gd name="connsiteX23" fmla="*/ 110501 w 609473"/>
              <a:gd name="connsiteY23" fmla="*/ 386700 h 587034"/>
              <a:gd name="connsiteX24" fmla="*/ 316407 w 609473"/>
              <a:gd name="connsiteY24" fmla="*/ 206077 h 587034"/>
              <a:gd name="connsiteX25" fmla="*/ 316407 w 609473"/>
              <a:gd name="connsiteY25" fmla="*/ 272924 h 587034"/>
              <a:gd name="connsiteX26" fmla="*/ 335965 w 609473"/>
              <a:gd name="connsiteY26" fmla="*/ 266783 h 587034"/>
              <a:gd name="connsiteX27" fmla="*/ 346551 w 609473"/>
              <a:gd name="connsiteY27" fmla="*/ 239602 h 587034"/>
              <a:gd name="connsiteX28" fmla="*/ 336570 w 609473"/>
              <a:gd name="connsiteY28" fmla="*/ 216346 h 587034"/>
              <a:gd name="connsiteX29" fmla="*/ 316407 w 609473"/>
              <a:gd name="connsiteY29" fmla="*/ 206077 h 587034"/>
              <a:gd name="connsiteX30" fmla="*/ 299872 w 609473"/>
              <a:gd name="connsiteY30" fmla="*/ 94230 h 587034"/>
              <a:gd name="connsiteX31" fmla="*/ 277793 w 609473"/>
              <a:gd name="connsiteY31" fmla="*/ 102183 h 587034"/>
              <a:gd name="connsiteX32" fmla="*/ 270534 w 609473"/>
              <a:gd name="connsiteY32" fmla="*/ 122922 h 587034"/>
              <a:gd name="connsiteX33" fmla="*/ 281322 w 609473"/>
              <a:gd name="connsiteY33" fmla="*/ 145674 h 587034"/>
              <a:gd name="connsiteX34" fmla="*/ 299872 w 609473"/>
              <a:gd name="connsiteY34" fmla="*/ 154231 h 587034"/>
              <a:gd name="connsiteX35" fmla="*/ 316407 w 609473"/>
              <a:gd name="connsiteY35" fmla="*/ 42585 h 587034"/>
              <a:gd name="connsiteX36" fmla="*/ 316407 w 609473"/>
              <a:gd name="connsiteY36" fmla="*/ 56478 h 587034"/>
              <a:gd name="connsiteX37" fmla="*/ 360061 w 609473"/>
              <a:gd name="connsiteY37" fmla="*/ 70169 h 587034"/>
              <a:gd name="connsiteX38" fmla="*/ 389904 w 609473"/>
              <a:gd name="connsiteY38" fmla="*/ 129465 h 587034"/>
              <a:gd name="connsiteX39" fmla="*/ 344837 w 609473"/>
              <a:gd name="connsiteY39" fmla="*/ 129465 h 587034"/>
              <a:gd name="connsiteX40" fmla="*/ 339797 w 609473"/>
              <a:gd name="connsiteY40" fmla="*/ 107217 h 587034"/>
              <a:gd name="connsiteX41" fmla="*/ 316407 w 609473"/>
              <a:gd name="connsiteY41" fmla="*/ 93928 h 587034"/>
              <a:gd name="connsiteX42" fmla="*/ 316407 w 609473"/>
              <a:gd name="connsiteY42" fmla="*/ 159063 h 587034"/>
              <a:gd name="connsiteX43" fmla="*/ 371050 w 609473"/>
              <a:gd name="connsiteY43" fmla="*/ 183829 h 587034"/>
              <a:gd name="connsiteX44" fmla="*/ 394037 w 609473"/>
              <a:gd name="connsiteY44" fmla="*/ 234467 h 587034"/>
              <a:gd name="connsiteX45" fmla="*/ 362380 w 609473"/>
              <a:gd name="connsiteY45" fmla="*/ 297086 h 587034"/>
              <a:gd name="connsiteX46" fmla="*/ 316407 w 609473"/>
              <a:gd name="connsiteY46" fmla="*/ 311079 h 587034"/>
              <a:gd name="connsiteX47" fmla="*/ 316407 w 609473"/>
              <a:gd name="connsiteY47" fmla="*/ 318328 h 587034"/>
              <a:gd name="connsiteX48" fmla="*/ 445959 w 609473"/>
              <a:gd name="connsiteY48" fmla="*/ 180507 h 587034"/>
              <a:gd name="connsiteX49" fmla="*/ 316407 w 609473"/>
              <a:gd name="connsiteY49" fmla="*/ 42585 h 587034"/>
              <a:gd name="connsiteX50" fmla="*/ 299872 w 609473"/>
              <a:gd name="connsiteY50" fmla="*/ 42484 h 587034"/>
              <a:gd name="connsiteX51" fmla="*/ 168808 w 609473"/>
              <a:gd name="connsiteY51" fmla="*/ 180507 h 587034"/>
              <a:gd name="connsiteX52" fmla="*/ 299872 w 609473"/>
              <a:gd name="connsiteY52" fmla="*/ 318428 h 587034"/>
              <a:gd name="connsiteX53" fmla="*/ 299872 w 609473"/>
              <a:gd name="connsiteY53" fmla="*/ 311381 h 587034"/>
              <a:gd name="connsiteX54" fmla="*/ 249564 w 609473"/>
              <a:gd name="connsiteY54" fmla="*/ 296683 h 587034"/>
              <a:gd name="connsiteX55" fmla="*/ 220729 w 609473"/>
              <a:gd name="connsiteY55" fmla="*/ 229635 h 587034"/>
              <a:gd name="connsiteX56" fmla="*/ 266904 w 609473"/>
              <a:gd name="connsiteY56" fmla="*/ 229635 h 587034"/>
              <a:gd name="connsiteX57" fmla="*/ 273659 w 609473"/>
              <a:gd name="connsiteY57" fmla="*/ 258528 h 587034"/>
              <a:gd name="connsiteX58" fmla="*/ 299872 w 609473"/>
              <a:gd name="connsiteY58" fmla="*/ 273428 h 587034"/>
              <a:gd name="connsiteX59" fmla="*/ 299872 w 609473"/>
              <a:gd name="connsiteY59" fmla="*/ 200440 h 587034"/>
              <a:gd name="connsiteX60" fmla="*/ 285959 w 609473"/>
              <a:gd name="connsiteY60" fmla="*/ 196312 h 587034"/>
              <a:gd name="connsiteX61" fmla="*/ 239784 w 609473"/>
              <a:gd name="connsiteY61" fmla="*/ 169634 h 587034"/>
              <a:gd name="connsiteX62" fmla="*/ 226375 w 609473"/>
              <a:gd name="connsiteY62" fmla="*/ 128459 h 587034"/>
              <a:gd name="connsiteX63" fmla="*/ 231618 w 609473"/>
              <a:gd name="connsiteY63" fmla="*/ 99566 h 587034"/>
              <a:gd name="connsiteX64" fmla="*/ 246237 w 609473"/>
              <a:gd name="connsiteY64" fmla="*/ 77115 h 587034"/>
              <a:gd name="connsiteX65" fmla="*/ 273256 w 609473"/>
              <a:gd name="connsiteY65" fmla="*/ 60404 h 587034"/>
              <a:gd name="connsiteX66" fmla="*/ 299872 w 609473"/>
              <a:gd name="connsiteY66" fmla="*/ 56075 h 587034"/>
              <a:gd name="connsiteX67" fmla="*/ 307333 w 609473"/>
              <a:gd name="connsiteY67" fmla="*/ 0 h 587034"/>
              <a:gd name="connsiteX68" fmla="*/ 488101 w 609473"/>
              <a:gd name="connsiteY68" fmla="*/ 180507 h 587034"/>
              <a:gd name="connsiteX69" fmla="*/ 307333 w 609473"/>
              <a:gd name="connsiteY69" fmla="*/ 361013 h 587034"/>
              <a:gd name="connsiteX70" fmla="*/ 126665 w 609473"/>
              <a:gd name="connsiteY70" fmla="*/ 180507 h 587034"/>
              <a:gd name="connsiteX71" fmla="*/ 307333 w 609473"/>
              <a:gd name="connsiteY71" fmla="*/ 0 h 58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9473" h="587034">
                <a:moveTo>
                  <a:pt x="304701" y="381618"/>
                </a:moveTo>
                <a:lnTo>
                  <a:pt x="325879" y="394101"/>
                </a:lnTo>
                <a:lnTo>
                  <a:pt x="309542" y="410914"/>
                </a:lnTo>
                <a:lnTo>
                  <a:pt x="331022" y="433867"/>
                </a:lnTo>
                <a:lnTo>
                  <a:pt x="312466" y="468800"/>
                </a:lnTo>
                <a:cubicBezTo>
                  <a:pt x="307021" y="479069"/>
                  <a:pt x="298751" y="478767"/>
                  <a:pt x="294112" y="468096"/>
                </a:cubicBezTo>
                <a:lnTo>
                  <a:pt x="278380" y="432055"/>
                </a:lnTo>
                <a:lnTo>
                  <a:pt x="299861" y="410612"/>
                </a:lnTo>
                <a:lnTo>
                  <a:pt x="284028" y="393397"/>
                </a:lnTo>
                <a:close/>
                <a:moveTo>
                  <a:pt x="224835" y="380559"/>
                </a:moveTo>
                <a:lnTo>
                  <a:pt x="283211" y="483344"/>
                </a:lnTo>
                <a:cubicBezTo>
                  <a:pt x="289260" y="493914"/>
                  <a:pt x="297024" y="499753"/>
                  <a:pt x="305190" y="499753"/>
                </a:cubicBezTo>
                <a:cubicBezTo>
                  <a:pt x="313155" y="499753"/>
                  <a:pt x="320919" y="494015"/>
                  <a:pt x="327069" y="483646"/>
                </a:cubicBezTo>
                <a:lnTo>
                  <a:pt x="387865" y="380861"/>
                </a:lnTo>
                <a:lnTo>
                  <a:pt x="498972" y="386700"/>
                </a:lnTo>
                <a:cubicBezTo>
                  <a:pt x="529521" y="388311"/>
                  <a:pt x="565716" y="400492"/>
                  <a:pt x="581344" y="414485"/>
                </a:cubicBezTo>
                <a:cubicBezTo>
                  <a:pt x="597072" y="428679"/>
                  <a:pt x="609473" y="464015"/>
                  <a:pt x="609473" y="494820"/>
                </a:cubicBezTo>
                <a:lnTo>
                  <a:pt x="609473" y="529048"/>
                </a:lnTo>
                <a:cubicBezTo>
                  <a:pt x="609473" y="561061"/>
                  <a:pt x="583360" y="587034"/>
                  <a:pt x="551399" y="587034"/>
                </a:cubicBezTo>
                <a:lnTo>
                  <a:pt x="58074" y="587034"/>
                </a:lnTo>
                <a:cubicBezTo>
                  <a:pt x="26012" y="587034"/>
                  <a:pt x="0" y="561061"/>
                  <a:pt x="0" y="529048"/>
                </a:cubicBezTo>
                <a:lnTo>
                  <a:pt x="0" y="494820"/>
                </a:lnTo>
                <a:cubicBezTo>
                  <a:pt x="0" y="464015"/>
                  <a:pt x="12401" y="428679"/>
                  <a:pt x="28129" y="414485"/>
                </a:cubicBezTo>
                <a:cubicBezTo>
                  <a:pt x="43757" y="400492"/>
                  <a:pt x="79851" y="388311"/>
                  <a:pt x="110501" y="386700"/>
                </a:cubicBezTo>
                <a:close/>
                <a:moveTo>
                  <a:pt x="316407" y="206077"/>
                </a:moveTo>
                <a:lnTo>
                  <a:pt x="316407" y="272924"/>
                </a:lnTo>
                <a:cubicBezTo>
                  <a:pt x="325379" y="271817"/>
                  <a:pt x="331832" y="269703"/>
                  <a:pt x="335965" y="266783"/>
                </a:cubicBezTo>
                <a:cubicBezTo>
                  <a:pt x="343023" y="261548"/>
                  <a:pt x="346551" y="252488"/>
                  <a:pt x="346551" y="239602"/>
                </a:cubicBezTo>
                <a:cubicBezTo>
                  <a:pt x="346551" y="229736"/>
                  <a:pt x="343224" y="222084"/>
                  <a:pt x="336570" y="216346"/>
                </a:cubicBezTo>
                <a:cubicBezTo>
                  <a:pt x="332638" y="213024"/>
                  <a:pt x="325884" y="209601"/>
                  <a:pt x="316407" y="206077"/>
                </a:cubicBezTo>
                <a:close/>
                <a:moveTo>
                  <a:pt x="299872" y="94230"/>
                </a:moveTo>
                <a:cubicBezTo>
                  <a:pt x="289891" y="94431"/>
                  <a:pt x="282531" y="97149"/>
                  <a:pt x="277793" y="102183"/>
                </a:cubicBezTo>
                <a:cubicBezTo>
                  <a:pt x="272954" y="107317"/>
                  <a:pt x="270534" y="114163"/>
                  <a:pt x="270534" y="122922"/>
                </a:cubicBezTo>
                <a:cubicBezTo>
                  <a:pt x="270534" y="132586"/>
                  <a:pt x="274163" y="140137"/>
                  <a:pt x="281322" y="145674"/>
                </a:cubicBezTo>
                <a:cubicBezTo>
                  <a:pt x="285354" y="148795"/>
                  <a:pt x="291504" y="151613"/>
                  <a:pt x="299872" y="154231"/>
                </a:cubicBezTo>
                <a:close/>
                <a:moveTo>
                  <a:pt x="316407" y="42585"/>
                </a:moveTo>
                <a:lnTo>
                  <a:pt x="316407" y="56478"/>
                </a:lnTo>
                <a:cubicBezTo>
                  <a:pt x="334957" y="57887"/>
                  <a:pt x="349576" y="62518"/>
                  <a:pt x="360061" y="70169"/>
                </a:cubicBezTo>
                <a:cubicBezTo>
                  <a:pt x="379318" y="82350"/>
                  <a:pt x="389198" y="102082"/>
                  <a:pt x="389904" y="129465"/>
                </a:cubicBezTo>
                <a:lnTo>
                  <a:pt x="344837" y="129465"/>
                </a:lnTo>
                <a:cubicBezTo>
                  <a:pt x="344031" y="119297"/>
                  <a:pt x="342317" y="111948"/>
                  <a:pt x="339797" y="107217"/>
                </a:cubicBezTo>
                <a:cubicBezTo>
                  <a:pt x="335562" y="99163"/>
                  <a:pt x="327698" y="94733"/>
                  <a:pt x="316407" y="93928"/>
                </a:cubicBezTo>
                <a:lnTo>
                  <a:pt x="316407" y="159063"/>
                </a:lnTo>
                <a:cubicBezTo>
                  <a:pt x="343527" y="168426"/>
                  <a:pt x="361674" y="176681"/>
                  <a:pt x="371050" y="183829"/>
                </a:cubicBezTo>
                <a:cubicBezTo>
                  <a:pt x="386375" y="195809"/>
                  <a:pt x="394037" y="212722"/>
                  <a:pt x="394037" y="234467"/>
                </a:cubicBezTo>
                <a:cubicBezTo>
                  <a:pt x="394037" y="263159"/>
                  <a:pt x="383451" y="284099"/>
                  <a:pt x="362380" y="297086"/>
                </a:cubicBezTo>
                <a:cubicBezTo>
                  <a:pt x="349475" y="305039"/>
                  <a:pt x="334151" y="309670"/>
                  <a:pt x="316407" y="311079"/>
                </a:cubicBezTo>
                <a:lnTo>
                  <a:pt x="316407" y="318328"/>
                </a:lnTo>
                <a:cubicBezTo>
                  <a:pt x="388593" y="313697"/>
                  <a:pt x="445959" y="253696"/>
                  <a:pt x="445959" y="180507"/>
                </a:cubicBezTo>
                <a:cubicBezTo>
                  <a:pt x="445959" y="107217"/>
                  <a:pt x="388593" y="47316"/>
                  <a:pt x="316407" y="42585"/>
                </a:cubicBezTo>
                <a:close/>
                <a:moveTo>
                  <a:pt x="299872" y="42484"/>
                </a:moveTo>
                <a:cubicBezTo>
                  <a:pt x="226980" y="46410"/>
                  <a:pt x="168808" y="106713"/>
                  <a:pt x="168808" y="180507"/>
                </a:cubicBezTo>
                <a:cubicBezTo>
                  <a:pt x="168808" y="254199"/>
                  <a:pt x="226980" y="314502"/>
                  <a:pt x="299872" y="318428"/>
                </a:cubicBezTo>
                <a:lnTo>
                  <a:pt x="299872" y="311381"/>
                </a:lnTo>
                <a:cubicBezTo>
                  <a:pt x="277390" y="308864"/>
                  <a:pt x="260553" y="303931"/>
                  <a:pt x="249564" y="296683"/>
                </a:cubicBezTo>
                <a:cubicBezTo>
                  <a:pt x="230005" y="283596"/>
                  <a:pt x="220427" y="261246"/>
                  <a:pt x="220729" y="229635"/>
                </a:cubicBezTo>
                <a:lnTo>
                  <a:pt x="266904" y="229635"/>
                </a:lnTo>
                <a:cubicBezTo>
                  <a:pt x="268518" y="244031"/>
                  <a:pt x="270736" y="253696"/>
                  <a:pt x="273659" y="258528"/>
                </a:cubicBezTo>
                <a:cubicBezTo>
                  <a:pt x="278095" y="266179"/>
                  <a:pt x="286867" y="271112"/>
                  <a:pt x="299872" y="273428"/>
                </a:cubicBezTo>
                <a:lnTo>
                  <a:pt x="299872" y="200440"/>
                </a:lnTo>
                <a:lnTo>
                  <a:pt x="285959" y="196312"/>
                </a:lnTo>
                <a:cubicBezTo>
                  <a:pt x="264182" y="189970"/>
                  <a:pt x="248757" y="181010"/>
                  <a:pt x="239784" y="169634"/>
                </a:cubicBezTo>
                <a:cubicBezTo>
                  <a:pt x="230811" y="158258"/>
                  <a:pt x="226375" y="144466"/>
                  <a:pt x="226375" y="128459"/>
                </a:cubicBezTo>
                <a:cubicBezTo>
                  <a:pt x="226375" y="117787"/>
                  <a:pt x="228089" y="108223"/>
                  <a:pt x="231618" y="99566"/>
                </a:cubicBezTo>
                <a:cubicBezTo>
                  <a:pt x="235046" y="90908"/>
                  <a:pt x="239986" y="83357"/>
                  <a:pt x="246237" y="77115"/>
                </a:cubicBezTo>
                <a:cubicBezTo>
                  <a:pt x="254302" y="69062"/>
                  <a:pt x="263376" y="63424"/>
                  <a:pt x="273256" y="60404"/>
                </a:cubicBezTo>
                <a:cubicBezTo>
                  <a:pt x="279406" y="58390"/>
                  <a:pt x="288177" y="56981"/>
                  <a:pt x="299872" y="56075"/>
                </a:cubicBezTo>
                <a:close/>
                <a:moveTo>
                  <a:pt x="307333" y="0"/>
                </a:moveTo>
                <a:cubicBezTo>
                  <a:pt x="407043" y="0"/>
                  <a:pt x="488101" y="80941"/>
                  <a:pt x="488101" y="180507"/>
                </a:cubicBezTo>
                <a:cubicBezTo>
                  <a:pt x="488101" y="279971"/>
                  <a:pt x="407043" y="361013"/>
                  <a:pt x="307333" y="361013"/>
                </a:cubicBezTo>
                <a:cubicBezTo>
                  <a:pt x="207724" y="361013"/>
                  <a:pt x="126665" y="279971"/>
                  <a:pt x="126665" y="180507"/>
                </a:cubicBezTo>
                <a:cubicBezTo>
                  <a:pt x="126665" y="80941"/>
                  <a:pt x="207724" y="0"/>
                  <a:pt x="307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anchor="ctr">
            <a:normAutofit/>
          </a:bodyPr>
          <a:lstStyle/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PA_ImportSvg_636905887840661777"/>
          <p:cNvSpPr/>
          <p:nvPr>
            <p:custDataLst>
              <p:tags r:id="rId23"/>
            </p:custDataLst>
          </p:nvPr>
        </p:nvSpPr>
        <p:spPr>
          <a:xfrm>
            <a:off x="4795947" y="2825329"/>
            <a:ext cx="414142" cy="414583"/>
          </a:xfrm>
          <a:custGeom>
            <a:avLst/>
            <a:gdLst/>
            <a:ahLst/>
            <a:cxnLst/>
            <a:rect l="l" t="t" r="r" b="b"/>
            <a:pathLst>
              <a:path w="12174156" h="12187135">
                <a:moveTo>
                  <a:pt x="6087078" y="1"/>
                </a:moveTo>
                <a:cubicBezTo>
                  <a:pt x="7346026" y="1"/>
                  <a:pt x="7346026" y="1"/>
                  <a:pt x="8455717" y="480218"/>
                </a:cubicBezTo>
                <a:cubicBezTo>
                  <a:pt x="9565411" y="960426"/>
                  <a:pt x="9565411" y="960426"/>
                  <a:pt x="10389565" y="1784592"/>
                </a:cubicBezTo>
                <a:cubicBezTo>
                  <a:pt x="11213724" y="2608752"/>
                  <a:pt x="11213724" y="2608752"/>
                  <a:pt x="11693938" y="3718439"/>
                </a:cubicBezTo>
                <a:cubicBezTo>
                  <a:pt x="12174145" y="4828130"/>
                  <a:pt x="12174145" y="4828130"/>
                  <a:pt x="12174156" y="6087078"/>
                </a:cubicBezTo>
                <a:cubicBezTo>
                  <a:pt x="12174156" y="7359005"/>
                  <a:pt x="12174156" y="7359005"/>
                  <a:pt x="11693938" y="8468696"/>
                </a:cubicBezTo>
                <a:cubicBezTo>
                  <a:pt x="11213731" y="9578391"/>
                  <a:pt x="11213731" y="9578391"/>
                  <a:pt x="10389565" y="10402543"/>
                </a:cubicBezTo>
                <a:cubicBezTo>
                  <a:pt x="9565406" y="11226702"/>
                  <a:pt x="9565406" y="11226702"/>
                  <a:pt x="8455717" y="11706917"/>
                </a:cubicBezTo>
                <a:cubicBezTo>
                  <a:pt x="7346025" y="12187124"/>
                  <a:pt x="7346025" y="12187124"/>
                  <a:pt x="6087078" y="12187134"/>
                </a:cubicBezTo>
                <a:cubicBezTo>
                  <a:pt x="4828132" y="12187134"/>
                  <a:pt x="4828132" y="12187134"/>
                  <a:pt x="3718440" y="11706917"/>
                </a:cubicBezTo>
                <a:cubicBezTo>
                  <a:pt x="2608743" y="11226708"/>
                  <a:pt x="2608743" y="11226708"/>
                  <a:pt x="1784592" y="10402543"/>
                </a:cubicBezTo>
                <a:cubicBezTo>
                  <a:pt x="960434" y="9578385"/>
                  <a:pt x="960434" y="9578385"/>
                  <a:pt x="480218" y="8468695"/>
                </a:cubicBezTo>
                <a:cubicBezTo>
                  <a:pt x="11" y="7359001"/>
                  <a:pt x="11" y="7359001"/>
                  <a:pt x="1" y="6087078"/>
                </a:cubicBezTo>
                <a:cubicBezTo>
                  <a:pt x="1" y="4828130"/>
                  <a:pt x="1" y="4828130"/>
                  <a:pt x="480218" y="3718439"/>
                </a:cubicBezTo>
                <a:cubicBezTo>
                  <a:pt x="960426" y="2608744"/>
                  <a:pt x="960426" y="2608744"/>
                  <a:pt x="1784592" y="1784591"/>
                </a:cubicBezTo>
                <a:cubicBezTo>
                  <a:pt x="2608751" y="960432"/>
                  <a:pt x="2608751" y="960432"/>
                  <a:pt x="3718440" y="480218"/>
                </a:cubicBezTo>
                <a:cubicBezTo>
                  <a:pt x="4828132" y="11"/>
                  <a:pt x="4828132" y="11"/>
                  <a:pt x="6087078" y="0"/>
                </a:cubicBezTo>
                <a:moveTo>
                  <a:pt x="7748370" y="7774327"/>
                </a:moveTo>
                <a:cubicBezTo>
                  <a:pt x="7787306" y="7722412"/>
                  <a:pt x="7787306" y="7722412"/>
                  <a:pt x="7709434" y="7644539"/>
                </a:cubicBezTo>
                <a:cubicBezTo>
                  <a:pt x="7631561" y="7566666"/>
                  <a:pt x="7631561" y="7566666"/>
                  <a:pt x="7527730" y="7469325"/>
                </a:cubicBezTo>
                <a:cubicBezTo>
                  <a:pt x="7423895" y="7371988"/>
                  <a:pt x="7423895" y="7371988"/>
                  <a:pt x="7346026" y="7268153"/>
                </a:cubicBezTo>
                <a:cubicBezTo>
                  <a:pt x="7268152" y="7164321"/>
                  <a:pt x="7268152" y="7164321"/>
                  <a:pt x="7294111" y="7073470"/>
                </a:cubicBezTo>
                <a:cubicBezTo>
                  <a:pt x="7359005" y="6865808"/>
                  <a:pt x="7359005" y="6865808"/>
                  <a:pt x="7339537" y="6768467"/>
                </a:cubicBezTo>
                <a:cubicBezTo>
                  <a:pt x="7320068" y="6671126"/>
                  <a:pt x="7320068" y="6671126"/>
                  <a:pt x="7216238" y="6638679"/>
                </a:cubicBezTo>
                <a:cubicBezTo>
                  <a:pt x="7112406" y="6606239"/>
                  <a:pt x="7112406" y="6606239"/>
                  <a:pt x="6917725" y="6612721"/>
                </a:cubicBezTo>
                <a:cubicBezTo>
                  <a:pt x="6723043" y="6619214"/>
                  <a:pt x="6723043" y="6619214"/>
                  <a:pt x="6450486" y="6619211"/>
                </a:cubicBezTo>
                <a:cubicBezTo>
                  <a:pt x="6307719" y="6619211"/>
                  <a:pt x="6307719" y="6619211"/>
                  <a:pt x="6216867" y="6632190"/>
                </a:cubicBezTo>
                <a:cubicBezTo>
                  <a:pt x="6126015" y="6645169"/>
                  <a:pt x="6126015" y="6645169"/>
                  <a:pt x="6048143" y="6651659"/>
                </a:cubicBezTo>
                <a:cubicBezTo>
                  <a:pt x="5970269" y="6658143"/>
                  <a:pt x="5970269" y="6658143"/>
                  <a:pt x="5879418" y="6664638"/>
                </a:cubicBezTo>
                <a:cubicBezTo>
                  <a:pt x="5788567" y="6671134"/>
                  <a:pt x="5788567" y="6671134"/>
                  <a:pt x="5671757" y="6658148"/>
                </a:cubicBezTo>
                <a:cubicBezTo>
                  <a:pt x="5490053" y="6645169"/>
                  <a:pt x="5490053" y="6645169"/>
                  <a:pt x="5392712" y="6593254"/>
                </a:cubicBezTo>
                <a:cubicBezTo>
                  <a:pt x="5295368" y="6541343"/>
                  <a:pt x="5295368" y="6541343"/>
                  <a:pt x="5211008" y="6489423"/>
                </a:cubicBezTo>
                <a:cubicBezTo>
                  <a:pt x="5126648" y="6437503"/>
                  <a:pt x="5126648" y="6437503"/>
                  <a:pt x="4996857" y="6398571"/>
                </a:cubicBezTo>
                <a:cubicBezTo>
                  <a:pt x="4867069" y="6359633"/>
                  <a:pt x="4867069" y="6359633"/>
                  <a:pt x="4620471" y="6346655"/>
                </a:cubicBezTo>
                <a:cubicBezTo>
                  <a:pt x="4270042" y="6333677"/>
                  <a:pt x="4270042" y="6333677"/>
                  <a:pt x="4120786" y="6314208"/>
                </a:cubicBezTo>
                <a:cubicBezTo>
                  <a:pt x="3971528" y="6294744"/>
                  <a:pt x="3971528" y="6294744"/>
                  <a:pt x="3906635" y="6275272"/>
                </a:cubicBezTo>
                <a:cubicBezTo>
                  <a:pt x="3841740" y="6255802"/>
                  <a:pt x="3841740" y="6255802"/>
                  <a:pt x="3802804" y="6249314"/>
                </a:cubicBezTo>
                <a:cubicBezTo>
                  <a:pt x="3763867" y="6242826"/>
                  <a:pt x="3763867" y="6242826"/>
                  <a:pt x="3647058" y="6242825"/>
                </a:cubicBezTo>
                <a:cubicBezTo>
                  <a:pt x="3530248" y="6255803"/>
                  <a:pt x="3530248" y="6255803"/>
                  <a:pt x="3290140" y="6359634"/>
                </a:cubicBezTo>
                <a:cubicBezTo>
                  <a:pt x="3050040" y="6463485"/>
                  <a:pt x="3050040" y="6463485"/>
                  <a:pt x="2803433" y="6599742"/>
                </a:cubicBezTo>
                <a:cubicBezTo>
                  <a:pt x="2556822" y="6735991"/>
                  <a:pt x="2556822" y="6735991"/>
                  <a:pt x="2375131" y="6878787"/>
                </a:cubicBezTo>
                <a:cubicBezTo>
                  <a:pt x="2193429" y="7021568"/>
                  <a:pt x="2193429" y="7021568"/>
                  <a:pt x="2193427" y="7112406"/>
                </a:cubicBezTo>
                <a:cubicBezTo>
                  <a:pt x="2193427" y="7371984"/>
                  <a:pt x="2193427" y="7371984"/>
                  <a:pt x="2225874" y="7527729"/>
                </a:cubicBezTo>
                <a:cubicBezTo>
                  <a:pt x="2258326" y="7683474"/>
                  <a:pt x="2258326" y="7683474"/>
                  <a:pt x="2316726" y="7767838"/>
                </a:cubicBezTo>
                <a:cubicBezTo>
                  <a:pt x="2375123" y="7852204"/>
                  <a:pt x="2375123" y="7852204"/>
                  <a:pt x="2440025" y="7904115"/>
                </a:cubicBezTo>
                <a:cubicBezTo>
                  <a:pt x="2504932" y="7956022"/>
                  <a:pt x="2504932" y="7956022"/>
                  <a:pt x="2569814" y="8020925"/>
                </a:cubicBezTo>
                <a:cubicBezTo>
                  <a:pt x="2634695" y="8085829"/>
                  <a:pt x="2634695" y="8085829"/>
                  <a:pt x="2745028" y="8111777"/>
                </a:cubicBezTo>
                <a:cubicBezTo>
                  <a:pt x="2855364" y="8137717"/>
                  <a:pt x="2855364" y="8137717"/>
                  <a:pt x="2985137" y="8144224"/>
                </a:cubicBezTo>
                <a:cubicBezTo>
                  <a:pt x="3114911" y="8150730"/>
                  <a:pt x="3114911" y="8150730"/>
                  <a:pt x="3225246" y="8176671"/>
                </a:cubicBezTo>
                <a:cubicBezTo>
                  <a:pt x="3335581" y="8202610"/>
                  <a:pt x="3335581" y="8202610"/>
                  <a:pt x="3400460" y="8267523"/>
                </a:cubicBezTo>
                <a:cubicBezTo>
                  <a:pt x="3530249" y="8423269"/>
                  <a:pt x="3530249" y="8423269"/>
                  <a:pt x="3673016" y="8397311"/>
                </a:cubicBezTo>
                <a:cubicBezTo>
                  <a:pt x="3815781" y="8371340"/>
                  <a:pt x="3815781" y="8371340"/>
                  <a:pt x="3926103" y="8312949"/>
                </a:cubicBezTo>
                <a:cubicBezTo>
                  <a:pt x="4036427" y="8254560"/>
                  <a:pt x="4036427" y="8254560"/>
                  <a:pt x="4107807" y="8267523"/>
                </a:cubicBezTo>
                <a:cubicBezTo>
                  <a:pt x="4179187" y="8280482"/>
                  <a:pt x="4179187" y="8280482"/>
                  <a:pt x="4192169" y="8514121"/>
                </a:cubicBezTo>
                <a:cubicBezTo>
                  <a:pt x="4192169" y="8617952"/>
                  <a:pt x="4192169" y="8617952"/>
                  <a:pt x="4231106" y="8669867"/>
                </a:cubicBezTo>
                <a:cubicBezTo>
                  <a:pt x="4270042" y="8721783"/>
                  <a:pt x="4270042" y="8721783"/>
                  <a:pt x="4334936" y="8747740"/>
                </a:cubicBezTo>
                <a:lnTo>
                  <a:pt x="4490682" y="8825613"/>
                </a:lnTo>
                <a:cubicBezTo>
                  <a:pt x="4581534" y="8877528"/>
                  <a:pt x="4581534" y="8877528"/>
                  <a:pt x="4685365" y="8968380"/>
                </a:cubicBezTo>
                <a:cubicBezTo>
                  <a:pt x="4789196" y="9072211"/>
                  <a:pt x="4789196" y="9072211"/>
                  <a:pt x="4756749" y="9163063"/>
                </a:cubicBezTo>
                <a:cubicBezTo>
                  <a:pt x="4724308" y="9253917"/>
                  <a:pt x="4724308" y="9253917"/>
                  <a:pt x="4659407" y="9338277"/>
                </a:cubicBezTo>
                <a:cubicBezTo>
                  <a:pt x="4594510" y="9422639"/>
                  <a:pt x="4594510" y="9422639"/>
                  <a:pt x="4536108" y="9519980"/>
                </a:cubicBezTo>
                <a:cubicBezTo>
                  <a:pt x="4477711" y="9617324"/>
                  <a:pt x="4477711" y="9617324"/>
                  <a:pt x="4542598" y="9708174"/>
                </a:cubicBezTo>
                <a:cubicBezTo>
                  <a:pt x="4633450" y="9850941"/>
                  <a:pt x="4633450" y="9850941"/>
                  <a:pt x="4737280" y="9915835"/>
                </a:cubicBezTo>
                <a:cubicBezTo>
                  <a:pt x="4841106" y="9980738"/>
                  <a:pt x="4841106" y="9980738"/>
                  <a:pt x="4938453" y="10026156"/>
                </a:cubicBezTo>
                <a:cubicBezTo>
                  <a:pt x="5035800" y="10071570"/>
                  <a:pt x="5035800" y="10071570"/>
                  <a:pt x="5113667" y="10129987"/>
                </a:cubicBezTo>
                <a:cubicBezTo>
                  <a:pt x="5191532" y="10188406"/>
                  <a:pt x="5191532" y="10188406"/>
                  <a:pt x="5217498" y="10318180"/>
                </a:cubicBezTo>
                <a:cubicBezTo>
                  <a:pt x="5217498" y="10357116"/>
                  <a:pt x="5217498" y="10357116"/>
                  <a:pt x="5308350" y="10467436"/>
                </a:cubicBezTo>
                <a:cubicBezTo>
                  <a:pt x="5399197" y="10577761"/>
                  <a:pt x="5399197" y="10577761"/>
                  <a:pt x="5483564" y="10694566"/>
                </a:cubicBezTo>
                <a:cubicBezTo>
                  <a:pt x="5567931" y="10811371"/>
                  <a:pt x="5567931" y="10811371"/>
                  <a:pt x="5619842" y="10889249"/>
                </a:cubicBezTo>
                <a:cubicBezTo>
                  <a:pt x="5671758" y="10967123"/>
                  <a:pt x="5671758" y="10967123"/>
                  <a:pt x="5593884" y="10954143"/>
                </a:cubicBezTo>
                <a:cubicBezTo>
                  <a:pt x="5749631" y="10980101"/>
                  <a:pt x="5749631" y="10980101"/>
                  <a:pt x="5924845" y="10980101"/>
                </a:cubicBezTo>
                <a:cubicBezTo>
                  <a:pt x="6100059" y="10980101"/>
                  <a:pt x="6100059" y="10980101"/>
                  <a:pt x="6151974" y="10915206"/>
                </a:cubicBezTo>
                <a:lnTo>
                  <a:pt x="6177932" y="10889249"/>
                </a:lnTo>
                <a:lnTo>
                  <a:pt x="6177932" y="10876270"/>
                </a:lnTo>
                <a:lnTo>
                  <a:pt x="6216868" y="10863291"/>
                </a:lnTo>
                <a:cubicBezTo>
                  <a:pt x="6242825" y="10850312"/>
                  <a:pt x="6242825" y="10850312"/>
                  <a:pt x="6288252" y="10830844"/>
                </a:cubicBezTo>
                <a:cubicBezTo>
                  <a:pt x="6333678" y="10811374"/>
                  <a:pt x="6333678" y="10811374"/>
                  <a:pt x="6411551" y="10746481"/>
                </a:cubicBezTo>
                <a:cubicBezTo>
                  <a:pt x="6567297" y="10642651"/>
                  <a:pt x="6567297" y="10642651"/>
                  <a:pt x="6710064" y="10473926"/>
                </a:cubicBezTo>
                <a:cubicBezTo>
                  <a:pt x="6852842" y="10305211"/>
                  <a:pt x="6852842" y="10305211"/>
                  <a:pt x="6956662" y="10104029"/>
                </a:cubicBezTo>
                <a:cubicBezTo>
                  <a:pt x="7060496" y="9902855"/>
                  <a:pt x="7060496" y="9902855"/>
                  <a:pt x="7131877" y="9695196"/>
                </a:cubicBezTo>
                <a:cubicBezTo>
                  <a:pt x="7203257" y="9487537"/>
                  <a:pt x="7203257" y="9487537"/>
                  <a:pt x="7229218" y="9305831"/>
                </a:cubicBezTo>
                <a:cubicBezTo>
                  <a:pt x="7255175" y="9137106"/>
                  <a:pt x="7255175" y="9137106"/>
                  <a:pt x="7313580" y="9059233"/>
                </a:cubicBezTo>
                <a:cubicBezTo>
                  <a:pt x="7371985" y="8981359"/>
                  <a:pt x="7371985" y="8981359"/>
                  <a:pt x="7417411" y="8922955"/>
                </a:cubicBezTo>
                <a:cubicBezTo>
                  <a:pt x="7462842" y="8864554"/>
                  <a:pt x="7462842" y="8864554"/>
                  <a:pt x="7495284" y="8767208"/>
                </a:cubicBezTo>
                <a:cubicBezTo>
                  <a:pt x="7527724" y="8669862"/>
                  <a:pt x="7527724" y="8669862"/>
                  <a:pt x="7488794" y="8436248"/>
                </a:cubicBezTo>
                <a:cubicBezTo>
                  <a:pt x="7449858" y="8137735"/>
                  <a:pt x="7449858" y="8137735"/>
                  <a:pt x="7560178" y="8001457"/>
                </a:cubicBezTo>
                <a:cubicBezTo>
                  <a:pt x="7670495" y="7865178"/>
                  <a:pt x="7670495" y="7865178"/>
                  <a:pt x="7748371" y="7774327"/>
                </a:cubicBezTo>
                <a:moveTo>
                  <a:pt x="9033275" y="9812006"/>
                </a:moveTo>
                <a:cubicBezTo>
                  <a:pt x="9214979" y="9591366"/>
                  <a:pt x="9214979" y="9591366"/>
                  <a:pt x="9221468" y="9448599"/>
                </a:cubicBezTo>
                <a:cubicBezTo>
                  <a:pt x="9227952" y="9305831"/>
                  <a:pt x="9227952" y="9305831"/>
                  <a:pt x="8916465" y="9227959"/>
                </a:cubicBezTo>
                <a:cubicBezTo>
                  <a:pt x="8591994" y="9150086"/>
                  <a:pt x="8591994" y="9150086"/>
                  <a:pt x="8455717" y="9143596"/>
                </a:cubicBezTo>
                <a:cubicBezTo>
                  <a:pt x="8319440" y="9137098"/>
                  <a:pt x="8319440" y="9137098"/>
                  <a:pt x="8202629" y="9279874"/>
                </a:cubicBezTo>
                <a:cubicBezTo>
                  <a:pt x="8085814" y="9422646"/>
                  <a:pt x="8085814" y="9422646"/>
                  <a:pt x="8033904" y="9571898"/>
                </a:cubicBezTo>
                <a:cubicBezTo>
                  <a:pt x="7981988" y="9721148"/>
                  <a:pt x="7981988" y="9721148"/>
                  <a:pt x="8059862" y="9980731"/>
                </a:cubicBezTo>
                <a:cubicBezTo>
                  <a:pt x="8098798" y="10097541"/>
                  <a:pt x="8098798" y="10097541"/>
                  <a:pt x="8124756" y="10168924"/>
                </a:cubicBezTo>
                <a:cubicBezTo>
                  <a:pt x="8150710" y="10240309"/>
                  <a:pt x="8150710" y="10240309"/>
                  <a:pt x="8189651" y="10259776"/>
                </a:cubicBezTo>
                <a:cubicBezTo>
                  <a:pt x="8228592" y="10279243"/>
                  <a:pt x="8228592" y="10279243"/>
                  <a:pt x="8306461" y="10272755"/>
                </a:cubicBezTo>
                <a:cubicBezTo>
                  <a:pt x="8384330" y="10266271"/>
                  <a:pt x="8384330" y="10266271"/>
                  <a:pt x="8527101" y="10227329"/>
                </a:cubicBezTo>
                <a:cubicBezTo>
                  <a:pt x="8682847" y="10188393"/>
                  <a:pt x="8682847" y="10188393"/>
                  <a:pt x="8825614" y="10045626"/>
                </a:cubicBezTo>
                <a:cubicBezTo>
                  <a:pt x="8968382" y="9902859"/>
                  <a:pt x="8968382" y="9902859"/>
                  <a:pt x="9033276" y="9812007"/>
                </a:cubicBezTo>
                <a:moveTo>
                  <a:pt x="9383704" y="6022184"/>
                </a:moveTo>
                <a:cubicBezTo>
                  <a:pt x="9474556" y="5931332"/>
                  <a:pt x="9474556" y="5931332"/>
                  <a:pt x="9688707" y="5885906"/>
                </a:cubicBezTo>
                <a:cubicBezTo>
                  <a:pt x="9902855" y="5840465"/>
                  <a:pt x="9902855" y="5840465"/>
                  <a:pt x="10123499" y="5769097"/>
                </a:cubicBezTo>
                <a:cubicBezTo>
                  <a:pt x="10344147" y="5697744"/>
                  <a:pt x="10344147" y="5697744"/>
                  <a:pt x="10512864" y="5567924"/>
                </a:cubicBezTo>
                <a:cubicBezTo>
                  <a:pt x="10681573" y="5438095"/>
                  <a:pt x="10681573" y="5438095"/>
                  <a:pt x="10694568" y="5204517"/>
                </a:cubicBezTo>
                <a:cubicBezTo>
                  <a:pt x="10707545" y="4970938"/>
                  <a:pt x="10707545" y="4970938"/>
                  <a:pt x="10694568" y="4776215"/>
                </a:cubicBezTo>
                <a:cubicBezTo>
                  <a:pt x="10681600" y="4581491"/>
                  <a:pt x="10681600" y="4581491"/>
                  <a:pt x="10616695" y="4386850"/>
                </a:cubicBezTo>
                <a:cubicBezTo>
                  <a:pt x="10551795" y="4192206"/>
                  <a:pt x="10551795" y="4192206"/>
                  <a:pt x="10441481" y="3978016"/>
                </a:cubicBezTo>
                <a:cubicBezTo>
                  <a:pt x="10331166" y="3763826"/>
                  <a:pt x="10331166" y="3763826"/>
                  <a:pt x="10162436" y="3491309"/>
                </a:cubicBezTo>
                <a:cubicBezTo>
                  <a:pt x="9980732" y="3205775"/>
                  <a:pt x="9980732" y="3205775"/>
                  <a:pt x="9831475" y="3011092"/>
                </a:cubicBezTo>
                <a:cubicBezTo>
                  <a:pt x="9682205" y="2816419"/>
                  <a:pt x="9682205" y="2816419"/>
                  <a:pt x="9539451" y="2680132"/>
                </a:cubicBezTo>
                <a:cubicBezTo>
                  <a:pt x="9396691" y="2543850"/>
                  <a:pt x="9396691" y="2543850"/>
                  <a:pt x="9240938" y="2433534"/>
                </a:cubicBezTo>
                <a:cubicBezTo>
                  <a:pt x="9085186" y="2323215"/>
                  <a:pt x="9085186" y="2323215"/>
                  <a:pt x="8890509" y="2206404"/>
                </a:cubicBezTo>
                <a:cubicBezTo>
                  <a:pt x="8682847" y="2089594"/>
                  <a:pt x="8682847" y="2089594"/>
                  <a:pt x="8481676" y="1953316"/>
                </a:cubicBezTo>
                <a:cubicBezTo>
                  <a:pt x="8280493" y="1817055"/>
                  <a:pt x="8280493" y="1817055"/>
                  <a:pt x="8046884" y="1771613"/>
                </a:cubicBezTo>
                <a:cubicBezTo>
                  <a:pt x="7813277" y="1726162"/>
                  <a:pt x="7813277" y="1726162"/>
                  <a:pt x="7540710" y="1830017"/>
                </a:cubicBezTo>
                <a:cubicBezTo>
                  <a:pt x="7268146" y="1933881"/>
                  <a:pt x="7268146" y="1933881"/>
                  <a:pt x="6917725" y="2284277"/>
                </a:cubicBezTo>
                <a:lnTo>
                  <a:pt x="6697085" y="2517896"/>
                </a:lnTo>
                <a:cubicBezTo>
                  <a:pt x="6554318" y="2647685"/>
                  <a:pt x="6554318" y="2647685"/>
                  <a:pt x="6398572" y="2764494"/>
                </a:cubicBezTo>
                <a:cubicBezTo>
                  <a:pt x="6242825" y="2881304"/>
                  <a:pt x="6242825" y="2881304"/>
                  <a:pt x="6100058" y="2965666"/>
                </a:cubicBezTo>
                <a:cubicBezTo>
                  <a:pt x="5957292" y="3050030"/>
                  <a:pt x="5957292" y="3050030"/>
                  <a:pt x="5840481" y="3050029"/>
                </a:cubicBezTo>
                <a:cubicBezTo>
                  <a:pt x="5736650" y="3050029"/>
                  <a:pt x="5736650" y="3050029"/>
                  <a:pt x="5516010" y="3075986"/>
                </a:cubicBezTo>
                <a:cubicBezTo>
                  <a:pt x="5295370" y="3101945"/>
                  <a:pt x="5295370" y="3101945"/>
                  <a:pt x="5068240" y="3205775"/>
                </a:cubicBezTo>
                <a:cubicBezTo>
                  <a:pt x="4841116" y="3309617"/>
                  <a:pt x="4841116" y="3309617"/>
                  <a:pt x="4678875" y="3497799"/>
                </a:cubicBezTo>
                <a:cubicBezTo>
                  <a:pt x="4516621" y="3685970"/>
                  <a:pt x="4516621" y="3685970"/>
                  <a:pt x="4542597" y="3997484"/>
                </a:cubicBezTo>
                <a:cubicBezTo>
                  <a:pt x="4555576" y="4347913"/>
                  <a:pt x="4555576" y="4347913"/>
                  <a:pt x="4665896" y="4451744"/>
                </a:cubicBezTo>
                <a:cubicBezTo>
                  <a:pt x="4776224" y="4555566"/>
                  <a:pt x="4776224" y="4555566"/>
                  <a:pt x="4951431" y="4568553"/>
                </a:cubicBezTo>
                <a:cubicBezTo>
                  <a:pt x="5126637" y="4581542"/>
                  <a:pt x="5126637" y="4581542"/>
                  <a:pt x="5366754" y="4594511"/>
                </a:cubicBezTo>
                <a:cubicBezTo>
                  <a:pt x="5606871" y="4607473"/>
                  <a:pt x="5606871" y="4607473"/>
                  <a:pt x="5879418" y="4763236"/>
                </a:cubicBezTo>
                <a:cubicBezTo>
                  <a:pt x="6203889" y="4841109"/>
                  <a:pt x="6203889" y="4841109"/>
                  <a:pt x="6489424" y="4918982"/>
                </a:cubicBezTo>
                <a:cubicBezTo>
                  <a:pt x="6736022" y="4983876"/>
                  <a:pt x="6736022" y="4983876"/>
                  <a:pt x="6989109" y="5081217"/>
                </a:cubicBezTo>
                <a:cubicBezTo>
                  <a:pt x="7242192" y="5178569"/>
                  <a:pt x="7242192" y="5178569"/>
                  <a:pt x="7410922" y="5282389"/>
                </a:cubicBezTo>
                <a:cubicBezTo>
                  <a:pt x="7605604" y="5399199"/>
                  <a:pt x="7605604" y="5399199"/>
                  <a:pt x="7566668" y="5587392"/>
                </a:cubicBezTo>
                <a:cubicBezTo>
                  <a:pt x="7527729" y="5775585"/>
                  <a:pt x="7527729" y="5775585"/>
                  <a:pt x="7430390" y="5970268"/>
                </a:cubicBezTo>
                <a:cubicBezTo>
                  <a:pt x="7333067" y="6164959"/>
                  <a:pt x="7333067" y="6164959"/>
                  <a:pt x="7268154" y="6346654"/>
                </a:cubicBezTo>
                <a:cubicBezTo>
                  <a:pt x="7203241" y="6528350"/>
                  <a:pt x="7203241" y="6528350"/>
                  <a:pt x="7346027" y="6632189"/>
                </a:cubicBezTo>
                <a:cubicBezTo>
                  <a:pt x="7540710" y="6774956"/>
                  <a:pt x="7540710" y="6774956"/>
                  <a:pt x="7631562" y="6813893"/>
                </a:cubicBezTo>
                <a:cubicBezTo>
                  <a:pt x="7722413" y="6852832"/>
                  <a:pt x="7722413" y="6852832"/>
                  <a:pt x="7826244" y="6833361"/>
                </a:cubicBezTo>
                <a:cubicBezTo>
                  <a:pt x="7930076" y="6813892"/>
                  <a:pt x="7930076" y="6813892"/>
                  <a:pt x="8111779" y="6774956"/>
                </a:cubicBezTo>
                <a:cubicBezTo>
                  <a:pt x="8293485" y="6736036"/>
                  <a:pt x="8293485" y="6736036"/>
                  <a:pt x="8669869" y="6736020"/>
                </a:cubicBezTo>
                <a:cubicBezTo>
                  <a:pt x="8566038" y="6736020"/>
                  <a:pt x="8566038" y="6736020"/>
                  <a:pt x="8630932" y="6658147"/>
                </a:cubicBezTo>
                <a:cubicBezTo>
                  <a:pt x="8695832" y="6580279"/>
                  <a:pt x="8695832" y="6580279"/>
                  <a:pt x="8832105" y="6463465"/>
                </a:cubicBezTo>
                <a:cubicBezTo>
                  <a:pt x="8968385" y="6346659"/>
                  <a:pt x="8968385" y="6346659"/>
                  <a:pt x="9124129" y="6223356"/>
                </a:cubicBezTo>
                <a:cubicBezTo>
                  <a:pt x="9279869" y="6100050"/>
                  <a:pt x="9279869" y="6100050"/>
                  <a:pt x="9383706" y="6022184"/>
                </a:cubicBezTo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31"/>
          <p:cNvSpPr txBox="1"/>
          <p:nvPr>
            <p:custDataLst>
              <p:tags r:id="rId24"/>
            </p:custDataLst>
          </p:nvPr>
        </p:nvSpPr>
        <p:spPr>
          <a:xfrm>
            <a:off x="1418801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7" name="文本框 32"/>
          <p:cNvSpPr txBox="1"/>
          <p:nvPr>
            <p:custDataLst>
              <p:tags r:id="rId25"/>
            </p:custDataLst>
          </p:nvPr>
        </p:nvSpPr>
        <p:spPr>
          <a:xfrm>
            <a:off x="1418800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28" name="文本框 33"/>
          <p:cNvSpPr txBox="1"/>
          <p:nvPr>
            <p:custDataLst>
              <p:tags r:id="rId26"/>
            </p:custDataLst>
          </p:nvPr>
        </p:nvSpPr>
        <p:spPr>
          <a:xfrm>
            <a:off x="1418801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29" name="文本框 34"/>
          <p:cNvSpPr txBox="1"/>
          <p:nvPr>
            <p:custDataLst>
              <p:tags r:id="rId27"/>
            </p:custDataLst>
          </p:nvPr>
        </p:nvSpPr>
        <p:spPr>
          <a:xfrm>
            <a:off x="1418800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0" name="文本框 35"/>
          <p:cNvSpPr txBox="1"/>
          <p:nvPr>
            <p:custDataLst>
              <p:tags r:id="rId28"/>
            </p:custDataLst>
          </p:nvPr>
        </p:nvSpPr>
        <p:spPr>
          <a:xfrm>
            <a:off x="1418801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1" name="文本框 36"/>
          <p:cNvSpPr txBox="1"/>
          <p:nvPr>
            <p:custDataLst>
              <p:tags r:id="rId29"/>
            </p:custDataLst>
          </p:nvPr>
        </p:nvSpPr>
        <p:spPr>
          <a:xfrm>
            <a:off x="1418800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2" name="文本框 49"/>
          <p:cNvSpPr txBox="1"/>
          <p:nvPr>
            <p:custDataLst>
              <p:tags r:id="rId30"/>
            </p:custDataLst>
          </p:nvPr>
        </p:nvSpPr>
        <p:spPr>
          <a:xfrm>
            <a:off x="7987600" y="1678298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3" name="文本框 50"/>
          <p:cNvSpPr txBox="1"/>
          <p:nvPr>
            <p:custDataLst>
              <p:tags r:id="rId31"/>
            </p:custDataLst>
          </p:nvPr>
        </p:nvSpPr>
        <p:spPr>
          <a:xfrm>
            <a:off x="7987599" y="2110024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4" name="文本框 47"/>
          <p:cNvSpPr txBox="1"/>
          <p:nvPr>
            <p:custDataLst>
              <p:tags r:id="rId32"/>
            </p:custDataLst>
          </p:nvPr>
        </p:nvSpPr>
        <p:spPr>
          <a:xfrm>
            <a:off x="7987600" y="3308421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5" name="文本框 48"/>
          <p:cNvSpPr txBox="1"/>
          <p:nvPr>
            <p:custDataLst>
              <p:tags r:id="rId33"/>
            </p:custDataLst>
          </p:nvPr>
        </p:nvSpPr>
        <p:spPr>
          <a:xfrm>
            <a:off x="7987599" y="3740147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  <p:sp>
        <p:nvSpPr>
          <p:cNvPr id="36" name="文本框 45"/>
          <p:cNvSpPr txBox="1"/>
          <p:nvPr>
            <p:custDataLst>
              <p:tags r:id="rId34"/>
            </p:custDataLst>
          </p:nvPr>
        </p:nvSpPr>
        <p:spPr>
          <a:xfrm>
            <a:off x="7987600" y="4877583"/>
            <a:ext cx="2708986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37" name="文本框 46"/>
          <p:cNvSpPr txBox="1"/>
          <p:nvPr>
            <p:custDataLst>
              <p:tags r:id="rId35"/>
            </p:custDataLst>
          </p:nvPr>
        </p:nvSpPr>
        <p:spPr>
          <a:xfrm>
            <a:off x="7987599" y="5309309"/>
            <a:ext cx="2708985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单击此处输入你的正文，文字是您思想的提炼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101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3523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056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3"/>
            <p:custDataLst>
              <p:tags r:id="rId5"/>
            </p:custDataLst>
          </p:nvPr>
        </p:nvSpPr>
        <p:spPr/>
        <p:txBody>
          <a:bodyPr vert="horz" wrap="square" lIns="0" tIns="0" rIns="0" bIns="0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粒子和烟花的实现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4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14"/>
          <p:cNvSpPr txBox="1"/>
          <p:nvPr>
            <p:custDataLst>
              <p:tags r:id="rId6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我们实现的烟花系统中包含两种烟花：</a:t>
            </a: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冲天烟花：普通的冲天烟花，即从地面发射，到达一定高度后绽放。</a:t>
            </a: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喷泉烟花：发射源在地上，直接喷射粒子，高度较小。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由于是“烟花”“粒子”系统，所以需要分别实现粒子效果和烟花效果。</a:t>
            </a:r>
            <a:endParaRPr lang="en-US" altLang="zh-CN" sz="20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 fontScale="925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/>
          <p:cNvSpPr/>
          <p:nvPr>
            <p:custDataLst>
              <p:tags r:id="rId5"/>
            </p:custDataLst>
          </p:nvPr>
        </p:nvSpPr>
        <p:spPr>
          <a:xfrm>
            <a:off x="608953" y="1592008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/>
          <p:cNvSpPr/>
          <p:nvPr>
            <p:custDataLst>
              <p:tags r:id="rId6"/>
            </p:custDataLst>
          </p:nvPr>
        </p:nvSpPr>
        <p:spPr>
          <a:xfrm>
            <a:off x="6400204" y="1591373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7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粒子需要和烟花类型绑定，所以使用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Type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枚举来区分。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粒子应具有的基本属性有：位置、速度、大小、生命，以及上述所提的类型。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u"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Fantasque Sans Mono" panose="020B0609020204030204" pitchFamily="49" charset="0"/>
                <a:ea typeface="微软雅黑"/>
                <a:cs typeface="+mn-cs"/>
              </a:rPr>
              <a:t>cameraDst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用于优化渲染。在渲染前会按照这个属性对所有粒子排序，越近的粒子越早渲染。</a:t>
            </a: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粒子的实现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C2E14B-3B5B-47FB-68AD-574925F9B9DD}"/>
              </a:ext>
            </a:extLst>
          </p:cNvPr>
          <p:cNvSpPr txBox="1"/>
          <p:nvPr/>
        </p:nvSpPr>
        <p:spPr>
          <a:xfrm>
            <a:off x="608399" y="1591554"/>
            <a:ext cx="518339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enum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LAUNCHING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SPARKLE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TRAIL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FOUNTAIN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DEAD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};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speed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life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trailTime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cameraDst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</a:t>
            </a: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operator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right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cameraDst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right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cameraDst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}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2046C-D9DA-4E8B-0E89-97B0E47C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>
            <a:extLst>
              <a:ext uri="{FF2B5EF4-FFF2-40B4-BE49-F238E27FC236}">
                <a16:creationId xmlns:a16="http://schemas.microsoft.com/office/drawing/2014/main" id="{36A2B50D-F57F-B2A6-4067-578A184390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9" name="图片 6">
            <a:extLst>
              <a:ext uri="{FF2B5EF4-FFF2-40B4-BE49-F238E27FC236}">
                <a16:creationId xmlns:a16="http://schemas.microsoft.com/office/drawing/2014/main" id="{7AD310FE-F373-4354-41D7-941D7052A5E5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0" name="图片 8">
            <a:extLst>
              <a:ext uri="{FF2B5EF4-FFF2-40B4-BE49-F238E27FC236}">
                <a16:creationId xmlns:a16="http://schemas.microsoft.com/office/drawing/2014/main" id="{A3DF6B28-E4B3-09FD-34E6-879F19B47F56}"/>
              </a:ext>
            </a:extLst>
          </p:cNvPr>
          <p:cNvPicPr/>
          <p:nvPr>
            <p:custDataLst>
              <p:tags r:id="rId4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矩形 3">
            <a:extLst>
              <a:ext uri="{FF2B5EF4-FFF2-40B4-BE49-F238E27FC236}">
                <a16:creationId xmlns:a16="http://schemas.microsoft.com/office/drawing/2014/main" id="{3B0E84A1-5439-E969-E80D-2E028C5D4CD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8953" y="1592008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38049614-2219-9966-ADF6-C907A45E9F8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400204" y="1591373"/>
            <a:ext cx="5182845" cy="451102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C2B1F74D-EEE5-5A7D-09CD-81D93938795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399650" y="1943712"/>
            <a:ext cx="5183397" cy="51136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addToShader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index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deleteFromShader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index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  <a:endParaRPr lang="en-US" altLang="zh-CN" sz="1800" b="0" dirty="0">
              <a:solidFill>
                <a:srgbClr val="C678DD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altLang="zh-CN" sz="1800" dirty="0">
              <a:solidFill>
                <a:srgbClr val="C678DD"/>
              </a:solidFill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_color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_position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Attenuation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_attenuation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_life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8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</a:pPr>
            <a:br>
              <a:rPr lang="en-US" altLang="zh-CN" sz="12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2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E42071-1CC9-75BC-2832-E766BD6E728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点光源的实现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61C5EB-5168-E4CC-FBF5-ED9964B00120}"/>
              </a:ext>
            </a:extLst>
          </p:cNvPr>
          <p:cNvSpPr txBox="1"/>
          <p:nvPr/>
        </p:nvSpPr>
        <p:spPr>
          <a:xfrm>
            <a:off x="608399" y="1591554"/>
            <a:ext cx="5183397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PointLight</a:t>
            </a: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public:</a:t>
            </a: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Attenuation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attenuation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life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~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PointLight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distance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fragment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  <a:r>
              <a:rPr lang="en-US" altLang="zh-CN" b="0" i="1" dirty="0">
                <a:solidFill>
                  <a:srgbClr val="7F848E"/>
                </a:solidFill>
                <a:effectLst/>
                <a:latin typeface="Fantasque Sans Mono" panose="020B0609020204030204" pitchFamily="49" charset="0"/>
              </a:rPr>
              <a:t> // Calculate DISTANCE between light &amp; fragment.</a:t>
            </a: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updateLife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decrease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</a:t>
            </a:r>
            <a:br>
              <a:rPr lang="en-US" altLang="zh-CN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6032"/>
            <a:ext cx="720090" cy="601968"/>
          </a:xfrm>
          <a:prstGeom prst="rect">
            <a:avLst/>
          </a:prstGeom>
        </p:spPr>
      </p:pic>
      <p:pic>
        <p:nvPicPr>
          <p:cNvPr id="11" name="图片 8"/>
          <p:cNvPicPr/>
          <p:nvPr>
            <p:custDataLst>
              <p:tags r:id="rId4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032"/>
            <a:ext cx="720090" cy="601968"/>
          </a:xfrm>
          <a:prstGeom prst="rect">
            <a:avLst/>
          </a:prstGeom>
        </p:spPr>
      </p:pic>
      <p:sp>
        <p:nvSpPr>
          <p:cNvPr id="3" name="文本框 15"/>
          <p:cNvSpPr txBox="1"/>
          <p:nvPr>
            <p:custDataLst>
              <p:tags r:id="rId5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class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public:</a:t>
            </a: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shared_ptr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&gt;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shader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endParaRPr lang="en-US" altLang="zh-CN" sz="1600" dirty="0">
              <a:solidFill>
                <a:srgbClr val="ABB2BF"/>
              </a:solidFill>
              <a:latin typeface="Fantasque Sans Mono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renderTrails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deltaTime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spawnParticle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vec3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speed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glm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vec4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color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life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::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4" name="文本框 17"/>
          <p:cNvSpPr txBox="1"/>
          <p:nvPr>
            <p:custDataLst>
              <p:tags r:id="rId6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烟花类</a:t>
            </a:r>
            <a:r>
              <a:rPr lang="en-US" altLang="zh-CN" sz="24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Launcher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的成员函数</a:t>
            </a:r>
          </a:p>
        </p:txBody>
      </p:sp>
      <p:cxnSp>
        <p:nvCxnSpPr>
          <p:cNvPr id="5" name="直接连接符 21"/>
          <p:cNvCxnSpPr/>
          <p:nvPr>
            <p:custDataLst>
              <p:tags r:id="rId7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0"/>
          <p:cNvSpPr txBox="1"/>
          <p:nvPr>
            <p:custDataLst>
              <p:tags r:id="rId8"/>
            </p:custDataLst>
          </p:nvPr>
        </p:nvSpPr>
        <p:spPr>
          <a:xfrm>
            <a:off x="6659881" y="2743199"/>
            <a:ext cx="4923167" cy="3615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explode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Particle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launchFirework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launchFountain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simulate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GLfloat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GLubyte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particle_color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update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&amp;</a:t>
            </a:r>
            <a:r>
              <a:rPr lang="en-US" altLang="zh-CN" sz="1600" b="0" i="1" dirty="0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camera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GLfloat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particle_position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E5C07B"/>
                </a:solidFill>
                <a:effectLst/>
                <a:latin typeface="Fantasque Sans Mono" panose="020B0609020204030204" pitchFamily="49" charset="0"/>
              </a:rPr>
              <a:t>GLubyte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0" i="1" dirty="0" err="1">
                <a:solidFill>
                  <a:srgbClr val="E06C75"/>
                </a:solidFill>
                <a:effectLst/>
                <a:latin typeface="Fantasque Sans Mono" panose="020B0609020204030204" pitchFamily="49" charset="0"/>
              </a:rPr>
              <a:t>particle_color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sortParticles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678DD"/>
                </a:solidFill>
                <a:effectLst/>
                <a:latin typeface="Fantasque Sans Mono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1AFEF"/>
                </a:solidFill>
                <a:effectLst/>
                <a:latin typeface="Fantasque Sans Mono" panose="020B0609020204030204" pitchFamily="49" charset="0"/>
              </a:rPr>
              <a:t>findUnusedParticle</a:t>
            </a:r>
            <a: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</a:pPr>
            <a:br>
              <a:rPr lang="en-US" altLang="zh-CN" sz="1600" b="0" dirty="0">
                <a:solidFill>
                  <a:srgbClr val="ABB2BF"/>
                </a:solidFill>
                <a:effectLst/>
                <a:latin typeface="Fantasque Sans Mono" panose="020B0609020204030204" pitchFamily="49" charset="0"/>
              </a:rPr>
            </a:br>
            <a:endParaRPr lang="en-US" altLang="zh-CN" sz="1600" b="0" dirty="0">
              <a:solidFill>
                <a:srgbClr val="ABB2BF"/>
              </a:solidFill>
              <a:effectLst/>
              <a:latin typeface="Fantasque Sans Mono" panose="020B0609020204030204" pitchFamily="49" charset="0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烟花粒子系统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烟花的实现</a:t>
            </a:r>
            <a:endParaRPr lang="zh-CN" altLang="en-US" sz="2000" b="1" spc="15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llNWQ3MjdjOGY2NjE4OTU1YjM4YTI2ZmIwYTJkM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SLIDE_ID" val="custom2020442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  <p:tag name="KSO_WM_SLIDE_LAYOUT" val="a_b"/>
  <p:tag name="KSO_WM_SLIDE_LAYOUT_CNT" val="1_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年终总结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22_1*b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25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1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副标题内容"/>
  <p:tag name="KSO_WM_UNIT_TEXT_FILL_FORE_SCHEMECOLOR_INDEX_BRIGHTNESS" val="0.35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"/>
  <p:tag name="KSO_WM_SLIDE_ID" val="custom20204422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2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2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2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2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，请尽量言简意赅的阐述观点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4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4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4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4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4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4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4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4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4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l"/>
  <p:tag name="KSO_WM_SLIDE_LAYOUT_CNT" val="1_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22_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6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6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4422_6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22_6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04422_6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4422_6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204422_6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内容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custom20204422_6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22_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22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8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8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8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8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422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422"/>
  <p:tag name="KSO_WM_SLIDE_LAYOUT" val="a_i_h"/>
  <p:tag name="KSO_WM_SLIDE_LAYOUT_CNT" val="1_1_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9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9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422_9*h_i*1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422_9*h_i*2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9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SLIDE_ID" val="custom20204422_9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TEMPLATE_CATEGORY" val="custom"/>
  <p:tag name="KSO_WM_TEMPLATE_INDEX" val="20204422"/>
  <p:tag name="KSO_WM_SLIDE_LAYOUT" val="a_i_h"/>
  <p:tag name="KSO_WM_SLIDE_LAYOUT_CNT" val="1_1_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9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9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04422_9*h_i*1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custom20204422_9*h_i*2_1"/>
  <p:tag name="KSO_WM_TEMPLATE_CATEGORY" val="custom"/>
  <p:tag name="KSO_WM_TEMPLATE_INDEX" val="20204422"/>
  <p:tag name="KSO_WM_UNIT_LAYERLEVEL" val="1_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9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我们是致力于研究AI智能创作PPT的一个团队;我们潜心钻研幻灯片的演示规律与创作思路，希望通过人工智能解放用户双手，不仅高效，而且精准。&#10;我们拥有金山办公软件30年的技术积累，WPS的300,000,000个忠实用户；以及一支富有研究精神，匠心做事的团队。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0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0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0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SUBTYPE" val="a"/>
  <p:tag name="KSO_WM_UNIT_NOCLEAR" val="0"/>
  <p:tag name="KSO_WM_UNIT_VALUE" val="27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0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0*z*1"/>
  <p:tag name="KSO_WM_TEMPLATE_CATEGORY" val="custom"/>
  <p:tag name="KSO_WM_TEMPLATE_INDEX" val="20204422"/>
  <p:tag name="KSO_WM_UNIT_BK_DARK_LIGHT" val="1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8,&quot;bottom&quot;:2.5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2,&quot;top&quot;:1.69,&quot;right&quot;:1.69,&quot;bottom&quot;:2.54},&quot;edge&quot;:{&quot;left&quot;:false,&quot;top&quot;:false,&quot;right&quot;:true,&quot;bottom&quot;:true}}]}]}"/>
  <p:tag name="KSO_WM_SLIDE_BACKGROUND" val="[&quot;general&quot;,&quot;navigation&quot;]"/>
  <p:tag name="KSO_WM_SLIDE_RATIO" val="1.777778"/>
  <p:tag name="KSO_WM_SLIDE_ID" val="custom20204422_11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64.189*348.094"/>
  <p:tag name="KSO_WM_SLIDE_POSITION" val="47.9054*119.906"/>
  <p:tag name="KSO_WM_TAG_VERSION" val="1.0"/>
  <p:tag name="KSO_WM_BEAUTIFY_FLAG" val="#wm#"/>
  <p:tag name="KSO_WM_TEMPLATE_CATEGORY" val="custom"/>
  <p:tag name="KSO_WM_TEMPLATE_INDEX" val="20204422"/>
  <p:tag name="KSO_WM_SLIDE_LAYOUT" val="a_i_z_h"/>
  <p:tag name="KSO_WM_SLIDE_LAYOUT_CNT" val="1_1_1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1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1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04422_11*h_f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M_LIMIT_TYPE" val="1"/>
  <p:tag name="KSO_WM_UNIT_SUBTYPE" val="a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04422_11*h_f*2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;&#10;正如我们都希望改变世界，希望给人带去光明，但更多时候只需播下一颗种子。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ID" val="custom20204422_11*z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04422_10*h_a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单击此处添加小标题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22"/>
  <p:tag name="KSO_WM_SLIDE_LAYOUT" val="a_b_e"/>
  <p:tag name="KSO_WM_SLIDE_LAYOUT_CNT" val="1_1_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422_1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2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4_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1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12*d*3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code&quot;:&quot;abc[7]&quot;,&quot;full_picture&quot;:false,&quot;last_crop_picture&quot;:&quot;abc[7]&quot;,&quot;scheme&quot;:&quot;4-1&quot;,&quot;spacing&quot;:6}"/>
  <p:tag name="KSO_WM_UNIT_PLACING_PICTURE_USER_VIEWPORT" val="{&quot;height&quot;:7199.9999999999973,&quot;width&quot;:4185.75}"/>
  <p:tag name="KSO_WM_UNIT_BLOCK" val="0"/>
  <p:tag name="KSO_WM_UNIT_VALUE" val="1269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12*d*4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"/>
  <p:tag name="KSO_WM_SLIDE_LAYOUT_CNT" val="1_1_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1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185*210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1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82.3},&quot;minSize&quot;:{&quot;size1&quot;:82.3},&quot;maxSize&quot;:{&quot;size1&quot;:82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887139142,&quot;right&quot;:0.0,&quot;bottom&quot;:0.0887139142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0,&quot;isOverLayout&quot;:0,&quot;margin&quot;:{&quot;left&quot;:2.54,&quot;top&quot;:3.39,&quot;right&quot;:0.394,&quot;bottom&quot;:3.39},&quot;edge&quot;:{&quot;left&quot;:true,&quot;top&quot;:true,&quot;right&quot;:false,&quot;bottom&quot;:true}},{&quot;direction&quot;:0,&quot;horizontalAlign&quot;:0,&quot;verticalAlign&quot;:1,&quot;type&quot;:0,&quot;diagramDirection&quot;:0,&quot;canSetOverLayout&quot;:0,&quot;isOverLayout&quot;:0,&quot;margin&quot;:{&quot;left&quot;:0.026,&quot;top&quot;:3.39,&quot;right&quot;:2.54,&quot;bottom&quot;:3.39},&quot;edge&quot;:{&quot;left&quot;:false,&quot;top&quot;:true,&quot;right&quot;:true,&quot;bottom&quot;:true}}]}"/>
  <p:tag name="KSO_WM_SLIDE_CAN_ADD_NAVIGATION" val="1"/>
  <p:tag name="KSO_WM_SLIDE_BACKGROUND" val="[&quot;general&quot;,&quot;belt&quot;]"/>
  <p:tag name="KSO_WM_SLIDE_RATIO" val="1.777778"/>
  <p:tag name="KSO_WM_SLIDE_ID" val="custom20204422_1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960*492"/>
  <p:tag name="KSO_WM_SLIDE_POSITION" val="0*47"/>
  <p:tag name="KSO_WM_TAG_VERSION" val="1.0"/>
  <p:tag name="KSO_WM_BEAUTIFY_FLAG" val="#wm#"/>
  <p:tag name="KSO_WM_TEMPLATE_CATEGORY" val="custom"/>
  <p:tag name="KSO_WM_TEMPLATE_INDEX" val="20204422"/>
  <p:tag name="KSO_WM_SLIDE_LAYOUT" val="a_f_i"/>
  <p:tag name="KSO_WM_SLIDE_LAYOUT_CNT" val="1_1_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1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1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1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2;16;2"/>
  <p:tag name="KSO_WM_UNIT_BLOCK" val="0"/>
  <p:tag name="KSO_WM_UNIT_SUBTYPE" val="a"/>
  <p:tag name="KSO_WM_UNIT_NOCLEAR" val="0"/>
  <p:tag name="KSO_WM_UNIT_VALUE" val="3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1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。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1"/>
  <p:tag name="KSO_WM_SLIDE_INDEX" val="15"/>
  <p:tag name="KSO_WM_SLIDE_SIZE" val="723.5*43.55"/>
  <p:tag name="KSO_WM_SLIDE_POSITION" val="118.3*297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5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5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5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5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5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6"/>
  <p:tag name="KSO_WM_SLIDE_SIZE" val="564.9*36.3"/>
  <p:tag name="KSO_WM_SLIDE_POSITION" val="198.1*296.8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6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6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6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6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6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17"/>
  <p:tag name="KSO_WM_SLIDE_SIZE" val="812.45*141.35"/>
  <p:tag name="KSO_WM_SLIDE_POSITION" val="74.2854*199.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l"/>
  <p:tag name="KSO_WM_SLIDE_LAYOUT_CNT" val="1_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7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1"/>
  <p:tag name="KSO_WM_UNIT_ID" val="custom20204422_17*l_z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z"/>
  <p:tag name="KSO_WM_UNIT_INDEX" val="1_2"/>
  <p:tag name="KSO_WM_UNIT_ID" val="custom20204422_17*l_z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18"/>
  <p:tag name="KSO_WM_SLIDE_SIZE" val="591.25*179.75"/>
  <p:tag name="KSO_WM_SLIDE_POSITION" val="184.9*213.1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2_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18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8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18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8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8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8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8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8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1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19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4_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1"/>
  <p:tag name="KSO_WM_UNIT_ID" val="custom20204422_1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2"/>
  <p:tag name="KSO_WM_UNIT_ID" val="custom20204422_1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19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1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19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19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19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8"/>
  <p:tag name="KSO_WM_UNIT_ID" val="custom20204422_19*i*8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19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19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19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4"/>
  <p:tag name="KSO_WM_UNIT_ID" val="custom20204422_19*z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1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1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1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1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1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1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1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1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1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1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422_2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20"/>
  <p:tag name="KSO_WM_SLIDE_SIZE" val="812.45*243.8"/>
  <p:tag name="KSO_WM_SLIDE_POSITION" val="74.3*187.9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i_z_l"/>
  <p:tag name="KSO_WM_SLIDE_LAYOUT_CNT" val="1_3_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1"/>
  <p:tag name="KSO_WM_UNIT_ID" val="custom20204422_20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4"/>
  <p:tag name="KSO_WM_UNIT_ID" val="custom20204422_20*i*4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SUBTYPE" val="h"/>
  <p:tag name="KSO_WM_UNIT_TYPE" val="i"/>
  <p:tag name="KSO_WM_UNIT_INDEX" val="2"/>
  <p:tag name="KSO_WM_UNIT_ID" val="custom20204422_20*i*2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3"/>
  <p:tag name="KSO_WM_UNIT_ID" val="custom20204422_2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5"/>
  <p:tag name="KSO_WM_UNIT_ID" val="custom20204422_20*i*5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6"/>
  <p:tag name="KSO_WM_UNIT_ID" val="custom20204422_20*i*6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i"/>
  <p:tag name="KSO_WM_UNIT_INDEX" val="7"/>
  <p:tag name="KSO_WM_UNIT_ID" val="custom20204422_20*i*7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1"/>
  <p:tag name="KSO_WM_UNIT_ID" val="custom20204422_20*z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3"/>
  <p:tag name="KSO_WM_UNIT_ID" val="custom20204422_20*z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z"/>
  <p:tag name="KSO_WM_UNIT_INDEX" val="2"/>
  <p:tag name="KSO_WM_UNIT_ID" val="custom20204422_20*z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5_1"/>
  <p:tag name="KSO_WM_UNIT_ID" val="custom20204422_2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5_1"/>
  <p:tag name="KSO_WM_UNIT_ID" val="custom20204422_2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6_1"/>
  <p:tag name="KSO_WM_UNIT_ID" val="custom20204422_2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6_1"/>
  <p:tag name="KSO_WM_UNIT_ID" val="custom20204422_2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4_1"/>
  <p:tag name="KSO_WM_UNIT_ID" val="custom20204422_2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4_1"/>
  <p:tag name="KSO_WM_UNIT_ID" val="custom20204422_2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2_1"/>
  <p:tag name="KSO_WM_UNIT_ID" val="custom20204422_2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04422_2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3_1"/>
  <p:tag name="KSO_WM_UNIT_ID" val="custom20204422_2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04422_2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a"/>
  <p:tag name="KSO_WM_UNIT_INDEX" val="1_1_1"/>
  <p:tag name="KSO_WM_UNIT_ID" val="custom20204422_2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04422_2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点击此处添加正文"/>
  <p:tag name="KSO_WM_UNIT_TEXT_FILL_FORE_SCHEMECOLOR_INDEX" val="13"/>
  <p:tag name="KSO_WM_UNIT_TEXT_FILL_TYPE" val="1"/>
  <p:tag name="KSO_WM_UNIT_USESOURCEFORMAT_APPLY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3},&quot;minSize&quot;:{&quot;size1&quot;:33.3},&quot;maxSize&quot;:{&quot;size1&quot;:3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55.6},&quot;minSize&quot;:{&quot;size1&quot;:55.6},&quot;maxSize&quot;:{&quot;size1&quot;:55.6},&quot;edge&quot;:{&quot;left&quot;:false,&quot;top&quot;:true,&quot;right&quot;:true,&quot;bottom&quot;:true},&quot;subLayout&quot;:[{&quot;direction&quot;:0,&quot;horizontalAlign&quot;:1,&quot;verticalAlign&quot;:1,&quot;type&quot;:0,&quot;diagramDirection&quot;:0,&quot;canSetOverLayout&quot;:1,&quot;isOverLayout&quot;:1,&quot;margin&quot;:{&quot;left&quot;:0.026,&quot;top&quot;:2.54,&quot;right&quot;:1.244,&quot;bottom&quot;:2.54},&quot;marginOverLayout&quot;:{&quot;left&quot;:-1.0,&quot;top&quot;:0.0,&quot;right&quot;:1.244,&quot;bottom&quot;:0.0},&quot;edge&quot;:{&quot;left&quot;:false,&quot;top&quot;:true,&quot;right&quot;:false,&quot;bottom&quot;:true}},{&quot;direction&quot;:0,&quot;horizontalAlign&quot;:1,&quot;verticalAlign&quot;:1,&quot;type&quot;:0,&quot;diagramDirection&quot;:0,&quot;canSetOverLayout&quot;:0,&quot;isOverLayout&quot;:0,&quot;margin&quot;:{&quot;left&quot;:0.026,&quot;top&quot;:2.54,&quot;right&quot;:1.69,&quot;bottom&quot;:2.54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SLIDE_ID" val="custom20204422_2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1"/>
  <p:tag name="KSO_WM_SLIDE_SIZE" val="959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1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1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UBTYPE" val="a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1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36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SUBTYPE" val="a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422_21*f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。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1*d*1"/>
  <p:tag name="KSO_WM_TEMPLATE_CATEGORY" val="custom"/>
  <p:tag name="KSO_WM_TEMPLATE_INDEX" val="20204422"/>
  <p:tag name="KSO_WM_UNIT_SUPPORT_UNIT_TYPE" val="[&quot;d&quot;,&quot;α&quot;,&quot;β&quot;,&quot;η&quot;]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4.2},&quot;minSize&quot;:{&quot;size1&quot;:19.2},&quot;maxSize&quot;:{&quot;size1&quot;:45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0.822},&quot;edge&quot;:{&quot;left&quot;:true,&quot;top&quot;:true,&quot;right&quot;:true,&quot;bottom&quot;:false},&quot;backgroundInfo&quot;:[{&quot;type&quot;:&quot;topBottom&quot;,&quot;left&quot;:0.0,&quot;top&quot;:0.0,&quot;right&quot;:0.0,&quot;bottom&quot;:-0.8688097,&quot;leftAbs&quot;:true,&quot;topAbs&quot;:true,&quot;rightAbs&quot;:true,&quot;bottomAbs&quot;:false}]},{&quot;direction&quot;:1,&quot;horizontalAlign&quot;:-1,&quot;verticalAlign&quot;:-1,&quot;type&quot;:0,&quot;diagramDirection&quot;:0,&quot;canSetOverLayout&quot;:0,&quot;isOverLayout&quot;:0,&quot;normalSize&quot;:{&quot;size1&quot;:50.5},&quot;minSize&quot;:{&quot;size1&quot;:34.5},&quot;maxSize&quot;:{&quot;size1&quot;:66.8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0.394,&quot;bottom&quot;:1.682},&quot;edge&quot;:{&quot;left&quot;:true,&quot;top&quot;:false,&quot;right&quot;:false,&quot;bottom&quot;:true}},{&quot;direction&quot;:0,&quot;horizontalAlign&quot;:-1,&quot;verticalAlign&quot;:-1,&quot;type&quot;:0,&quot;diagramDirection&quot;:0,&quot;canSetOverLayout&quot;:0,&quot;isOverLayout&quot;:0,&quot;margin&quot;:{&quot;left&quot;:0.026,&quot;top&quot;:0.026,&quot;right&quot;:1.69,&quot;bottom&quot;:1.682},&quot;edge&quot;:{&quot;left&quot;:false,&quot;top&quot;:false,&quot;right&quot;:true,&quot;bottom&quot;:true}}]}]}"/>
  <p:tag name="KSO_WM_SLIDE_CAN_ADD_NAVIGATION" val="1"/>
  <p:tag name="KSO_WM_SLIDE_BACKGROUND" val="[&quot;general&quot;,&quot;topBottom&quot;]"/>
  <p:tag name="KSO_WM_SLIDE_RATIO" val="1.777778"/>
  <p:tag name="KSO_WM_SLIDE_ID" val="custom20204422_2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2"/>
  <p:tag name="KSO_WM_SLIDE_SIZE" val="960*491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d_f_i"/>
  <p:tag name="KSO_WM_SLIDE_LAYOUT_CNT" val="2_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2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2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2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8;2"/>
  <p:tag name="KSO_WM_UNIT_BLOCK" val="0"/>
  <p:tag name="KSO_WM_UNIT_SM_LIMIT_TYPE" val="1"/>
  <p:tag name="KSO_WM_UNIT_SUBTYPE" val="a"/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2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2*d*2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2-1&quot;,&quot;selected&quot;:&quot;2-1&quot;}"/>
  <p:tag name="KSO_WM_UNIT_BLOCK" val="0"/>
  <p:tag name="KSO_WM_UNIT_VALUE" val="1272*150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2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horizontalAlign&quot;:1,&quot;verticalAlign&quot;:1,&quot;type&quot;:0,&quot;diagramDirection&quot;:0,&quot;canSetOverLayout&quot;:0,&quot;isOverLayout&quot;:0,&quot;normalSize&quot;:{&quot;size1&quot;:50.1},&quot;minSize&quot;:{&quot;size1&quot;:31.6},&quot;maxSize&quot;:{&quot;size1&quot;:66.6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,&quot;subLayout&quot;:[{&quot;direction&quot;:0,&quot;horizontalAlign&quot;:2,&quot;verticalAlign&quot;:1,&quot;type&quot;:0,&quot;diagramDirection&quot;:0,&quot;canSetOverLayout&quot;:1,&quot;isOverLayout&quot;:1,&quot;margin&quot;:{&quot;left&quot;:1.27,&quot;top&quot;:2.54,&quot;right&quot;:0.026,&quot;bottom&quot;:2.54},&quot;marginOverLayout&quot;:{&quot;left&quot;:0.0,&quot;top&quot;:0.0,&quot;right&quot;:0.026,&quot;bottom&quot;:0.0},&quot;edge&quot;:{&quot;left&quot;:true,&quot;top&quot;:true,&quot;right&quot;:false,&quot;bottom&quot;:true},&quot;backgroundInfo&quot;:[{&quot;type&quot;:&quot;leftRight&quot;,&quot;left&quot;:0.0,&quot;top&quot;:0.0,&quot;right&quot;:0.0,&quot;bottom&quot;:0.0,&quot;leftAbs&quot;:false,&quot;topAbs&quot;:false,&quot;rightAbs&quot;:false,&quot;bottomAbs&quot;:false}]},{&quot;direction&quot;:0,&quot;horizontalAlign&quot;:0,&quot;verticalAlign&quot;:1,&quot;type&quot;:0,&quot;diagramDirection&quot;:0,&quot;canSetOverLayout&quot;:0,&quot;isOverLayout&quot;:0,&quot;margin&quot;:{&quot;left&quot;:1.69,&quot;top&quot;:2.54,&quot;right&quot;:1.27,&quot;bottom&quot;:2.54},&quot;edge&quot;:{&quot;left&quot;:false,&quot;top&quot;:true,&quot;right&quot;:true,&quot;bottom&quot;:true}}]}"/>
  <p:tag name="KSO_WM_SLIDE_CAN_ADD_NAVIGATION" val="1"/>
  <p:tag name="KSO_WM_SLIDE_BACKGROUND" val="[&quot;general&quot;,&quot;belt&quot;,&quot;leftRight&quot;]"/>
  <p:tag name="KSO_WM_SLIDE_RATIO" val="1.777778"/>
  <p:tag name="KSO_WM_SLIDE_ID" val="custom20204422_2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3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i_k"/>
  <p:tag name="KSO_WM_SLIDE_LAYOUT_CNT" val="1_1_1_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3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3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3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1-1&quot;,&quot;selected&quot;:&quot;1-1&quot;,&quot;spacing&quot;:6}"/>
  <p:tag name="KSO_WM_UNIT_BLOCK" val="0"/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3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6;44;4"/>
  <p:tag name="KSO_WM_UNIT_BLOCK" val="0"/>
  <p:tag name="KSO_WM_UNIT_ISCONTENTSTITLE" val="0"/>
  <p:tag name="KSO_WM_UNIT_ISNUMDGM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3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4422_23*k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LOGO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0,&quot;verticalAlign&quot;:0,&quot;type&quot;:1,&quot;diagramDirection&quot;:0,&quot;canSetOverLayout&quot;:0,&quot;isOverLayout&quot;:0,&quot;normalSize&quot;:{&quot;size1&quot;:53.5},&quot;minSize&quot;:{&quot;size1&quot;:40.8},&quot;maxSize&quot;:{&quot;size1&quot;:67.1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1,&quot;verticalAlign&quot;:1,&quot;type&quot;:1,&quot;diagramDirection&quot;:0,&quot;canSetOverLayout&quot;:1,&quot;isOverLayout&quot;:0,&quot;margin&quot;:{&quot;left&quot;:1.688,&quot;top&quot;:1.679,&quot;right&quot;:1.688,&quot;bottom&quot;:1.358},&quot;marginOverLayout&quot;:{&quot;left&quot;:0.0,&quot;top&quot;:0.0,&quot;right&quot;:0.0,&quot;bottom&quot;:1.358},&quot;edge&quot;:{&quot;left&quot;:true,&quot;top&quot;:tru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688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SLIDE_ID" val="custom20204422_24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4"/>
  <p:tag name="KSO_WM_SLIDE_SIZE" val="959*515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_i"/>
  <p:tag name="KSO_WM_SLIDE_LAYOUT_CNT" val="1_4_1_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2_2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4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4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4*d*1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422_24*d*2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custom20204422_24*d*3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INFO" val="{&quot;full_picture&quot;:false,&quot;last_crop_picture&quot;:&quot;4-5&quot;,&quot;selected&quot;:&quot;4-5&quot;,&quot;spacing&quot;:6}"/>
  <p:tag name="KSO_WM_UNIT_BLOCK" val="0"/>
  <p:tag name="KSO_WM_UNIT_PLACING_PICTURE" val="43790.6223349074"/>
  <p:tag name="KSO_WM_UNIT_VALUE" val="715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custom20204422_24*d*4"/>
  <p:tag name="KSO_WM_TEMPLATE_CATEGORY" val="custom"/>
  <p:tag name="KSO_WM_TEMPLATE_INDEX" val="20204422"/>
  <p:tag name="KSO_WM_UNIT_SUPPORT_UNIT_TYPE" val="[]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32;44;4"/>
  <p:tag name="KSO_WM_UNIT_BLOCK" val="1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20;2"/>
  <p:tag name="KSO_WM_UNIT_BLOCK" val="0"/>
  <p:tag name="KSO_WM_UNIT_SUBTYPE" val="a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4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字字珠玑，但信息却错综复杂，需要用更多的文字来表述；但请您尽可能提炼思想的精髓，否则容易造成观者的阅读压力，适得其反。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25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25"/>
  <p:tag name="KSO_WM_SLIDE_SIZE" val="960*540"/>
  <p:tag name="KSO_WM_SLIDE_POSITION" val="0*0"/>
  <p:tag name="KSO_WM_TAG_VERSION" val="1.0"/>
  <p:tag name="KSO_WM_BEAUTIFY_FLAG" val="#wm#"/>
  <p:tag name="KSO_WM_TEMPLATE_CATEGORY" val="custom"/>
  <p:tag name="KSO_WM_TEMPLATE_INDEX" val="20204422"/>
  <p:tag name="KSO_WM_SLIDE_LAYOUT" val="a_d_f"/>
  <p:tag name="KSO_WM_SLIDE_LAYOUT_CNT" val="1_1_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4422_25*d*1"/>
  <p:tag name="KSO_WM_TEMPLATE_CATEGORY" val="custom"/>
  <p:tag name="KSO_WM_TEMPLATE_INDEX" val="20204422"/>
  <p:tag name="KSO_WM_UNIT_SUPPORT_UNIT_TYPE" val="[&quot;all&quot;]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25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25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2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&#10;添加大标题内容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22_25*f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。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22_25*i*3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22_25*i*6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22_25*i*4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22_25*i*5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26"/>
  <p:tag name="KSO_WM_SLIDE_SIZE" val="773.65*214.785"/>
  <p:tag name="KSO_WM_SLIDE_POSITION" val="92.9935*192.655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6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6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1*108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6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6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6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6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6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7*9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6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6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6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27"/>
  <p:tag name="KSO_WM_SLIDE_SIZE" val="773.65*306"/>
  <p:tag name="KSO_WM_SLIDE_POSITION" val="92.9936*147.0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7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7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7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7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7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7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7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7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7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7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7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7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7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7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7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8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28"/>
  <p:tag name="KSO_WM_SLIDE_SIZE" val="772.7*321.236"/>
  <p:tag name="KSO_WM_SLIDE_POSITION" val="93.4686*139.4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8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8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8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8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8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8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8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8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8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8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8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8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8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8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8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8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8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8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8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8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8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8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8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29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29"/>
  <p:tag name="KSO_WM_SLIDE_SIZE" val="773.221*328.2"/>
  <p:tag name="KSO_WM_SLIDE_POSITION" val="93.2081*135.947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29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29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29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29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29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29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29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29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29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29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29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29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29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29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29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29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29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29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29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29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29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29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29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29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29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29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2*9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29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29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29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0"/>
  <p:tag name="KSO_WM_SLIDE_SIZE" val="764.51*335.758"/>
  <p:tag name="KSO_WM_SLIDE_POSITION" val="95.1987*132.168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422"/>
  <p:tag name="KSO_WM_SLIDE_LAYOUT" val="a_i_l"/>
  <p:tag name="KSO_WM_SLIDE_LAYOUT_CNT" val="1_1_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422_30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422_30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422_30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422_30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422_30*l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422_30*l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ID" val="custom20204422_30*l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2"/>
  <p:tag name="KSO_WM_UNIT_ID" val="custom20204422_30*l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2"/>
  <p:tag name="KSO_WM_UNIT_ID" val="custom20204422_30*l_h_i*1_5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2"/>
  <p:tag name="KSO_WM_UNIT_ID" val="custom20204422_30*l_h_i*1_6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422_30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5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ID" val="custom20204422_30*l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422_30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422_30*l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422_30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7*7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ID" val="custom20204422_30*l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422_30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422_30*l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3_1"/>
  <p:tag name="KSO_WM_UNIT_ID" val="custom20204422_30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ID" val="custom20204422_30*l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4_1"/>
  <p:tag name="KSO_WM_UNIT_ID" val="custom20204422_30*l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4_1"/>
  <p:tag name="KSO_WM_UNIT_ID" val="custom20204422_30*l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5_1"/>
  <p:tag name="KSO_WM_UNIT_ID" val="custom20204422_30*l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5_1"/>
  <p:tag name="KSO_WM_UNIT_ID" val="custom20204422_30*l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6_1"/>
  <p:tag name="KSO_WM_UNIT_ID" val="custom20204422_30*l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6_1"/>
  <p:tag name="KSO_WM_UNIT_ID" val="custom20204422_30*l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ID" val="custom20204422_30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3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ID" val="custom20204422_30*l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4_1"/>
  <p:tag name="KSO_WM_UNIT_ID" val="custom20204422_30*l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8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4_1"/>
  <p:tag name="KSO_WM_UNIT_ID" val="custom20204422_30*l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5_1"/>
  <p:tag name="KSO_WM_UNIT_ID" val="custom20204422_30*l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2*8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5_1"/>
  <p:tag name="KSO_WM_UNIT_ID" val="custom20204422_30*l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6_1"/>
  <p:tag name="KSO_WM_UNIT_ID" val="custom20204422_30*l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5*95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6_1"/>
  <p:tag name="KSO_WM_UNIT_ID" val="custom20204422_30*l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31"/>
  <p:tag name="KSO_WM_SLIDE_SIZE" val="959.956*321.293"/>
  <p:tag name="KSO_WM_SLIDE_POSITION" val="0.0219685*158.0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1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1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1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1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1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3"/>
  <p:tag name="KSO_WM_UNIT_COLOR_SCHEME_PARENT_PAGE" val="0_5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1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1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1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1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1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5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1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4"/>
  <p:tag name="KSO_WM_UNIT_COLOR_SCHEME_PARENT_PAGE" val="0_5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1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5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1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5"/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1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1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1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2"/>
  <p:tag name="KSO_WM_SLIDE_SIZE" val="959.956*321.293"/>
  <p:tag name="KSO_WM_SLIDE_POSITION" val="0.0219685*158.159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2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2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2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2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2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6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2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6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2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5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2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6"/>
  <p:tag name="KSO_WM_UNIT_COLOR_SCHEME_PARENT_PAGE" val="0_6"/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2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2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2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2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6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2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27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2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28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2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2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2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2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6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2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1"/>
  <p:tag name="KSO_WM_UNIT_COLOR_SCHEME_PARENT_PAGE" val="0_6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2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2"/>
  <p:tag name="KSO_WM_UNIT_COLOR_SCHEME_PARENT_PAGE" val="0_6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2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2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2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]"/>
  <p:tag name="KSO_WM_SLIDE_RATIO" val="1.777778"/>
  <p:tag name="KSO_WM_SLIDE_TIMELINE_TYPE" val="middle"/>
  <p:tag name="KSO_WM_SLIDE_MODEL_TYPE" val="timeline"/>
  <p:tag name="KSO_WM_SLIDE_TIMELINE_MINITEMS" val="2"/>
  <p:tag name="KSO_WM_SLIDE_TIMELINE_MAXITEMS" val="4"/>
  <p:tag name="KSO_WM_SLIDE_COLORSCHEME_VERSION" val="3.2"/>
  <p:tag name="KSO_WM_SLIDE_ID" val="custom20204422_33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3"/>
  <p:tag name="KSO_WM_SLIDE_SIZE" val="959.956*325.293"/>
  <p:tag name="KSO_WM_SLIDE_POSITION" val="0.0219685*154.482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204422"/>
  <p:tag name="KSO_WM_SLIDE_LAYOUT" val="a_m"/>
  <p:tag name="KSO_WM_SLIDE_LAYOUT_CNT" val="1_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custom20204422_33*i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custom20204422_33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204422_33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3"/>
  <p:tag name="KSO_WM_UNIT_TEXT_FILL_TYPE" val="1"/>
  <p:tag name="KSO_WM_UNIT_USESOURCEFORMAT_APPLY" val="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204422_33*m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2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204422_33*m_h_i*1_1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204422_33*m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一步"/>
  <p:tag name="KSO_WM_UNIT_TEXT_FILL_FORE_SCHEMECOLOR_INDEX" val="14"/>
  <p:tag name="KSO_WM_UNIT_TEXT_FILL_TYPE" val="1"/>
  <p:tag name="KSO_WM_UNIT_USESOURCEFORMAT_APPLY" val="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3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custom20204422_33*m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14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custom20204422_33*m_h_i*1_2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17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custom20204422_33*m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第二步"/>
  <p:tag name="KSO_WM_UNIT_TEXT_FILL_FORE_SCHEMECOLOR_INDEX" val="14"/>
  <p:tag name="KSO_WM_UNIT_TEXT_FILL_TYPE" val="1"/>
  <p:tag name="KSO_WM_UNIT_USESOURCEFORMAT_APPLY" val="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19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custom20204422_33*m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0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custom20204422_33*m_h_i*1_3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24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custom20204422_33*m_h_h_a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三步"/>
  <p:tag name="KSO_WM_UNIT_TEXT_FILL_FORE_SCHEMECOLOR_INDEX" val="14"/>
  <p:tag name="KSO_WM_UNIT_TEXT_FILL_TYPE" val="1"/>
  <p:tag name="KSO_WM_UNIT_USESOURCEFORMAT_APPLY" val="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1"/>
  <p:tag name="KSO_WM_UNIT_TIMELINE_EMPHASIS_ID" val="1"/>
  <p:tag name="KSO_WM_UNIT_COLOR_SCHEME_SHAPE_ID" val="25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custom20204422_33*m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2"/>
  <p:tag name="KSO_WM_UNIT_TIMELINE_EMPHASIS_ID" val="2"/>
  <p:tag name="KSO_WM_UNIT_COLOR_SCHEME_SHAPE_ID" val="26"/>
  <p:tag name="KSO_WM_UNIT_COLOR_SCHEME_PARENT_PAGE" val="0_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custom20204422_33*m_h_i*1_4_2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5"/>
  <p:tag name="KSO_WM_UNIT_TIMELINE_EMPHASIS_ID" val="5"/>
  <p:tag name="KSO_WM_UNIT_COLOR_SCHEME_SHAPE_ID" val="31"/>
  <p:tag name="KSO_WM_UNIT_COLOR_SCHEME_PARENT_PAGE" val="0_7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4_1_1"/>
  <p:tag name="KSO_WM_UNIT_ID" val="custom20204422_33*m_h_h_a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第四步"/>
  <p:tag name="KSO_WM_UNIT_TEXT_FILL_FORE_SCHEMECOLOR_INDEX" val="14"/>
  <p:tag name="KSO_WM_UNIT_TEXT_FILL_TYPE" val="1"/>
  <p:tag name="KSO_WM_UNIT_USESOURCEFORMAT_APPLY" val="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3"/>
  <p:tag name="KSO_WM_UNIT_COLOR_SCHEME_PARENT_PAGE" val="0_7"/>
  <p:tag name="KSO_WM_UNIT_VALUE" val="150*15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custom20204422_33*m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4"/>
  <p:tag name="KSO_WM_UNIT_COLOR_SCHEME_PARENT_PAGE" val="0_7"/>
  <p:tag name="KSO_WM_UNIT_VALUE" val="103*1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custom20204422_33*m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5"/>
  <p:tag name="KSO_WM_UNIT_COLOR_SCHEME_PARENT_PAGE" val="0_7"/>
  <p:tag name="KSO_WM_UNIT_VALUE" val="131*1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custom20204422_33*m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6"/>
  <p:tag name="KSO_WM_UNIT_COLOR_SCHEME_SHAPE_ID" val="36"/>
  <p:tag name="KSO_WM_UNIT_COLOR_SCHEME_PARENT_PAGE" val="0_7"/>
  <p:tag name="KSO_WM_UNIT_VALUE" val="185*15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custom20204422_33*m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2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custom20204422_33*m_h_h_f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38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custom20204422_33*m_h_h_a*1_1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39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custom20204422_33*m_h_h_f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0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custom20204422_33*m_h_h_a*1_2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1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custom20204422_33*m_h_h_f*1_3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2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custom20204422_33*m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3"/>
  <p:tag name="KSO_WM_UNIT_TIMELINE_EMPHASIS_ID" val="3"/>
  <p:tag name="KSO_WM_UNIT_COLOR_SCHEME_SHAPE_ID" val="43"/>
  <p:tag name="KSO_WM_UNIT_COLOR_SCHEME_PARENT_PAGE" val="0_7"/>
  <p:tag name="KSO_WM_UNIT_SUBTYPE" val="a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4_1_1"/>
  <p:tag name="KSO_WM_UNIT_ID" val="custom20204422_33*m_h_h_f*1_4_1_1"/>
  <p:tag name="KSO_WM_TEMPLATE_CATEGORY" val="custom"/>
  <p:tag name="KSO_WM_TEMPLATE_INDEX" val="20204422"/>
  <p:tag name="KSO_WM_UNIT_LAYERLEVEL" val="1_1_1_1"/>
  <p:tag name="KSO_WM_TAG_VERSION" val="1.0"/>
  <p:tag name="KSO_WM_BEAUTIFY_FLAG" val="#wm#"/>
  <p:tag name="KSO_WM_UNIT_PRESET_TEXT" val="单击此处输入你的正文，请尽量言简意赅的阐述观点。"/>
  <p:tag name="KSO_WM_UNIT_TEXT_FILL_FORE_SCHEMECOLOR_INDEX" val="13"/>
  <p:tag name="KSO_WM_UNIT_TEXT_FILL_TYPE" val="1"/>
  <p:tag name="KSO_WM_UNIT_USESOURCEFORMAT_APPLY" val="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IDINGROUP" val="4"/>
  <p:tag name="KSO_WM_UNIT_TIMELINE_EMPHASIS_ID" val="4"/>
  <p:tag name="KSO_WM_UNIT_COLOR_SCHEME_SHAPE_ID" val="44"/>
  <p:tag name="KSO_WM_UNIT_COLOR_SCHEME_PARENT_PAGE" val="0_7"/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custom20204422_33*m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1"/>
  <p:tag name="KSO_WM_UNIT_COLOR_SCHEME_SHAPE_ID" val="25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custom20204422_33*m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IMELINE_EMPHASIS_ID" val="2"/>
  <p:tag name="KSO_WM_UNIT_COLOR_SCHEME_SHAPE_ID" val="26"/>
  <p:tag name="KSO_WM_UNIT_COLOR_SCHEME_PARENT_PAGE" val="0_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custom20204422_33*m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4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3"/>
  <p:tag name="KSO_WM_SLIDE_INDEX" val="34"/>
  <p:tag name="KSO_WM_SLIDE_SIZE" val="767.831*220.006"/>
  <p:tag name="KSO_WM_SLIDE_POSITION" val="95.9028*191.9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4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4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4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4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4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4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4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4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4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4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4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4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4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4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4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4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4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4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4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5"/>
  <p:tag name="KSO_WM_SLIDE_SIZE" val="810.799*213.253"/>
  <p:tag name="KSO_WM_SLIDE_POSITION" val="74.4192*196.859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5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5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5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5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5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5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5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5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5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5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5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5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5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5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5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5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5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5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5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5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5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5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5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5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6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36"/>
  <p:tag name="KSO_WM_SLIDE_SIZE" val="810.799*302.408"/>
  <p:tag name="KSO_WM_SLIDE_POSITION" val="74.4192*165.537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6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6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6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6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6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6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6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6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6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6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6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6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6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6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6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6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6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6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6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6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6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6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6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4、25、28、35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6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6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6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6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6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6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422_37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6"/>
  <p:tag name="KSO_WM_SLIDE_INDEX" val="37"/>
  <p:tag name="KSO_WM_SLIDE_SIZE" val="810.799*301.801"/>
  <p:tag name="KSO_WM_SLIDE_POSITION" val="74.4192*166.144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422"/>
  <p:tag name="KSO_WM_SLIDE_LAYOUT" val="a_i_q"/>
  <p:tag name="KSO_WM_SLIDE_LAYOUT_CNT" val="1_1_1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422_37*i*1"/>
  <p:tag name="KSO_WM_TEMPLATE_CATEGORY" val="custom"/>
  <p:tag name="KSO_WM_TEMPLATE_INDEX" val="2020442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422_37*i*2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422_37*i*3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422_3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大标题"/>
  <p:tag name="KSO_WM_UNIT_TEXT_FILL_FORE_SCHEMECOLOR_INDEX" val="1"/>
  <p:tag name="KSO_WM_UNIT_TEXT_FILL_TYPE" val="1"/>
  <p:tag name="KSO_WM_UNIT_USESOURCEFORMAT_APPLY" val="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422_37*q_i*1_3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RELATE_UNITID" val="layout_q1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g"/>
  <p:tag name="KSO_WM_UNIT_INDEX" val="1_1"/>
  <p:tag name="KSO_WM_UNIT_ID" val="custom20204422_37*q_g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PRESET_TEXT" val="关键词"/>
  <p:tag name="KSO_WM_UNIT_TEXT_FILL_FORE_SCHEMECOLOR_INDEX" val="13"/>
  <p:tag name="KSO_WM_UNIT_TEXT_FILL_TYPE" val="1"/>
  <p:tag name="KSO_WM_UNIT_USESOURCEFORMAT_APPLY" val="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5"/>
  <p:tag name="KSO_WM_UNIT_ID" val="custom20204422_37*q_i*1_5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422_37*q_i*1_2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422_37*q_i*1_4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422_37*q_i*1_1"/>
  <p:tag name="KSO_WM_TEMPLATE_CATEGORY" val="custom"/>
  <p:tag name="KSO_WM_TEMPLATE_INDEX" val="2020442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422_37*q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422_37*q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6_1"/>
  <p:tag name="KSO_WM_UNIT_ID" val="custom20204422_37*q_h_i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422_37*q_h_i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422_37*q_h_i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422_37*q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custom20204422_37*q_h_x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5_1"/>
  <p:tag name="KSO_WM_UNIT_ID" val="custom20204422_37*q_h_x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custom20204422_37*q_h_x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4_1"/>
  <p:tag name="KSO_WM_UNIT_ID" val="custom20204422_37*q_h_x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3*10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custom20204422_37*q_h_x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5*1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6_1"/>
  <p:tag name="KSO_WM_UNIT_ID" val="custom20204422_37*q_h_x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422_37*q_h_a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422_37*q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6_1"/>
  <p:tag name="KSO_WM_UNIT_ID" val="custom20204422_37*q_h_a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6_1"/>
  <p:tag name="KSO_WM_UNIT_ID" val="custom20204422_37*q_h_f*1_6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422_37*q_h_a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422_37*q_h_f*1_5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422_37*q_h_a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422_37*q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422_37*q_h_a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422_37*q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422_37*q_h_a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422_37*q_h_f*1_4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TEXT_FILL_FORE_SCHEMECOLOR_INDEX" val="13"/>
  <p:tag name="KSO_WM_UNIT_TEXT_FILL_TYPE" val="1"/>
  <p:tag name="KSO_WM_UNIT_USESOURCEFORMAT_APPLY" val="1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22_38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8"/>
  <p:tag name="KSO_WM_TAG_VERSION" val="1.0"/>
  <p:tag name="KSO_WM_BEAUTIFY_FLAG" val="#wm#"/>
  <p:tag name="KSO_WM_TEMPLATE_CATEGORY" val="custom"/>
  <p:tag name="KSO_WM_TEMPLATE_INDEX" val="20204422"/>
  <p:tag name="KSO_WM_SLIDE_LAYOUT" val="a"/>
  <p:tag name="KSO_WM_SLIDE_LAYOUT_CNT" val="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38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谢谢聆听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76D4F6"/>
      </a:accent1>
      <a:accent2>
        <a:srgbClr val="9EC0FC"/>
      </a:accent2>
      <a:accent3>
        <a:srgbClr val="BEB3FF"/>
      </a:accent3>
      <a:accent4>
        <a:srgbClr val="67593B"/>
      </a:accent4>
      <a:accent5>
        <a:srgbClr val="7B4D3F"/>
      </a:accent5>
      <a:accent6>
        <a:srgbClr val="7B465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2566</Words>
  <Application>Microsoft Office PowerPoint</Application>
  <PresentationFormat>宽屏</PresentationFormat>
  <Paragraphs>351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微软雅黑</vt:lpstr>
      <vt:lpstr>Arial</vt:lpstr>
      <vt:lpstr>Calibri</vt:lpstr>
      <vt:lpstr>Fantasque Sans Mono</vt:lpstr>
      <vt:lpstr>Wingdings</vt:lpstr>
      <vt:lpstr>WPS</vt:lpstr>
      <vt:lpstr>1_Office 主题​​</vt:lpstr>
      <vt:lpstr>第20小组项目汇报</vt:lpstr>
      <vt:lpstr>PowerPoint 演示文稿</vt:lpstr>
      <vt:lpstr>PowerPoint 演示文稿</vt:lpstr>
      <vt:lpstr>PowerPoint 演示文稿</vt:lpstr>
      <vt:lpstr>烟花粒子系统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Blinn-Phong光照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天空和地面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szk</dc:creator>
  <cp:lastModifiedBy>Junya Wang</cp:lastModifiedBy>
  <cp:revision>15</cp:revision>
  <dcterms:created xsi:type="dcterms:W3CDTF">2023-10-07T11:50:00Z</dcterms:created>
  <dcterms:modified xsi:type="dcterms:W3CDTF">2024-12-12T12:05:16Z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E5B48CA5A5054C96AA7C3D561A3D5DBF_12</vt:lpwstr>
  </property>
  <property fmtid="{D5CDD505-2E9C-101B-9397-08002B2CF9AE}" pid="3" name="KSOProductBuildVer">
    <vt:lpwstr>2052-12.1.0.15374</vt:lpwstr>
  </property>
</Properties>
</file>