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heme/theme3.xml" ContentType="application/vnd.openxmlformats-officedocument.them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3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4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5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6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7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8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9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10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11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12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13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4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5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16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7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8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19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20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21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22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23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24.xml" ContentType="application/vnd.openxmlformats-officedocument.presentationml.notesSlide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25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26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notesSlides/notesSlide27.xml" ContentType="application/vnd.openxmlformats-officedocument.presentationml.notesSlide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notesSlides/notesSlide28.xml" ContentType="application/vnd.openxmlformats-officedocument.presentationml.notesSlide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notesSlides/notesSlide29.xml" ContentType="application/vnd.openxmlformats-officedocument.presentationml.notesSlide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notesSlides/notesSlide30.xml" ContentType="application/vnd.openxmlformats-officedocument.presentationml.notesSlide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notesSlides/notesSlide31.xml" ContentType="application/vnd.openxmlformats-officedocument.presentationml.notesSlide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notesSlides/notesSlide32.xml" ContentType="application/vnd.openxmlformats-officedocument.presentationml.notesSlide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notesSlides/notesSlide33.xml" ContentType="application/vnd.openxmlformats-officedocument.presentationml.notesSlide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notesSlides/notesSlide34.xml" ContentType="application/vnd.openxmlformats-officedocument.presentationml.notesSlide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9"/>
  </p:notesMasterIdLst>
  <p:sldIdLst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.png"/><Relationship Id="rId5" Type="http://schemas.openxmlformats.org/officeDocument/2006/relationships/tags" Target="../tags/tag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.png"/><Relationship Id="rId5" Type="http://schemas.openxmlformats.org/officeDocument/2006/relationships/tags" Target="../tags/tag21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file:///C:\Users\1V994W2\PycharmProjects\PPT_Background_Generation/pic_temp/pic_half_down.png" TargetMode="Externa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5.png"/><Relationship Id="rId5" Type="http://schemas.openxmlformats.org/officeDocument/2006/relationships/tags" Target="../tags/tag28.xml"/><Relationship Id="rId10" Type="http://schemas.openxmlformats.org/officeDocument/2006/relationships/image" Target="file:///C:\Users\1V994W2\PycharmProjects\PPT_Background_Generation/pic_temp/pic_half_top.png" TargetMode="External"/><Relationship Id="rId4" Type="http://schemas.openxmlformats.org/officeDocument/2006/relationships/tags" Target="../tags/tag27.xml"/><Relationship Id="rId9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5.xml"/><Relationship Id="rId10" Type="http://schemas.openxmlformats.org/officeDocument/2006/relationships/image" Target="../media/image2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3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file:///C:\Users\1V994W2\Documents\Tencent%20Files\574576071\FileRecv\&#25340;&#35013;&#32032;&#26448;\&#20845;&#21313;\\59\subject_holdleft_71,110,125_0_staid_full_0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62.xml"/><Relationship Id="rId10" Type="http://schemas.openxmlformats.org/officeDocument/2006/relationships/image" Target="../media/image2.png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3.png"/><Relationship Id="rId5" Type="http://schemas.openxmlformats.org/officeDocument/2006/relationships/tags" Target="../tags/tag70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69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77.xml"/><Relationship Id="rId10" Type="http://schemas.openxmlformats.org/officeDocument/2006/relationships/image" Target="../media/image3.png"/><Relationship Id="rId4" Type="http://schemas.openxmlformats.org/officeDocument/2006/relationships/tags" Target="../tags/tag76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tags" Target="../tags/tag81.xml"/><Relationship Id="rId7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88.xml"/><Relationship Id="rId10" Type="http://schemas.openxmlformats.org/officeDocument/2006/relationships/image" Target="../media/image3.png"/><Relationship Id="rId4" Type="http://schemas.openxmlformats.org/officeDocument/2006/relationships/tags" Target="../tags/tag8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4.xml"/><Relationship Id="rId10" Type="http://schemas.openxmlformats.org/officeDocument/2006/relationships/image" Target="../media/image2.png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2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2.png"/><Relationship Id="rId5" Type="http://schemas.openxmlformats.org/officeDocument/2006/relationships/tags" Target="../tags/tag11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../media/image3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2.png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2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image" Target="../media/image3.png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image" Target="../media/image3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39.xml"/><Relationship Id="rId10" Type="http://schemas.openxmlformats.org/officeDocument/2006/relationships/image" Target="../media/image2.png"/><Relationship Id="rId4" Type="http://schemas.openxmlformats.org/officeDocument/2006/relationships/tags" Target="../tags/tag138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921000" y="2593975"/>
            <a:ext cx="6350000" cy="1153795"/>
          </a:xfrm>
        </p:spPr>
        <p:txBody>
          <a:bodyPr vert="horz" wrap="square" lIns="90170" tIns="0" rIns="9017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3798909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dist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 userDrawn="1">
            <p:custDataLst>
              <p:tags r:id="rId7"/>
            </p:custDataLst>
          </p:nvPr>
        </p:nvCxnSpPr>
        <p:spPr>
          <a:xfrm>
            <a:off x="2921000" y="3706881"/>
            <a:ext cx="635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908613" y="4719704"/>
            <a:ext cx="1778000" cy="361950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677211" y="4719704"/>
            <a:ext cx="1778000" cy="361950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702175" y="3729039"/>
            <a:ext cx="4536440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702175" y="2690178"/>
            <a:ext cx="453644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2024/12/11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3173412" y="2679224"/>
            <a:ext cx="5845176" cy="1499552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8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image" Target="file:///C:\Users\1V994W2\PycharmProjects\PPT_Background_Generation/pic_temp/0_pic_quater_right_down.png" TargetMode="External"/><Relationship Id="rId18" Type="http://schemas.openxmlformats.org/officeDocument/2006/relationships/image" Target="../media/image10.jpeg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image" Target="../media/image2.png"/><Relationship Id="rId17" Type="http://schemas.openxmlformats.org/officeDocument/2006/relationships/image" Target="../media/image9.jpeg"/><Relationship Id="rId2" Type="http://schemas.openxmlformats.org/officeDocument/2006/relationships/tags" Target="../tags/tag223.xml"/><Relationship Id="rId16" Type="http://schemas.openxmlformats.org/officeDocument/2006/relationships/image" Target="../media/image8.jpeg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26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11.jpeg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image" Target="../media/image3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35.xml"/><Relationship Id="rId10" Type="http://schemas.openxmlformats.org/officeDocument/2006/relationships/image" Target="../media/image2.png"/><Relationship Id="rId4" Type="http://schemas.openxmlformats.org/officeDocument/2006/relationships/tags" Target="../tags/tag234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40.xml"/><Relationship Id="rId7" Type="http://schemas.openxmlformats.org/officeDocument/2006/relationships/slideLayout" Target="../slideLayouts/slideLayout18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image" Target="../media/image3.png"/><Relationship Id="rId5" Type="http://schemas.openxmlformats.org/officeDocument/2006/relationships/tags" Target="../tags/tag242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241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image" Target="../media/image3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48.xml"/><Relationship Id="rId10" Type="http://schemas.openxmlformats.org/officeDocument/2006/relationships/image" Target="../media/image2.png"/><Relationship Id="rId4" Type="http://schemas.openxmlformats.org/officeDocument/2006/relationships/tags" Target="../tags/tag247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slideLayout" Target="../slideLayouts/slideLayout18.xml"/><Relationship Id="rId17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252.xml"/><Relationship Id="rId16" Type="http://schemas.openxmlformats.org/officeDocument/2006/relationships/image" Target="../media/image3.png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5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image" Target="../media/image3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263.xml"/><Relationship Id="rId16" Type="http://schemas.openxmlformats.org/officeDocument/2006/relationships/image" Target="../media/image2.png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5" Type="http://schemas.openxmlformats.org/officeDocument/2006/relationships/notesSlide" Target="../notesSlides/notesSlide14.xml"/><Relationship Id="rId10" Type="http://schemas.openxmlformats.org/officeDocument/2006/relationships/tags" Target="../tags/tag271.xml"/><Relationship Id="rId19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3" Type="http://schemas.openxmlformats.org/officeDocument/2006/relationships/tags" Target="../tags/tag277.xml"/><Relationship Id="rId21" Type="http://schemas.openxmlformats.org/officeDocument/2006/relationships/image" Target="../media/image2.png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0" Type="http://schemas.openxmlformats.org/officeDocument/2006/relationships/notesSlide" Target="../notesSlides/notesSlide15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24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23" Type="http://schemas.openxmlformats.org/officeDocument/2006/relationships/image" Target="../media/image3.png"/><Relationship Id="rId10" Type="http://schemas.openxmlformats.org/officeDocument/2006/relationships/tags" Target="../tags/tag284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image" Target="file:///C:\Users\1V994W2\PycharmProjects\PPT_Background_Generation/pic_temp/0_pic_quater_right_down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26" Type="http://schemas.openxmlformats.org/officeDocument/2006/relationships/image" Target="../media/image2.png"/><Relationship Id="rId3" Type="http://schemas.openxmlformats.org/officeDocument/2006/relationships/tags" Target="../tags/tag295.xml"/><Relationship Id="rId21" Type="http://schemas.openxmlformats.org/officeDocument/2006/relationships/tags" Target="../tags/tag313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25" Type="http://schemas.openxmlformats.org/officeDocument/2006/relationships/notesSlide" Target="../notesSlides/notesSlide16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20" Type="http://schemas.openxmlformats.org/officeDocument/2006/relationships/tags" Target="../tags/tag312.xml"/><Relationship Id="rId29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23" Type="http://schemas.openxmlformats.org/officeDocument/2006/relationships/tags" Target="../tags/tag315.xml"/><Relationship Id="rId28" Type="http://schemas.openxmlformats.org/officeDocument/2006/relationships/image" Target="../media/image3.png"/><Relationship Id="rId10" Type="http://schemas.openxmlformats.org/officeDocument/2006/relationships/tags" Target="../tags/tag302.xml"/><Relationship Id="rId19" Type="http://schemas.openxmlformats.org/officeDocument/2006/relationships/tags" Target="../tags/tag311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Relationship Id="rId22" Type="http://schemas.openxmlformats.org/officeDocument/2006/relationships/tags" Target="../tags/tag314.xml"/><Relationship Id="rId27" Type="http://schemas.openxmlformats.org/officeDocument/2006/relationships/image" Target="file:///C:\Users\1V994W2\PycharmProjects\PPT_Background_Generation/pic_temp/0_pic_quater_right_down.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26" Type="http://schemas.openxmlformats.org/officeDocument/2006/relationships/image" Target="../media/image2.png"/><Relationship Id="rId3" Type="http://schemas.openxmlformats.org/officeDocument/2006/relationships/tags" Target="../tags/tag318.xml"/><Relationship Id="rId21" Type="http://schemas.openxmlformats.org/officeDocument/2006/relationships/tags" Target="../tags/tag336.xml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notesSlide" Target="../notesSlides/notesSlide17.xml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20" Type="http://schemas.openxmlformats.org/officeDocument/2006/relationships/tags" Target="../tags/tag335.xml"/><Relationship Id="rId29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tags" Target="../tags/tag326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320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28" Type="http://schemas.openxmlformats.org/officeDocument/2006/relationships/image" Target="../media/image3.png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Relationship Id="rId27" Type="http://schemas.openxmlformats.org/officeDocument/2006/relationships/image" Target="file:///C:\Users\1V994W2\PycharmProjects\PPT_Background_Generation/pic_temp/0_pic_quater_right_down.p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41.xml"/><Relationship Id="rId7" Type="http://schemas.openxmlformats.org/officeDocument/2006/relationships/tags" Target="../tags/tag345.xml"/><Relationship Id="rId12" Type="http://schemas.openxmlformats.org/officeDocument/2006/relationships/image" Target="../media/image3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43.xml"/><Relationship Id="rId10" Type="http://schemas.openxmlformats.org/officeDocument/2006/relationships/image" Target="../media/image2.png"/><Relationship Id="rId4" Type="http://schemas.openxmlformats.org/officeDocument/2006/relationships/tags" Target="../tags/tag342.xml"/><Relationship Id="rId9" Type="http://schemas.openxmlformats.org/officeDocument/2006/relationships/notesSlide" Target="../notesSlides/notesSlide18.xml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9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48.xml"/><Relationship Id="rId7" Type="http://schemas.openxmlformats.org/officeDocument/2006/relationships/tags" Target="../tags/tag352.xml"/><Relationship Id="rId12" Type="http://schemas.openxmlformats.org/officeDocument/2006/relationships/image" Target="../media/image3.png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50.xml"/><Relationship Id="rId15" Type="http://schemas.openxmlformats.org/officeDocument/2006/relationships/image" Target="../media/image15.jpeg"/><Relationship Id="rId10" Type="http://schemas.openxmlformats.org/officeDocument/2006/relationships/image" Target="../media/image2.png"/><Relationship Id="rId4" Type="http://schemas.openxmlformats.org/officeDocument/2006/relationships/tags" Target="../tags/tag349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image" Target="../media/image3.png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image" Target="../media/image2.png"/><Relationship Id="rId5" Type="http://schemas.openxmlformats.org/officeDocument/2006/relationships/tags" Target="../tags/tag357.xml"/><Relationship Id="rId15" Type="http://schemas.openxmlformats.org/officeDocument/2006/relationships/image" Target="../media/image16.jpeg"/><Relationship Id="rId10" Type="http://schemas.openxmlformats.org/officeDocument/2006/relationships/notesSlide" Target="../notesSlides/notesSlide20.xml"/><Relationship Id="rId4" Type="http://schemas.openxmlformats.org/officeDocument/2006/relationships/tags" Target="../tags/tag356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68.xml"/><Relationship Id="rId13" Type="http://schemas.openxmlformats.org/officeDocument/2006/relationships/image" Target="../media/image2.png"/><Relationship Id="rId18" Type="http://schemas.openxmlformats.org/officeDocument/2006/relationships/image" Target="../media/image18.jpeg"/><Relationship Id="rId3" Type="http://schemas.openxmlformats.org/officeDocument/2006/relationships/tags" Target="../tags/tag363.xml"/><Relationship Id="rId7" Type="http://schemas.openxmlformats.org/officeDocument/2006/relationships/tags" Target="../tags/tag367.xml"/><Relationship Id="rId12" Type="http://schemas.openxmlformats.org/officeDocument/2006/relationships/notesSlide" Target="../notesSlides/notesSlide21.xml"/><Relationship Id="rId17" Type="http://schemas.openxmlformats.org/officeDocument/2006/relationships/image" Target="../media/image17.jpeg"/><Relationship Id="rId2" Type="http://schemas.openxmlformats.org/officeDocument/2006/relationships/tags" Target="../tags/tag362.xml"/><Relationship Id="rId16" Type="http://schemas.openxmlformats.org/officeDocument/2006/relationships/image" Target="file:///C:\Users\1V994W2\PycharmProjects\PPT_Background_Generation/pic_temp/1_pic_quater_left_down.png" TargetMode="External"/><Relationship Id="rId20" Type="http://schemas.openxmlformats.org/officeDocument/2006/relationships/image" Target="../media/image20.jpeg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365.xml"/><Relationship Id="rId15" Type="http://schemas.openxmlformats.org/officeDocument/2006/relationships/image" Target="../media/image3.png"/><Relationship Id="rId10" Type="http://schemas.openxmlformats.org/officeDocument/2006/relationships/tags" Target="../tags/tag370.xml"/><Relationship Id="rId19" Type="http://schemas.openxmlformats.org/officeDocument/2006/relationships/image" Target="../media/image19.jpeg"/><Relationship Id="rId4" Type="http://schemas.openxmlformats.org/officeDocument/2006/relationships/tags" Target="../tags/tag364.xml"/><Relationship Id="rId9" Type="http://schemas.openxmlformats.org/officeDocument/2006/relationships/tags" Target="../tags/tag369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image" Target="../media/image21.jpeg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88.xml"/><Relationship Id="rId13" Type="http://schemas.openxmlformats.org/officeDocument/2006/relationships/tags" Target="../tags/tag393.xml"/><Relationship Id="rId18" Type="http://schemas.openxmlformats.org/officeDocument/2006/relationships/image" Target="../media/image2.png"/><Relationship Id="rId3" Type="http://schemas.openxmlformats.org/officeDocument/2006/relationships/tags" Target="../tags/tag383.xml"/><Relationship Id="rId21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tags" Target="../tags/tag387.xml"/><Relationship Id="rId12" Type="http://schemas.openxmlformats.org/officeDocument/2006/relationships/tags" Target="../tags/tag392.xml"/><Relationship Id="rId17" Type="http://schemas.openxmlformats.org/officeDocument/2006/relationships/notesSlide" Target="../notesSlides/notesSlide23.xml"/><Relationship Id="rId2" Type="http://schemas.openxmlformats.org/officeDocument/2006/relationships/tags" Target="../tags/tag382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tags" Target="../tags/tag381.xml"/><Relationship Id="rId6" Type="http://schemas.openxmlformats.org/officeDocument/2006/relationships/tags" Target="../tags/tag386.xml"/><Relationship Id="rId11" Type="http://schemas.openxmlformats.org/officeDocument/2006/relationships/tags" Target="../tags/tag391.xml"/><Relationship Id="rId5" Type="http://schemas.openxmlformats.org/officeDocument/2006/relationships/tags" Target="../tags/tag385.xml"/><Relationship Id="rId15" Type="http://schemas.openxmlformats.org/officeDocument/2006/relationships/tags" Target="../tags/tag395.xml"/><Relationship Id="rId10" Type="http://schemas.openxmlformats.org/officeDocument/2006/relationships/tags" Target="../tags/tag390.xml"/><Relationship Id="rId19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384.xml"/><Relationship Id="rId9" Type="http://schemas.openxmlformats.org/officeDocument/2006/relationships/tags" Target="../tags/tag389.xml"/><Relationship Id="rId14" Type="http://schemas.openxmlformats.org/officeDocument/2006/relationships/tags" Target="../tags/tag39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26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98.xml"/><Relationship Id="rId21" Type="http://schemas.openxmlformats.org/officeDocument/2006/relationships/slideLayout" Target="../slideLayouts/slideLayout18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5" Type="http://schemas.openxmlformats.org/officeDocument/2006/relationships/image" Target="../media/image3.png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24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23" Type="http://schemas.openxmlformats.org/officeDocument/2006/relationships/image" Target="../media/image2.png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Relationship Id="rId2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tags" Target="../tags/tag428.xml"/><Relationship Id="rId18" Type="http://schemas.openxmlformats.org/officeDocument/2006/relationships/tags" Target="../tags/tag433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418.xml"/><Relationship Id="rId21" Type="http://schemas.openxmlformats.org/officeDocument/2006/relationships/tags" Target="../tags/tag436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17" Type="http://schemas.openxmlformats.org/officeDocument/2006/relationships/tags" Target="../tags/tag432.xml"/><Relationship Id="rId25" Type="http://schemas.openxmlformats.org/officeDocument/2006/relationships/tags" Target="../tags/tag440.xml"/><Relationship Id="rId2" Type="http://schemas.openxmlformats.org/officeDocument/2006/relationships/tags" Target="../tags/tag417.xml"/><Relationship Id="rId16" Type="http://schemas.openxmlformats.org/officeDocument/2006/relationships/tags" Target="../tags/tag431.xml"/><Relationship Id="rId20" Type="http://schemas.openxmlformats.org/officeDocument/2006/relationships/tags" Target="../tags/tag435.xml"/><Relationship Id="rId29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24" Type="http://schemas.openxmlformats.org/officeDocument/2006/relationships/tags" Target="../tags/tag439.xml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23" Type="http://schemas.openxmlformats.org/officeDocument/2006/relationships/tags" Target="../tags/tag438.xml"/><Relationship Id="rId28" Type="http://schemas.openxmlformats.org/officeDocument/2006/relationships/image" Target="../media/image2.png"/><Relationship Id="rId10" Type="http://schemas.openxmlformats.org/officeDocument/2006/relationships/tags" Target="../tags/tag425.xml"/><Relationship Id="rId19" Type="http://schemas.openxmlformats.org/officeDocument/2006/relationships/tags" Target="../tags/tag434.xml"/><Relationship Id="rId31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Relationship Id="rId22" Type="http://schemas.openxmlformats.org/officeDocument/2006/relationships/tags" Target="../tags/tag437.xml"/><Relationship Id="rId27" Type="http://schemas.openxmlformats.org/officeDocument/2006/relationships/notesSlide" Target="../notesSlides/notesSlide25.xml"/><Relationship Id="rId30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453.xml"/><Relationship Id="rId18" Type="http://schemas.openxmlformats.org/officeDocument/2006/relationships/tags" Target="../tags/tag458.xml"/><Relationship Id="rId26" Type="http://schemas.openxmlformats.org/officeDocument/2006/relationships/tags" Target="../tags/tag466.xml"/><Relationship Id="rId3" Type="http://schemas.openxmlformats.org/officeDocument/2006/relationships/tags" Target="../tags/tag443.xml"/><Relationship Id="rId21" Type="http://schemas.openxmlformats.org/officeDocument/2006/relationships/tags" Target="../tags/tag461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17" Type="http://schemas.openxmlformats.org/officeDocument/2006/relationships/tags" Target="../tags/tag457.xml"/><Relationship Id="rId25" Type="http://schemas.openxmlformats.org/officeDocument/2006/relationships/tags" Target="../tags/tag465.xml"/><Relationship Id="rId33" Type="http://schemas.openxmlformats.org/officeDocument/2006/relationships/image" Target="../media/image2.png"/><Relationship Id="rId2" Type="http://schemas.openxmlformats.org/officeDocument/2006/relationships/tags" Target="../tags/tag442.xml"/><Relationship Id="rId16" Type="http://schemas.openxmlformats.org/officeDocument/2006/relationships/tags" Target="../tags/tag456.xml"/><Relationship Id="rId20" Type="http://schemas.openxmlformats.org/officeDocument/2006/relationships/tags" Target="../tags/tag460.xml"/><Relationship Id="rId29" Type="http://schemas.openxmlformats.org/officeDocument/2006/relationships/tags" Target="../tags/tag469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24" Type="http://schemas.openxmlformats.org/officeDocument/2006/relationships/tags" Target="../tags/tag464.xml"/><Relationship Id="rId32" Type="http://schemas.openxmlformats.org/officeDocument/2006/relationships/notesSlide" Target="../notesSlides/notesSlide26.xml"/><Relationship Id="rId5" Type="http://schemas.openxmlformats.org/officeDocument/2006/relationships/tags" Target="../tags/tag445.xml"/><Relationship Id="rId15" Type="http://schemas.openxmlformats.org/officeDocument/2006/relationships/tags" Target="../tags/tag455.xml"/><Relationship Id="rId23" Type="http://schemas.openxmlformats.org/officeDocument/2006/relationships/tags" Target="../tags/tag463.xml"/><Relationship Id="rId28" Type="http://schemas.openxmlformats.org/officeDocument/2006/relationships/tags" Target="../tags/tag468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50.xml"/><Relationship Id="rId19" Type="http://schemas.openxmlformats.org/officeDocument/2006/relationships/tags" Target="../tags/tag459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tags" Target="../tags/tag454.xml"/><Relationship Id="rId22" Type="http://schemas.openxmlformats.org/officeDocument/2006/relationships/tags" Target="../tags/tag462.xml"/><Relationship Id="rId27" Type="http://schemas.openxmlformats.org/officeDocument/2006/relationships/tags" Target="../tags/tag467.xml"/><Relationship Id="rId30" Type="http://schemas.openxmlformats.org/officeDocument/2006/relationships/tags" Target="../tags/tag470.xml"/><Relationship Id="rId35" Type="http://schemas.openxmlformats.org/officeDocument/2006/relationships/image" Target="../media/image3.png"/><Relationship Id="rId8" Type="http://schemas.openxmlformats.org/officeDocument/2006/relationships/tags" Target="../tags/tag448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483.xml"/><Relationship Id="rId18" Type="http://schemas.openxmlformats.org/officeDocument/2006/relationships/tags" Target="../tags/tag488.xml"/><Relationship Id="rId26" Type="http://schemas.openxmlformats.org/officeDocument/2006/relationships/tags" Target="../tags/tag496.xml"/><Relationship Id="rId39" Type="http://schemas.openxmlformats.org/officeDocument/2006/relationships/image" Target="file:///C:\Users\1V994W2\PycharmProjects\PPT_Background_Generation/pic_temp/0_pic_quater_right_down.png" TargetMode="External"/><Relationship Id="rId21" Type="http://schemas.openxmlformats.org/officeDocument/2006/relationships/tags" Target="../tags/tag491.xml"/><Relationship Id="rId34" Type="http://schemas.openxmlformats.org/officeDocument/2006/relationships/tags" Target="../tags/tag504.xml"/><Relationship Id="rId7" Type="http://schemas.openxmlformats.org/officeDocument/2006/relationships/tags" Target="../tags/tag477.xml"/><Relationship Id="rId2" Type="http://schemas.openxmlformats.org/officeDocument/2006/relationships/tags" Target="../tags/tag472.xml"/><Relationship Id="rId16" Type="http://schemas.openxmlformats.org/officeDocument/2006/relationships/tags" Target="../tags/tag486.xml"/><Relationship Id="rId20" Type="http://schemas.openxmlformats.org/officeDocument/2006/relationships/tags" Target="../tags/tag490.xml"/><Relationship Id="rId29" Type="http://schemas.openxmlformats.org/officeDocument/2006/relationships/tags" Target="../tags/tag499.xml"/><Relationship Id="rId41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24" Type="http://schemas.openxmlformats.org/officeDocument/2006/relationships/tags" Target="../tags/tag494.xml"/><Relationship Id="rId32" Type="http://schemas.openxmlformats.org/officeDocument/2006/relationships/tags" Target="../tags/tag502.xml"/><Relationship Id="rId37" Type="http://schemas.openxmlformats.org/officeDocument/2006/relationships/notesSlide" Target="../notesSlides/notesSlide27.xml"/><Relationship Id="rId40" Type="http://schemas.openxmlformats.org/officeDocument/2006/relationships/image" Target="../media/image3.png"/><Relationship Id="rId5" Type="http://schemas.openxmlformats.org/officeDocument/2006/relationships/tags" Target="../tags/tag475.xml"/><Relationship Id="rId15" Type="http://schemas.openxmlformats.org/officeDocument/2006/relationships/tags" Target="../tags/tag485.xml"/><Relationship Id="rId23" Type="http://schemas.openxmlformats.org/officeDocument/2006/relationships/tags" Target="../tags/tag493.xml"/><Relationship Id="rId28" Type="http://schemas.openxmlformats.org/officeDocument/2006/relationships/tags" Target="../tags/tag498.xml"/><Relationship Id="rId36" Type="http://schemas.openxmlformats.org/officeDocument/2006/relationships/slideLayout" Target="../slideLayouts/slideLayout18.xml"/><Relationship Id="rId10" Type="http://schemas.openxmlformats.org/officeDocument/2006/relationships/tags" Target="../tags/tag480.xml"/><Relationship Id="rId19" Type="http://schemas.openxmlformats.org/officeDocument/2006/relationships/tags" Target="../tags/tag489.xml"/><Relationship Id="rId31" Type="http://schemas.openxmlformats.org/officeDocument/2006/relationships/tags" Target="../tags/tag501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tags" Target="../tags/tag484.xml"/><Relationship Id="rId22" Type="http://schemas.openxmlformats.org/officeDocument/2006/relationships/tags" Target="../tags/tag492.xml"/><Relationship Id="rId27" Type="http://schemas.openxmlformats.org/officeDocument/2006/relationships/tags" Target="../tags/tag497.xml"/><Relationship Id="rId30" Type="http://schemas.openxmlformats.org/officeDocument/2006/relationships/tags" Target="../tags/tag500.xml"/><Relationship Id="rId35" Type="http://schemas.openxmlformats.org/officeDocument/2006/relationships/tags" Target="../tags/tag505.xml"/><Relationship Id="rId8" Type="http://schemas.openxmlformats.org/officeDocument/2006/relationships/tags" Target="../tags/tag478.xml"/><Relationship Id="rId3" Type="http://schemas.openxmlformats.org/officeDocument/2006/relationships/tags" Target="../tags/tag473.xml"/><Relationship Id="rId12" Type="http://schemas.openxmlformats.org/officeDocument/2006/relationships/tags" Target="../tags/tag482.xml"/><Relationship Id="rId17" Type="http://schemas.openxmlformats.org/officeDocument/2006/relationships/tags" Target="../tags/tag487.xml"/><Relationship Id="rId25" Type="http://schemas.openxmlformats.org/officeDocument/2006/relationships/tags" Target="../tags/tag495.xml"/><Relationship Id="rId33" Type="http://schemas.openxmlformats.org/officeDocument/2006/relationships/tags" Target="../tags/tag503.xml"/><Relationship Id="rId38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13.xml"/><Relationship Id="rId13" Type="http://schemas.openxmlformats.org/officeDocument/2006/relationships/tags" Target="../tags/tag518.xml"/><Relationship Id="rId18" Type="http://schemas.openxmlformats.org/officeDocument/2006/relationships/tags" Target="../tags/tag523.xml"/><Relationship Id="rId3" Type="http://schemas.openxmlformats.org/officeDocument/2006/relationships/tags" Target="../tags/tag508.xml"/><Relationship Id="rId21" Type="http://schemas.openxmlformats.org/officeDocument/2006/relationships/image" Target="../media/image2.png"/><Relationship Id="rId7" Type="http://schemas.openxmlformats.org/officeDocument/2006/relationships/tags" Target="../tags/tag512.xml"/><Relationship Id="rId12" Type="http://schemas.openxmlformats.org/officeDocument/2006/relationships/tags" Target="../tags/tag517.xml"/><Relationship Id="rId17" Type="http://schemas.openxmlformats.org/officeDocument/2006/relationships/tags" Target="../tags/tag522.xml"/><Relationship Id="rId2" Type="http://schemas.openxmlformats.org/officeDocument/2006/relationships/tags" Target="../tags/tag507.xml"/><Relationship Id="rId16" Type="http://schemas.openxmlformats.org/officeDocument/2006/relationships/tags" Target="../tags/tag521.xml"/><Relationship Id="rId20" Type="http://schemas.openxmlformats.org/officeDocument/2006/relationships/notesSlide" Target="../notesSlides/notesSlide28.xml"/><Relationship Id="rId1" Type="http://schemas.openxmlformats.org/officeDocument/2006/relationships/tags" Target="../tags/tag506.xml"/><Relationship Id="rId6" Type="http://schemas.openxmlformats.org/officeDocument/2006/relationships/tags" Target="../tags/tag511.xml"/><Relationship Id="rId11" Type="http://schemas.openxmlformats.org/officeDocument/2006/relationships/tags" Target="../tags/tag516.xml"/><Relationship Id="rId24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510.xml"/><Relationship Id="rId15" Type="http://schemas.openxmlformats.org/officeDocument/2006/relationships/tags" Target="../tags/tag520.xml"/><Relationship Id="rId23" Type="http://schemas.openxmlformats.org/officeDocument/2006/relationships/image" Target="../media/image3.png"/><Relationship Id="rId10" Type="http://schemas.openxmlformats.org/officeDocument/2006/relationships/tags" Target="../tags/tag515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509.xml"/><Relationship Id="rId9" Type="http://schemas.openxmlformats.org/officeDocument/2006/relationships/tags" Target="../tags/tag514.xml"/><Relationship Id="rId14" Type="http://schemas.openxmlformats.org/officeDocument/2006/relationships/tags" Target="../tags/tag519.xml"/><Relationship Id="rId22" Type="http://schemas.openxmlformats.org/officeDocument/2006/relationships/image" Target="file:///C:\Users\1V994W2\PycharmProjects\PPT_Background_Generation/pic_temp/0_pic_quater_right_down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31.xml"/><Relationship Id="rId13" Type="http://schemas.openxmlformats.org/officeDocument/2006/relationships/tags" Target="../tags/tag536.xml"/><Relationship Id="rId18" Type="http://schemas.openxmlformats.org/officeDocument/2006/relationships/tags" Target="../tags/tag541.xml"/><Relationship Id="rId26" Type="http://schemas.openxmlformats.org/officeDocument/2006/relationships/notesSlide" Target="../notesSlides/notesSlide29.xml"/><Relationship Id="rId3" Type="http://schemas.openxmlformats.org/officeDocument/2006/relationships/tags" Target="../tags/tag526.xml"/><Relationship Id="rId21" Type="http://schemas.openxmlformats.org/officeDocument/2006/relationships/tags" Target="../tags/tag544.xml"/><Relationship Id="rId7" Type="http://schemas.openxmlformats.org/officeDocument/2006/relationships/tags" Target="../tags/tag530.xml"/><Relationship Id="rId12" Type="http://schemas.openxmlformats.org/officeDocument/2006/relationships/tags" Target="../tags/tag535.xml"/><Relationship Id="rId17" Type="http://schemas.openxmlformats.org/officeDocument/2006/relationships/tags" Target="../tags/tag540.xml"/><Relationship Id="rId25" Type="http://schemas.openxmlformats.org/officeDocument/2006/relationships/slideLayout" Target="../slideLayouts/slideLayout18.xml"/><Relationship Id="rId2" Type="http://schemas.openxmlformats.org/officeDocument/2006/relationships/tags" Target="../tags/tag525.xml"/><Relationship Id="rId16" Type="http://schemas.openxmlformats.org/officeDocument/2006/relationships/tags" Target="../tags/tag539.xml"/><Relationship Id="rId20" Type="http://schemas.openxmlformats.org/officeDocument/2006/relationships/tags" Target="../tags/tag543.xml"/><Relationship Id="rId29" Type="http://schemas.openxmlformats.org/officeDocument/2006/relationships/image" Target="../media/image3.png"/><Relationship Id="rId1" Type="http://schemas.openxmlformats.org/officeDocument/2006/relationships/tags" Target="../tags/tag524.xml"/><Relationship Id="rId6" Type="http://schemas.openxmlformats.org/officeDocument/2006/relationships/tags" Target="../tags/tag529.xml"/><Relationship Id="rId11" Type="http://schemas.openxmlformats.org/officeDocument/2006/relationships/tags" Target="../tags/tag534.xml"/><Relationship Id="rId24" Type="http://schemas.openxmlformats.org/officeDocument/2006/relationships/tags" Target="../tags/tag547.xml"/><Relationship Id="rId5" Type="http://schemas.openxmlformats.org/officeDocument/2006/relationships/tags" Target="../tags/tag528.xml"/><Relationship Id="rId15" Type="http://schemas.openxmlformats.org/officeDocument/2006/relationships/tags" Target="../tags/tag538.xml"/><Relationship Id="rId23" Type="http://schemas.openxmlformats.org/officeDocument/2006/relationships/tags" Target="../tags/tag546.xml"/><Relationship Id="rId28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533.xml"/><Relationship Id="rId19" Type="http://schemas.openxmlformats.org/officeDocument/2006/relationships/tags" Target="../tags/tag542.xml"/><Relationship Id="rId4" Type="http://schemas.openxmlformats.org/officeDocument/2006/relationships/tags" Target="../tags/tag527.xml"/><Relationship Id="rId9" Type="http://schemas.openxmlformats.org/officeDocument/2006/relationships/tags" Target="../tags/tag532.xml"/><Relationship Id="rId14" Type="http://schemas.openxmlformats.org/officeDocument/2006/relationships/tags" Target="../tags/tag537.xml"/><Relationship Id="rId22" Type="http://schemas.openxmlformats.org/officeDocument/2006/relationships/tags" Target="../tags/tag545.xml"/><Relationship Id="rId27" Type="http://schemas.openxmlformats.org/officeDocument/2006/relationships/image" Target="../media/image2.png"/><Relationship Id="rId30" Type="http://schemas.openxmlformats.org/officeDocument/2006/relationships/image" Target="file:///C:\Users\1V994W2\PycharmProjects\PPT_Background_Generation/pic_temp/1_pic_quater_left_down.png" TargetMode="Externa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560.xml"/><Relationship Id="rId18" Type="http://schemas.openxmlformats.org/officeDocument/2006/relationships/tags" Target="../tags/tag565.xml"/><Relationship Id="rId26" Type="http://schemas.openxmlformats.org/officeDocument/2006/relationships/tags" Target="../tags/tag573.xml"/><Relationship Id="rId3" Type="http://schemas.openxmlformats.org/officeDocument/2006/relationships/tags" Target="../tags/tag550.xml"/><Relationship Id="rId21" Type="http://schemas.openxmlformats.org/officeDocument/2006/relationships/tags" Target="../tags/tag568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554.xml"/><Relationship Id="rId12" Type="http://schemas.openxmlformats.org/officeDocument/2006/relationships/tags" Target="../tags/tag559.xml"/><Relationship Id="rId17" Type="http://schemas.openxmlformats.org/officeDocument/2006/relationships/tags" Target="../tags/tag564.xml"/><Relationship Id="rId25" Type="http://schemas.openxmlformats.org/officeDocument/2006/relationships/tags" Target="../tags/tag572.xml"/><Relationship Id="rId33" Type="http://schemas.openxmlformats.org/officeDocument/2006/relationships/image" Target="../media/image2.png"/><Relationship Id="rId2" Type="http://schemas.openxmlformats.org/officeDocument/2006/relationships/tags" Target="../tags/tag549.xml"/><Relationship Id="rId16" Type="http://schemas.openxmlformats.org/officeDocument/2006/relationships/tags" Target="../tags/tag563.xml"/><Relationship Id="rId20" Type="http://schemas.openxmlformats.org/officeDocument/2006/relationships/tags" Target="../tags/tag567.xml"/><Relationship Id="rId29" Type="http://schemas.openxmlformats.org/officeDocument/2006/relationships/tags" Target="../tags/tag576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11" Type="http://schemas.openxmlformats.org/officeDocument/2006/relationships/tags" Target="../tags/tag558.xml"/><Relationship Id="rId24" Type="http://schemas.openxmlformats.org/officeDocument/2006/relationships/tags" Target="../tags/tag571.xml"/><Relationship Id="rId32" Type="http://schemas.openxmlformats.org/officeDocument/2006/relationships/notesSlide" Target="../notesSlides/notesSlide30.xml"/><Relationship Id="rId5" Type="http://schemas.openxmlformats.org/officeDocument/2006/relationships/tags" Target="../tags/tag552.xml"/><Relationship Id="rId15" Type="http://schemas.openxmlformats.org/officeDocument/2006/relationships/tags" Target="../tags/tag562.xml"/><Relationship Id="rId23" Type="http://schemas.openxmlformats.org/officeDocument/2006/relationships/tags" Target="../tags/tag570.xml"/><Relationship Id="rId28" Type="http://schemas.openxmlformats.org/officeDocument/2006/relationships/tags" Target="../tags/tag575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557.xml"/><Relationship Id="rId19" Type="http://schemas.openxmlformats.org/officeDocument/2006/relationships/tags" Target="../tags/tag566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551.xml"/><Relationship Id="rId9" Type="http://schemas.openxmlformats.org/officeDocument/2006/relationships/tags" Target="../tags/tag556.xml"/><Relationship Id="rId14" Type="http://schemas.openxmlformats.org/officeDocument/2006/relationships/tags" Target="../tags/tag561.xml"/><Relationship Id="rId22" Type="http://schemas.openxmlformats.org/officeDocument/2006/relationships/tags" Target="../tags/tag569.xml"/><Relationship Id="rId27" Type="http://schemas.openxmlformats.org/officeDocument/2006/relationships/tags" Target="../tags/tag574.xml"/><Relationship Id="rId30" Type="http://schemas.openxmlformats.org/officeDocument/2006/relationships/tags" Target="../tags/tag577.xml"/><Relationship Id="rId35" Type="http://schemas.openxmlformats.org/officeDocument/2006/relationships/image" Target="../media/image3.png"/><Relationship Id="rId8" Type="http://schemas.openxmlformats.org/officeDocument/2006/relationships/tags" Target="../tags/tag55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85.xml"/><Relationship Id="rId13" Type="http://schemas.openxmlformats.org/officeDocument/2006/relationships/tags" Target="../tags/tag590.xml"/><Relationship Id="rId18" Type="http://schemas.openxmlformats.org/officeDocument/2006/relationships/tags" Target="../tags/tag595.xml"/><Relationship Id="rId26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580.xml"/><Relationship Id="rId21" Type="http://schemas.openxmlformats.org/officeDocument/2006/relationships/slideLayout" Target="../slideLayouts/slideLayout18.xml"/><Relationship Id="rId7" Type="http://schemas.openxmlformats.org/officeDocument/2006/relationships/tags" Target="../tags/tag584.xml"/><Relationship Id="rId12" Type="http://schemas.openxmlformats.org/officeDocument/2006/relationships/tags" Target="../tags/tag589.xml"/><Relationship Id="rId17" Type="http://schemas.openxmlformats.org/officeDocument/2006/relationships/tags" Target="../tags/tag594.xml"/><Relationship Id="rId25" Type="http://schemas.openxmlformats.org/officeDocument/2006/relationships/image" Target="../media/image3.png"/><Relationship Id="rId2" Type="http://schemas.openxmlformats.org/officeDocument/2006/relationships/tags" Target="../tags/tag579.xml"/><Relationship Id="rId16" Type="http://schemas.openxmlformats.org/officeDocument/2006/relationships/tags" Target="../tags/tag593.xml"/><Relationship Id="rId20" Type="http://schemas.openxmlformats.org/officeDocument/2006/relationships/tags" Target="../tags/tag597.xml"/><Relationship Id="rId1" Type="http://schemas.openxmlformats.org/officeDocument/2006/relationships/tags" Target="../tags/tag578.xml"/><Relationship Id="rId6" Type="http://schemas.openxmlformats.org/officeDocument/2006/relationships/tags" Target="../tags/tag583.xml"/><Relationship Id="rId11" Type="http://schemas.openxmlformats.org/officeDocument/2006/relationships/tags" Target="../tags/tag588.xml"/><Relationship Id="rId24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582.xml"/><Relationship Id="rId15" Type="http://schemas.openxmlformats.org/officeDocument/2006/relationships/tags" Target="../tags/tag592.xml"/><Relationship Id="rId23" Type="http://schemas.openxmlformats.org/officeDocument/2006/relationships/image" Target="../media/image2.png"/><Relationship Id="rId10" Type="http://schemas.openxmlformats.org/officeDocument/2006/relationships/tags" Target="../tags/tag587.xml"/><Relationship Id="rId19" Type="http://schemas.openxmlformats.org/officeDocument/2006/relationships/tags" Target="../tags/tag596.xml"/><Relationship Id="rId4" Type="http://schemas.openxmlformats.org/officeDocument/2006/relationships/tags" Target="../tags/tag581.xml"/><Relationship Id="rId9" Type="http://schemas.openxmlformats.org/officeDocument/2006/relationships/tags" Target="../tags/tag586.xml"/><Relationship Id="rId14" Type="http://schemas.openxmlformats.org/officeDocument/2006/relationships/tags" Target="../tags/tag591.xml"/><Relationship Id="rId2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18" Type="http://schemas.openxmlformats.org/officeDocument/2006/relationships/tags" Target="../tags/tag615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600.xml"/><Relationship Id="rId21" Type="http://schemas.openxmlformats.org/officeDocument/2006/relationships/tags" Target="../tags/tag618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17" Type="http://schemas.openxmlformats.org/officeDocument/2006/relationships/tags" Target="../tags/tag614.xml"/><Relationship Id="rId25" Type="http://schemas.openxmlformats.org/officeDocument/2006/relationships/tags" Target="../tags/tag622.xml"/><Relationship Id="rId2" Type="http://schemas.openxmlformats.org/officeDocument/2006/relationships/tags" Target="../tags/tag599.xml"/><Relationship Id="rId16" Type="http://schemas.openxmlformats.org/officeDocument/2006/relationships/tags" Target="../tags/tag613.xml"/><Relationship Id="rId20" Type="http://schemas.openxmlformats.org/officeDocument/2006/relationships/tags" Target="../tags/tag617.xml"/><Relationship Id="rId29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24" Type="http://schemas.openxmlformats.org/officeDocument/2006/relationships/tags" Target="../tags/tag621.xml"/><Relationship Id="rId5" Type="http://schemas.openxmlformats.org/officeDocument/2006/relationships/tags" Target="../tags/tag602.xml"/><Relationship Id="rId15" Type="http://schemas.openxmlformats.org/officeDocument/2006/relationships/tags" Target="../tags/tag612.xml"/><Relationship Id="rId23" Type="http://schemas.openxmlformats.org/officeDocument/2006/relationships/tags" Target="../tags/tag620.xml"/><Relationship Id="rId28" Type="http://schemas.openxmlformats.org/officeDocument/2006/relationships/image" Target="../media/image2.png"/><Relationship Id="rId10" Type="http://schemas.openxmlformats.org/officeDocument/2006/relationships/tags" Target="../tags/tag607.xml"/><Relationship Id="rId19" Type="http://schemas.openxmlformats.org/officeDocument/2006/relationships/tags" Target="../tags/tag616.xml"/><Relationship Id="rId31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tags" Target="../tags/tag611.xml"/><Relationship Id="rId22" Type="http://schemas.openxmlformats.org/officeDocument/2006/relationships/tags" Target="../tags/tag619.xml"/><Relationship Id="rId27" Type="http://schemas.openxmlformats.org/officeDocument/2006/relationships/notesSlide" Target="../notesSlides/notesSlide32.xml"/><Relationship Id="rId30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635.xml"/><Relationship Id="rId18" Type="http://schemas.openxmlformats.org/officeDocument/2006/relationships/tags" Target="../tags/tag640.xml"/><Relationship Id="rId26" Type="http://schemas.openxmlformats.org/officeDocument/2006/relationships/tags" Target="../tags/tag648.xml"/><Relationship Id="rId3" Type="http://schemas.openxmlformats.org/officeDocument/2006/relationships/tags" Target="../tags/tag625.xml"/><Relationship Id="rId21" Type="http://schemas.openxmlformats.org/officeDocument/2006/relationships/tags" Target="../tags/tag643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629.xml"/><Relationship Id="rId12" Type="http://schemas.openxmlformats.org/officeDocument/2006/relationships/tags" Target="../tags/tag634.xml"/><Relationship Id="rId17" Type="http://schemas.openxmlformats.org/officeDocument/2006/relationships/tags" Target="../tags/tag639.xml"/><Relationship Id="rId25" Type="http://schemas.openxmlformats.org/officeDocument/2006/relationships/tags" Target="../tags/tag647.xml"/><Relationship Id="rId33" Type="http://schemas.openxmlformats.org/officeDocument/2006/relationships/image" Target="../media/image2.png"/><Relationship Id="rId2" Type="http://schemas.openxmlformats.org/officeDocument/2006/relationships/tags" Target="../tags/tag624.xml"/><Relationship Id="rId16" Type="http://schemas.openxmlformats.org/officeDocument/2006/relationships/tags" Target="../tags/tag638.xml"/><Relationship Id="rId20" Type="http://schemas.openxmlformats.org/officeDocument/2006/relationships/tags" Target="../tags/tag642.xml"/><Relationship Id="rId29" Type="http://schemas.openxmlformats.org/officeDocument/2006/relationships/tags" Target="../tags/tag651.xml"/><Relationship Id="rId1" Type="http://schemas.openxmlformats.org/officeDocument/2006/relationships/tags" Target="../tags/tag623.xml"/><Relationship Id="rId6" Type="http://schemas.openxmlformats.org/officeDocument/2006/relationships/tags" Target="../tags/tag628.xml"/><Relationship Id="rId11" Type="http://schemas.openxmlformats.org/officeDocument/2006/relationships/tags" Target="../tags/tag633.xml"/><Relationship Id="rId24" Type="http://schemas.openxmlformats.org/officeDocument/2006/relationships/tags" Target="../tags/tag646.xml"/><Relationship Id="rId32" Type="http://schemas.openxmlformats.org/officeDocument/2006/relationships/notesSlide" Target="../notesSlides/notesSlide33.xml"/><Relationship Id="rId5" Type="http://schemas.openxmlformats.org/officeDocument/2006/relationships/tags" Target="../tags/tag627.xml"/><Relationship Id="rId15" Type="http://schemas.openxmlformats.org/officeDocument/2006/relationships/tags" Target="../tags/tag637.xml"/><Relationship Id="rId23" Type="http://schemas.openxmlformats.org/officeDocument/2006/relationships/tags" Target="../tags/tag645.xml"/><Relationship Id="rId28" Type="http://schemas.openxmlformats.org/officeDocument/2006/relationships/tags" Target="../tags/tag650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632.xml"/><Relationship Id="rId19" Type="http://schemas.openxmlformats.org/officeDocument/2006/relationships/tags" Target="../tags/tag641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626.xml"/><Relationship Id="rId9" Type="http://schemas.openxmlformats.org/officeDocument/2006/relationships/tags" Target="../tags/tag631.xml"/><Relationship Id="rId14" Type="http://schemas.openxmlformats.org/officeDocument/2006/relationships/tags" Target="../tags/tag636.xml"/><Relationship Id="rId22" Type="http://schemas.openxmlformats.org/officeDocument/2006/relationships/tags" Target="../tags/tag644.xml"/><Relationship Id="rId27" Type="http://schemas.openxmlformats.org/officeDocument/2006/relationships/tags" Target="../tags/tag649.xml"/><Relationship Id="rId30" Type="http://schemas.openxmlformats.org/officeDocument/2006/relationships/tags" Target="../tags/tag652.xml"/><Relationship Id="rId35" Type="http://schemas.openxmlformats.org/officeDocument/2006/relationships/image" Target="../media/image3.png"/><Relationship Id="rId8" Type="http://schemas.openxmlformats.org/officeDocument/2006/relationships/tags" Target="../tags/tag630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26" Type="http://schemas.openxmlformats.org/officeDocument/2006/relationships/tags" Target="../tags/tag678.xml"/><Relationship Id="rId39" Type="http://schemas.openxmlformats.org/officeDocument/2006/relationships/image" Target="file:///C:\Users\1V994W2\PycharmProjects\PPT_Background_Generation/pic_temp/0_pic_quater_right_down.png" TargetMode="External"/><Relationship Id="rId21" Type="http://schemas.openxmlformats.org/officeDocument/2006/relationships/tags" Target="../tags/tag673.xml"/><Relationship Id="rId34" Type="http://schemas.openxmlformats.org/officeDocument/2006/relationships/tags" Target="../tags/tag686.xml"/><Relationship Id="rId7" Type="http://schemas.openxmlformats.org/officeDocument/2006/relationships/tags" Target="../tags/tag65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29" Type="http://schemas.openxmlformats.org/officeDocument/2006/relationships/tags" Target="../tags/tag681.xml"/><Relationship Id="rId41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24" Type="http://schemas.openxmlformats.org/officeDocument/2006/relationships/tags" Target="../tags/tag676.xml"/><Relationship Id="rId32" Type="http://schemas.openxmlformats.org/officeDocument/2006/relationships/tags" Target="../tags/tag684.xml"/><Relationship Id="rId37" Type="http://schemas.openxmlformats.org/officeDocument/2006/relationships/notesSlide" Target="../notesSlides/notesSlide34.xml"/><Relationship Id="rId40" Type="http://schemas.openxmlformats.org/officeDocument/2006/relationships/image" Target="../media/image3.png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23" Type="http://schemas.openxmlformats.org/officeDocument/2006/relationships/tags" Target="../tags/tag675.xml"/><Relationship Id="rId28" Type="http://schemas.openxmlformats.org/officeDocument/2006/relationships/tags" Target="../tags/tag680.xml"/><Relationship Id="rId36" Type="http://schemas.openxmlformats.org/officeDocument/2006/relationships/slideLayout" Target="../slideLayouts/slideLayout18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31" Type="http://schemas.openxmlformats.org/officeDocument/2006/relationships/tags" Target="../tags/tag683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Relationship Id="rId22" Type="http://schemas.openxmlformats.org/officeDocument/2006/relationships/tags" Target="../tags/tag674.xml"/><Relationship Id="rId27" Type="http://schemas.openxmlformats.org/officeDocument/2006/relationships/tags" Target="../tags/tag679.xml"/><Relationship Id="rId30" Type="http://schemas.openxmlformats.org/officeDocument/2006/relationships/tags" Target="../tags/tag682.xml"/><Relationship Id="rId35" Type="http://schemas.openxmlformats.org/officeDocument/2006/relationships/tags" Target="../tags/tag687.xml"/><Relationship Id="rId8" Type="http://schemas.openxmlformats.org/officeDocument/2006/relationships/tags" Target="../tags/tag660.xml"/><Relationship Id="rId3" Type="http://schemas.openxmlformats.org/officeDocument/2006/relationships/tags" Target="../tags/tag655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5" Type="http://schemas.openxmlformats.org/officeDocument/2006/relationships/tags" Target="../tags/tag677.xml"/><Relationship Id="rId33" Type="http://schemas.openxmlformats.org/officeDocument/2006/relationships/tags" Target="../tags/tag685.xml"/><Relationship Id="rId38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89.xml"/><Relationship Id="rId1" Type="http://schemas.openxmlformats.org/officeDocument/2006/relationships/tags" Target="../tags/tag688.xml"/><Relationship Id="rId4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tags" Target="../tags/tag179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168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5" Type="http://schemas.openxmlformats.org/officeDocument/2006/relationships/tags" Target="../tags/tag18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84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image" Target="../media/image3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92.xml"/><Relationship Id="rId10" Type="http://schemas.openxmlformats.org/officeDocument/2006/relationships/image" Target="../media/image2.png"/><Relationship Id="rId4" Type="http://schemas.openxmlformats.org/officeDocument/2006/relationships/tags" Target="../tags/tag191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2.png"/><Relationship Id="rId2" Type="http://schemas.openxmlformats.org/officeDocument/2006/relationships/tags" Target="../tags/tag196.xml"/><Relationship Id="rId16" Type="http://schemas.openxmlformats.org/officeDocument/2006/relationships/image" Target="../media/image7.jpeg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199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image" Target="../media/image2.png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0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208.xml"/><Relationship Id="rId15" Type="http://schemas.openxmlformats.org/officeDocument/2006/relationships/image" Target="../media/image3.png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image" Target="../media/image3.png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image" Target="../media/image2.png"/><Relationship Id="rId5" Type="http://schemas.openxmlformats.org/officeDocument/2006/relationships/tags" Target="../tags/tag218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217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2249647" y="2645114"/>
            <a:ext cx="7692705" cy="11537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小组项目汇报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汇报人姓名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922044" y="1467281"/>
            <a:ext cx="2270197" cy="63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960901" y="1365161"/>
            <a:ext cx="2192482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4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2024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4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计算机图形学</a:t>
            </a:r>
            <a:r>
              <a:rPr lang="en-US" altLang="zh-CN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烟花粒子系统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pic>
        <p:nvPicPr>
          <p:cNvPr id="18" name="Picture 17"/>
          <p:cNvPicPr/>
          <p:nvPr>
            <p:custDataLst>
              <p:tags r:id="rId5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8925718" y="1371600"/>
            <a:ext cx="2657951" cy="4572000"/>
          </a:xfrm>
          <a:prstGeom prst="rect">
            <a:avLst/>
          </a:prstGeom>
        </p:spPr>
      </p:pic>
      <p:pic>
        <p:nvPicPr>
          <p:cNvPr id="16" name="Picture 15"/>
          <p:cNvPicPr/>
          <p:nvPr>
            <p:custDataLst>
              <p:tags r:id="rId6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>
            <a:off x="6153467" y="1371600"/>
            <a:ext cx="2657951" cy="457200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7"/>
            </p:custData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3381215" y="1371600"/>
            <a:ext cx="2657951" cy="4572000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19"/>
          <a:srcRect/>
          <a:stretch>
            <a:fillRect/>
          </a:stretch>
        </p:blipFill>
        <p:spPr>
          <a:xfrm>
            <a:off x="608964" y="1371600"/>
            <a:ext cx="2657951" cy="45720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Picture 9"/>
          <p:cNvPicPr/>
          <p:nvPr>
            <p:custDataLst>
              <p:tags r:id="rId7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2388429" y="1522800"/>
            <a:ext cx="7590403" cy="426960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608400"/>
            <a:ext cx="12192000" cy="56412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6"/>
          <p:cNvPicPr/>
          <p:nvPr>
            <p:custDataLst>
              <p:tags r:id="rId3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7" name="图片 8"/>
          <p:cNvPicPr/>
          <p:nvPr>
            <p:custDataLst>
              <p:tags r:id="rId4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10048820" y="1220400"/>
            <a:ext cx="122878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10000"/>
              </a:lnSpc>
            </a:pPr>
            <a:r>
              <a:rPr lang="zh-CN" altLang="en-US" sz="3200" b="1" spc="3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914400" y="1220400"/>
            <a:ext cx="898322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</a:p>
          <a:p>
            <a:pPr>
              <a:lnSpc>
                <a:spcPct val="200000"/>
              </a:lnSpc>
            </a:pPr>
            <a:r>
              <a:rPr lang="zh-CN" alt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7" name="矩形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1501775" y="2622550"/>
            <a:ext cx="9189085" cy="1706880"/>
            <a:chOff x="2365" y="4130"/>
            <a:chExt cx="14471" cy="2688"/>
          </a:xfrm>
        </p:grpSpPr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2365" y="4130"/>
              <a:ext cx="14470" cy="188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7200" b="1" spc="3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2366" y="5947"/>
              <a:ext cx="14470" cy="87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2" name="矩形 2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>
            <a:off x="6102482" y="2531428"/>
            <a:ext cx="0" cy="1795145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2515870" y="2616200"/>
            <a:ext cx="3263265" cy="1614170"/>
            <a:chOff x="3962" y="4120"/>
            <a:chExt cx="5139" cy="2542"/>
          </a:xfrm>
        </p:grpSpPr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3962" y="4120"/>
              <a:ext cx="5138" cy="1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6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11"/>
              </p:custDataLst>
            </p:nvPr>
          </p:nvSpPr>
          <p:spPr>
            <a:xfrm>
              <a:off x="3962" y="593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6426835" y="2615565"/>
            <a:ext cx="3262630" cy="1613535"/>
            <a:chOff x="10121" y="4119"/>
            <a:chExt cx="5138" cy="2541"/>
          </a:xfrm>
        </p:grpSpPr>
        <p:sp>
          <p:nvSpPr>
            <p:cNvPr id="20" name="文本框 19"/>
            <p:cNvSpPr txBox="1"/>
            <p:nvPr>
              <p:custDataLst>
                <p:tags r:id="rId8"/>
              </p:custDataLst>
            </p:nvPr>
          </p:nvSpPr>
          <p:spPr>
            <a:xfrm>
              <a:off x="10121" y="4119"/>
              <a:ext cx="5138" cy="1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6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9"/>
              </p:custDataLst>
            </p:nvPr>
          </p:nvSpPr>
          <p:spPr>
            <a:xfrm>
              <a:off x="10121" y="5936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"/>
          <p:cNvSpPr/>
          <p:nvPr>
            <p:custDataLst>
              <p:tags r:id="rId2"/>
            </p:custDataLst>
          </p:nvPr>
        </p:nvSpPr>
        <p:spPr>
          <a:xfrm>
            <a:off x="0" y="1302354"/>
            <a:ext cx="12192000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6" name="图片 6"/>
          <p:cNvPicPr/>
          <p:nvPr>
            <p:custDataLst>
              <p:tags r:id="rId3"/>
            </p:custDataLst>
          </p:nvPr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4"/>
            </p:custDataLst>
          </p:nvPr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grpSp>
        <p:nvGrpSpPr>
          <p:cNvPr id="3" name="组合 5"/>
          <p:cNvGrpSpPr/>
          <p:nvPr>
            <p:custDataLst>
              <p:tags r:id="rId5"/>
            </p:custDataLst>
          </p:nvPr>
        </p:nvGrpSpPr>
        <p:grpSpPr>
          <a:xfrm>
            <a:off x="943425" y="2780348"/>
            <a:ext cx="10318115" cy="1297305"/>
            <a:chOff x="972" y="4129"/>
            <a:chExt cx="16249" cy="2043"/>
          </a:xfrm>
        </p:grpSpPr>
        <p:grpSp>
          <p:nvGrpSpPr>
            <p:cNvPr id="4" name="组合 9"/>
            <p:cNvGrpSpPr/>
            <p:nvPr/>
          </p:nvGrpSpPr>
          <p:grpSpPr>
            <a:xfrm>
              <a:off x="972" y="4130"/>
              <a:ext cx="5139" cy="2042"/>
              <a:chOff x="3717" y="3917"/>
              <a:chExt cx="5139" cy="2042"/>
            </a:xfrm>
          </p:grpSpPr>
          <p:sp>
            <p:nvSpPr>
              <p:cNvPr id="11" name="文本框 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2" name="文本框 2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5" name="组合 17"/>
            <p:cNvGrpSpPr/>
            <p:nvPr/>
          </p:nvGrpSpPr>
          <p:grpSpPr>
            <a:xfrm>
              <a:off x="12082" y="4129"/>
              <a:ext cx="5139" cy="2042"/>
              <a:chOff x="3717" y="3917"/>
              <a:chExt cx="5139" cy="2042"/>
            </a:xfrm>
          </p:grpSpPr>
          <p:sp>
            <p:nvSpPr>
              <p:cNvPr id="9" name="文本框 1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0" name="文本框 2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6" name="组合 1"/>
            <p:cNvGrpSpPr/>
            <p:nvPr/>
          </p:nvGrpSpPr>
          <p:grpSpPr>
            <a:xfrm>
              <a:off x="6527" y="4129"/>
              <a:ext cx="5139" cy="2042"/>
              <a:chOff x="3717" y="3917"/>
              <a:chExt cx="5139" cy="2042"/>
            </a:xfrm>
          </p:grpSpPr>
          <p:sp>
            <p:nvSpPr>
              <p:cNvPr id="7" name="文本框 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8" name="文本框 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</p:grpSp>
      <p:cxnSp>
        <p:nvCxnSpPr>
          <p:cNvPr id="13" name="直接连接符 4"/>
          <p:cNvCxnSpPr/>
          <p:nvPr>
            <p:custDataLst>
              <p:tags r:id="rId6"/>
            </p:custDataLst>
          </p:nvPr>
        </p:nvCxnSpPr>
        <p:spPr>
          <a:xfrm>
            <a:off x="4337050" y="2531745"/>
            <a:ext cx="0" cy="17951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"/>
          <p:cNvCxnSpPr/>
          <p:nvPr>
            <p:custDataLst>
              <p:tags r:id="rId7"/>
            </p:custDataLst>
          </p:nvPr>
        </p:nvCxnSpPr>
        <p:spPr>
          <a:xfrm>
            <a:off x="7854950" y="2531745"/>
            <a:ext cx="0" cy="17951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21" r:link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23" r:link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48" name="矩形 4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>
          <a:xfrm>
            <a:off x="6102350" y="2009140"/>
            <a:ext cx="0" cy="294640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6"/>
            </p:custDataLst>
          </p:nvPr>
        </p:nvCxnSpPr>
        <p:spPr>
          <a:xfrm>
            <a:off x="1570170" y="3429001"/>
            <a:ext cx="90646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2348230" y="1875154"/>
            <a:ext cx="3262630" cy="1296035"/>
            <a:chOff x="1486" y="4380"/>
            <a:chExt cx="5138" cy="2041"/>
          </a:xfrm>
        </p:grpSpPr>
        <p:sp>
          <p:nvSpPr>
            <p:cNvPr id="38" name="文本框 37"/>
            <p:cNvSpPr txBox="1"/>
            <p:nvPr>
              <p:custDataLst>
                <p:tags r:id="rId17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39" name="文本框 38"/>
            <p:cNvSpPr txBox="1"/>
            <p:nvPr>
              <p:custDataLst>
                <p:tags r:id="rId18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1" name="组合 20"/>
          <p:cNvGrpSpPr/>
          <p:nvPr>
            <p:custDataLst>
              <p:tags r:id="rId8"/>
            </p:custDataLst>
          </p:nvPr>
        </p:nvGrpSpPr>
        <p:grpSpPr>
          <a:xfrm>
            <a:off x="6593840" y="1870074"/>
            <a:ext cx="3262630" cy="1296035"/>
            <a:chOff x="1486" y="4380"/>
            <a:chExt cx="5138" cy="2041"/>
          </a:xfrm>
        </p:grpSpPr>
        <p:sp>
          <p:nvSpPr>
            <p:cNvPr id="30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31" name="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2348230" y="3692524"/>
            <a:ext cx="3262630" cy="1296035"/>
            <a:chOff x="1486" y="4380"/>
            <a:chExt cx="5138" cy="2041"/>
          </a:xfrm>
        </p:grpSpPr>
        <p:sp>
          <p:nvSpPr>
            <p:cNvPr id="28" name="文本框 27"/>
            <p:cNvSpPr txBox="1"/>
            <p:nvPr>
              <p:custDataLst>
                <p:tags r:id="rId13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14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0"/>
            </p:custDataLst>
          </p:nvPr>
        </p:nvGrpSpPr>
        <p:grpSpPr>
          <a:xfrm>
            <a:off x="6593840" y="3692524"/>
            <a:ext cx="3262630" cy="1296035"/>
            <a:chOff x="1486" y="4380"/>
            <a:chExt cx="5138" cy="2041"/>
          </a:xfrm>
        </p:grpSpPr>
        <p:sp>
          <p:nvSpPr>
            <p:cNvPr id="25" name="文本框 24"/>
            <p:cNvSpPr txBox="1"/>
            <p:nvPr>
              <p:custDataLst>
                <p:tags r:id="rId11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6" name="文本框 25"/>
            <p:cNvSpPr txBox="1"/>
            <p:nvPr>
              <p:custDataLst>
                <p:tags r:id="rId12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>
            <p:custDataLst>
              <p:tags r:id="rId2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3" name="图片 6"/>
          <p:cNvPicPr/>
          <p:nvPr>
            <p:custDataLst>
              <p:tags r:id="rId3"/>
            </p:custDataLst>
          </p:nvPr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24" name="图片 8"/>
          <p:cNvPicPr/>
          <p:nvPr>
            <p:custDataLst>
              <p:tags r:id="rId4"/>
            </p:custDataLst>
          </p:nvPr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grpSp>
        <p:nvGrpSpPr>
          <p:cNvPr id="3" name="组合 9"/>
          <p:cNvGrpSpPr/>
          <p:nvPr>
            <p:custDataLst>
              <p:tags r:id="rId5"/>
            </p:custDataLst>
          </p:nvPr>
        </p:nvGrpSpPr>
        <p:grpSpPr>
          <a:xfrm>
            <a:off x="943610" y="1550670"/>
            <a:ext cx="3263265" cy="1296670"/>
            <a:chOff x="3717" y="3917"/>
            <a:chExt cx="5139" cy="2042"/>
          </a:xfrm>
        </p:grpSpPr>
        <p:sp>
          <p:nvSpPr>
            <p:cNvPr id="4" name="文本框 7"/>
            <p:cNvSpPr txBox="1"/>
            <p:nvPr>
              <p:custDataLst>
                <p:tags r:id="rId22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5" name="文本框 20"/>
            <p:cNvSpPr txBox="1"/>
            <p:nvPr>
              <p:custDataLst>
                <p:tags r:id="rId23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6" name="组合 17"/>
          <p:cNvGrpSpPr/>
          <p:nvPr>
            <p:custDataLst>
              <p:tags r:id="rId6"/>
            </p:custDataLst>
          </p:nvPr>
        </p:nvGrpSpPr>
        <p:grpSpPr>
          <a:xfrm>
            <a:off x="7998460" y="1550035"/>
            <a:ext cx="3263265" cy="1296670"/>
            <a:chOff x="3717" y="3917"/>
            <a:chExt cx="5139" cy="2042"/>
          </a:xfrm>
        </p:grpSpPr>
        <p:sp>
          <p:nvSpPr>
            <p:cNvPr id="7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8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9" name="组合 1"/>
          <p:cNvGrpSpPr/>
          <p:nvPr>
            <p:custDataLst>
              <p:tags r:id="rId7"/>
            </p:custDataLst>
          </p:nvPr>
        </p:nvGrpSpPr>
        <p:grpSpPr>
          <a:xfrm>
            <a:off x="4471035" y="1550035"/>
            <a:ext cx="3263265" cy="1296670"/>
            <a:chOff x="3717" y="3917"/>
            <a:chExt cx="5139" cy="2042"/>
          </a:xfrm>
        </p:grpSpPr>
        <p:sp>
          <p:nvSpPr>
            <p:cNvPr id="10" name="文本框 2"/>
            <p:cNvSpPr txBox="1"/>
            <p:nvPr>
              <p:custDataLst>
                <p:tags r:id="rId18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1" name="文本框 3"/>
            <p:cNvSpPr txBox="1"/>
            <p:nvPr>
              <p:custDataLst>
                <p:tags r:id="rId19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2" name="组合 10"/>
          <p:cNvGrpSpPr/>
          <p:nvPr>
            <p:custDataLst>
              <p:tags r:id="rId8"/>
            </p:custDataLst>
          </p:nvPr>
        </p:nvGrpSpPr>
        <p:grpSpPr>
          <a:xfrm>
            <a:off x="2700655" y="4185920"/>
            <a:ext cx="3263265" cy="1296670"/>
            <a:chOff x="3717" y="3917"/>
            <a:chExt cx="5139" cy="2042"/>
          </a:xfrm>
        </p:grpSpPr>
        <p:sp>
          <p:nvSpPr>
            <p:cNvPr id="13" name="文本框 11"/>
            <p:cNvSpPr txBox="1"/>
            <p:nvPr>
              <p:custDataLst>
                <p:tags r:id="rId16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4" name="文本框 12"/>
            <p:cNvSpPr txBox="1"/>
            <p:nvPr>
              <p:custDataLst>
                <p:tags r:id="rId17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5" name="组合 25"/>
          <p:cNvGrpSpPr/>
          <p:nvPr>
            <p:custDataLst>
              <p:tags r:id="rId9"/>
            </p:custDataLst>
          </p:nvPr>
        </p:nvGrpSpPr>
        <p:grpSpPr>
          <a:xfrm>
            <a:off x="6228080" y="4185285"/>
            <a:ext cx="3263265" cy="1296670"/>
            <a:chOff x="3717" y="3917"/>
            <a:chExt cx="5139" cy="2042"/>
          </a:xfrm>
        </p:grpSpPr>
        <p:sp>
          <p:nvSpPr>
            <p:cNvPr id="16" name="文本框 27"/>
            <p:cNvSpPr txBox="1"/>
            <p:nvPr>
              <p:custDataLst>
                <p:tags r:id="rId14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7" name="文本框 28"/>
            <p:cNvSpPr txBox="1"/>
            <p:nvPr>
              <p:custDataLst>
                <p:tags r:id="rId15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cxnSp>
        <p:nvCxnSpPr>
          <p:cNvPr id="18" name="直接连接符 56"/>
          <p:cNvCxnSpPr/>
          <p:nvPr>
            <p:custDataLst>
              <p:tags r:id="rId10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46"/>
          <p:cNvCxnSpPr/>
          <p:nvPr>
            <p:custDataLst>
              <p:tags r:id="rId11"/>
            </p:custDataLst>
          </p:nvPr>
        </p:nvCxnSpPr>
        <p:spPr>
          <a:xfrm>
            <a:off x="4335145" y="117729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9"/>
          <p:cNvCxnSpPr/>
          <p:nvPr>
            <p:custDataLst>
              <p:tags r:id="rId12"/>
            </p:custDataLst>
          </p:nvPr>
        </p:nvCxnSpPr>
        <p:spPr>
          <a:xfrm>
            <a:off x="7869555" y="117729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33"/>
          <p:cNvCxnSpPr/>
          <p:nvPr>
            <p:custDataLst>
              <p:tags r:id="rId13"/>
            </p:custDataLst>
          </p:nvPr>
        </p:nvCxnSpPr>
        <p:spPr>
          <a:xfrm>
            <a:off x="6102350" y="351536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5" name="图片 8"/>
          <p:cNvPicPr/>
          <p:nvPr>
            <p:custDataLst>
              <p:tags r:id="rId3"/>
            </p:custDataLst>
          </p:nvPr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33" name="矩形 3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943610" y="1550670"/>
            <a:ext cx="3263265" cy="1296670"/>
            <a:chOff x="3717" y="3917"/>
            <a:chExt cx="5139" cy="2042"/>
          </a:xfrm>
        </p:grpSpPr>
        <p:sp>
          <p:nvSpPr>
            <p:cNvPr id="8" name="文本框 7"/>
            <p:cNvSpPr txBox="1"/>
            <p:nvPr>
              <p:custDataLst>
                <p:tags r:id="rId22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23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7998460" y="1550035"/>
            <a:ext cx="3263265" cy="1296670"/>
            <a:chOff x="3717" y="3917"/>
            <a:chExt cx="5139" cy="2042"/>
          </a:xfrm>
        </p:grpSpPr>
        <p:sp>
          <p:nvSpPr>
            <p:cNvPr id="20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4471035" y="1550035"/>
            <a:ext cx="3263265" cy="1296670"/>
            <a:chOff x="3717" y="3917"/>
            <a:chExt cx="5139" cy="2042"/>
          </a:xfrm>
        </p:grpSpPr>
        <p:sp>
          <p:nvSpPr>
            <p:cNvPr id="3" name="文本框 2"/>
            <p:cNvSpPr txBox="1"/>
            <p:nvPr>
              <p:custDataLst>
                <p:tags r:id="rId18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4" name="文本框 3"/>
            <p:cNvSpPr txBox="1"/>
            <p:nvPr>
              <p:custDataLst>
                <p:tags r:id="rId19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943610" y="4185285"/>
            <a:ext cx="10318115" cy="1297305"/>
            <a:chOff x="972" y="4129"/>
            <a:chExt cx="16249" cy="2043"/>
          </a:xfrm>
        </p:grpSpPr>
        <p:grpSp>
          <p:nvGrpSpPr>
            <p:cNvPr id="11" name="组合 10"/>
            <p:cNvGrpSpPr/>
            <p:nvPr/>
          </p:nvGrpSpPr>
          <p:grpSpPr>
            <a:xfrm>
              <a:off x="972" y="4130"/>
              <a:ext cx="5139" cy="2042"/>
              <a:chOff x="3717" y="3917"/>
              <a:chExt cx="5139" cy="2042"/>
            </a:xfrm>
          </p:grpSpPr>
          <p:sp>
            <p:nvSpPr>
              <p:cNvPr id="12" name="文本框 1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082" y="4129"/>
              <a:ext cx="5139" cy="2042"/>
              <a:chOff x="3717" y="3917"/>
              <a:chExt cx="5139" cy="2042"/>
            </a:xfrm>
          </p:grpSpPr>
          <p:sp>
            <p:nvSpPr>
              <p:cNvPr id="24" name="文本框 23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527" y="4129"/>
              <a:ext cx="5139" cy="2042"/>
              <a:chOff x="3717" y="3917"/>
              <a:chExt cx="5139" cy="2042"/>
            </a:xfrm>
          </p:grpSpPr>
          <p:sp>
            <p:nvSpPr>
              <p:cNvPr id="28" name="文本框 2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29" name="文本框 28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</p:grpSp>
      <p:cxnSp>
        <p:nvCxnSpPr>
          <p:cNvPr id="57" name="直接连接符 56"/>
          <p:cNvCxnSpPr/>
          <p:nvPr>
            <p:custDataLst>
              <p:tags r:id="rId9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10"/>
            </p:custDataLst>
          </p:nvPr>
        </p:nvCxnSpPr>
        <p:spPr>
          <a:xfrm>
            <a:off x="433514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1"/>
            </p:custDataLst>
          </p:nvPr>
        </p:nvCxnSpPr>
        <p:spPr>
          <a:xfrm>
            <a:off x="786955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619193" y="3749104"/>
            <a:ext cx="2997942" cy="219449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</a:t>
            </a:r>
          </a:p>
        </p:txBody>
      </p:sp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19193" y="914399"/>
            <a:ext cx="2997941" cy="2377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</a:t>
            </a:r>
          </a:p>
          <a:p>
            <a:pPr lvl="0" algn="r">
              <a:lnSpc>
                <a:spcPct val="100000"/>
              </a:lnSpc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添加大标题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8595074" y="914399"/>
            <a:ext cx="2997936" cy="50291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。</a:t>
            </a:r>
          </a:p>
        </p:txBody>
      </p:sp>
      <p:pic>
        <p:nvPicPr>
          <p:cNvPr id="9" name="Picture 8"/>
          <p:cNvPicPr/>
          <p:nvPr>
            <p:custDataLst>
              <p:tags r:id="rId7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4063540" y="0"/>
            <a:ext cx="4063539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158038" y="288675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866063" y="281744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单击此处添加标题，文字是您思想的提炼，请尽量言简意赅的阐述观点</a:t>
            </a:r>
          </a:p>
        </p:txBody>
      </p: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7158038" y="2186354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7158038" y="1223058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4" name="文本框 33"/>
          <p:cNvSpPr txBox="1"/>
          <p:nvPr>
            <p:custDataLst>
              <p:tags r:id="rId6"/>
            </p:custDataLst>
          </p:nvPr>
        </p:nvSpPr>
        <p:spPr>
          <a:xfrm>
            <a:off x="7158038" y="447679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7866063" y="440748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单击此处添加标题，文字是您思想的提炼，请尽量言简意赅的阐述观点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5"/>
            </p:custDataLst>
          </p:nvPr>
        </p:nvSpPr>
        <p:spPr>
          <a:xfrm>
            <a:off x="608399" y="605674"/>
            <a:ext cx="10976400" cy="75962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</p:txBody>
      </p:sp>
      <p:pic>
        <p:nvPicPr>
          <p:cNvPr id="11" name="Picture 10"/>
          <p:cNvPicPr/>
          <p:nvPr>
            <p:custDataLst>
              <p:tags r:id="rId6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08398" y="1670730"/>
            <a:ext cx="5412002" cy="4581591"/>
          </a:xfrm>
          <a:prstGeom prst="rect">
            <a:avLst/>
          </a:prstGeom>
        </p:spPr>
      </p:pic>
      <p:pic>
        <p:nvPicPr>
          <p:cNvPr id="9" name="Picture 8"/>
          <p:cNvPicPr/>
          <p:nvPr>
            <p:custDataLst>
              <p:tags r:id="rId7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6171600" y="1670729"/>
            <a:ext cx="5412004" cy="45815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5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文本框 14"/>
          <p:cNvSpPr txBox="1"/>
          <p:nvPr>
            <p:custDataLst>
              <p:tags r:id="rId6"/>
            </p:custDataLst>
          </p:nvPr>
        </p:nvSpPr>
        <p:spPr>
          <a:xfrm>
            <a:off x="6704401" y="1792783"/>
            <a:ext cx="4689314" cy="327243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</a:p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</a:p>
        </p:txBody>
      </p:sp>
      <p:sp>
        <p:nvSpPr>
          <p:cNvPr id="4" name="矩形: 圆角 11"/>
          <p:cNvSpPr/>
          <p:nvPr>
            <p:custDataLst>
              <p:tags r:id="rId7"/>
            </p:custDataLst>
          </p:nvPr>
        </p:nvSpPr>
        <p:spPr>
          <a:xfrm>
            <a:off x="763199" y="605954"/>
            <a:ext cx="907181" cy="3132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33"/>
          <p:cNvSpPr txBox="1"/>
          <p:nvPr>
            <p:custDataLst>
              <p:tags r:id="rId8"/>
            </p:custDataLst>
          </p:nvPr>
        </p:nvSpPr>
        <p:spPr>
          <a:xfrm>
            <a:off x="810268" y="612669"/>
            <a:ext cx="860112" cy="307777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spc="10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LOGO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pic>
        <p:nvPicPr>
          <p:cNvPr id="18" name="Picture 17"/>
          <p:cNvPicPr/>
          <p:nvPr>
            <p:custDataLst>
              <p:tags r:id="rId5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>
            <a:off x="607664" y="604591"/>
            <a:ext cx="2658443" cy="2575260"/>
          </a:xfrm>
          <a:prstGeom prst="rect">
            <a:avLst/>
          </a:prstGeom>
        </p:spPr>
      </p:pic>
      <p:pic>
        <p:nvPicPr>
          <p:cNvPr id="16" name="Picture 15"/>
          <p:cNvPicPr/>
          <p:nvPr>
            <p:custDataLst>
              <p:tags r:id="rId6"/>
            </p:custData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3380407" y="604591"/>
            <a:ext cx="2658443" cy="257526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7"/>
            </p:custDataLst>
          </p:nvPr>
        </p:nvPicPr>
        <p:blipFill rotWithShape="1">
          <a:blip r:embed="rId19"/>
          <a:srcRect/>
          <a:stretch>
            <a:fillRect/>
          </a:stretch>
        </p:blipFill>
        <p:spPr>
          <a:xfrm>
            <a:off x="6153150" y="604591"/>
            <a:ext cx="2658443" cy="2575260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20"/>
          <a:srcRect/>
          <a:stretch>
            <a:fillRect/>
          </a:stretch>
        </p:blipFill>
        <p:spPr>
          <a:xfrm>
            <a:off x="8925894" y="604591"/>
            <a:ext cx="2658443" cy="257526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9"/>
            </p:custDataLst>
          </p:nvPr>
        </p:nvSpPr>
        <p:spPr>
          <a:xfrm>
            <a:off x="605036" y="367815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605037" y="4456052"/>
            <a:ext cx="10976675" cy="14343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>
            <p:custDataLst>
              <p:tags r:id="rId2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9"/>
          <p:cNvSpPr/>
          <p:nvPr>
            <p:custDataLst>
              <p:tags r:id="rId4"/>
            </p:custDataLst>
          </p:nvPr>
        </p:nvSpPr>
        <p:spPr>
          <a:xfrm>
            <a:off x="2133599" y="0"/>
            <a:ext cx="4572001" cy="6244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10"/>
          <p:cNvSpPr txBox="1"/>
          <p:nvPr>
            <p:custDataLst>
              <p:tags r:id="rId5"/>
            </p:custDataLst>
          </p:nvPr>
        </p:nvSpPr>
        <p:spPr>
          <a:xfrm>
            <a:off x="2560199" y="755083"/>
            <a:ext cx="3693281" cy="11245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</a:p>
        </p:txBody>
      </p:sp>
      <p:sp>
        <p:nvSpPr>
          <p:cNvPr id="6" name="文本框 11"/>
          <p:cNvSpPr txBox="1"/>
          <p:nvPr>
            <p:custDataLst>
              <p:tags r:id="rId6"/>
            </p:custDataLst>
          </p:nvPr>
        </p:nvSpPr>
        <p:spPr>
          <a:xfrm>
            <a:off x="2560199" y="2172812"/>
            <a:ext cx="3693281" cy="30030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。</a:t>
            </a:r>
          </a:p>
        </p:txBody>
      </p:sp>
      <p:grpSp>
        <p:nvGrpSpPr>
          <p:cNvPr id="7" name="组合 18"/>
          <p:cNvGrpSpPr/>
          <p:nvPr>
            <p:custDataLst>
              <p:tags r:id="rId7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8" name="直接连接符 19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20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任意多边形: 形状 26"/>
          <p:cNvSpPr/>
          <p:nvPr>
            <p:custDataLst>
              <p:tags r:id="rId8"/>
            </p:custDataLst>
          </p:nvPr>
        </p:nvSpPr>
        <p:spPr>
          <a:xfrm>
            <a:off x="609971" y="505786"/>
            <a:ext cx="336550" cy="336550"/>
          </a:xfrm>
          <a:custGeom>
            <a:avLst/>
            <a:gdLst>
              <a:gd name="connsiteX0" fmla="*/ 138801 w 336550"/>
              <a:gd name="connsiteY0" fmla="*/ 117033 h 336550"/>
              <a:gd name="connsiteX1" fmla="*/ 138801 w 336550"/>
              <a:gd name="connsiteY1" fmla="*/ 219517 h 336550"/>
              <a:gd name="connsiteX2" fmla="*/ 227149 w 336550"/>
              <a:gd name="connsiteY2" fmla="*/ 168275 h 336550"/>
              <a:gd name="connsiteX3" fmla="*/ 168275 w 336550"/>
              <a:gd name="connsiteY3" fmla="*/ 0 h 336550"/>
              <a:gd name="connsiteX4" fmla="*/ 336550 w 336550"/>
              <a:gd name="connsiteY4" fmla="*/ 168275 h 336550"/>
              <a:gd name="connsiteX5" fmla="*/ 168275 w 336550"/>
              <a:gd name="connsiteY5" fmla="*/ 336550 h 336550"/>
              <a:gd name="connsiteX6" fmla="*/ 0 w 336550"/>
              <a:gd name="connsiteY6" fmla="*/ 168275 h 336550"/>
              <a:gd name="connsiteX7" fmla="*/ 168275 w 336550"/>
              <a:gd name="connsiteY7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50" h="336550">
                <a:moveTo>
                  <a:pt x="138801" y="117033"/>
                </a:moveTo>
                <a:lnTo>
                  <a:pt x="138801" y="219517"/>
                </a:lnTo>
                <a:lnTo>
                  <a:pt x="227149" y="168275"/>
                </a:lnTo>
                <a:close/>
                <a:moveTo>
                  <a:pt x="168275" y="0"/>
                </a:moveTo>
                <a:cubicBezTo>
                  <a:pt x="261211" y="0"/>
                  <a:pt x="336550" y="75339"/>
                  <a:pt x="336550" y="168275"/>
                </a:cubicBezTo>
                <a:cubicBezTo>
                  <a:pt x="336550" y="261211"/>
                  <a:pt x="261211" y="336550"/>
                  <a:pt x="168275" y="336550"/>
                </a:cubicBezTo>
                <a:cubicBezTo>
                  <a:pt x="75339" y="336550"/>
                  <a:pt x="0" y="261211"/>
                  <a:pt x="0" y="168275"/>
                </a:cubicBezTo>
                <a:cubicBezTo>
                  <a:pt x="0" y="75339"/>
                  <a:pt x="75339" y="0"/>
                  <a:pt x="168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9" name="图片 6"/>
          <p:cNvPicPr/>
          <p:nvPr>
            <p:custDataLst>
              <p:tags r:id="rId3"/>
            </p:custDataLst>
          </p:nvPr>
        </p:nvPicPr>
        <p:blipFill>
          <a:blip r:embed="rId18" r:link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0" name="图片 8"/>
          <p:cNvPicPr/>
          <p:nvPr>
            <p:custDataLst>
              <p:tags r:id="rId4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0704" y="3048693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1018" y="2522494"/>
            <a:ext cx="1046899" cy="104689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502358" y="2825659"/>
            <a:ext cx="389679" cy="399130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3759" y="2446713"/>
            <a:ext cx="630618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444732" y="2446713"/>
            <a:ext cx="156457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4914" y="4651247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27448" y="4127588"/>
            <a:ext cx="1046899" cy="104689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89501" y="4450382"/>
            <a:ext cx="356963" cy="31407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700189" y="4069587"/>
            <a:ext cx="630618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091162" y="4069587"/>
            <a:ext cx="156457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6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5" name="图片 8"/>
          <p:cNvPicPr/>
          <p:nvPr>
            <p:custDataLst>
              <p:tags r:id="rId4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0704" y="2334861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1019" y="1878295"/>
            <a:ext cx="913765" cy="91376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1494" y="2142906"/>
            <a:ext cx="340124" cy="348373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3759" y="186750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14214" y="186750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4914" y="3813141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27449" y="3359115"/>
            <a:ext cx="913765" cy="913765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3459" y="3640859"/>
            <a:ext cx="311568" cy="27413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700189" y="336610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60644" y="336610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0704" y="5296501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1020" y="4839935"/>
            <a:ext cx="913765" cy="91376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7841" y="5143254"/>
            <a:ext cx="339489" cy="298243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3792774" y="484692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53229" y="484692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6736" y="2227955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7051" y="1770755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7721" y="2035550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47091" y="1784725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07546" y="178472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70946" y="3280512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33481" y="2825852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9711" y="3107792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693521" y="2857602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53976" y="2857602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6736" y="4338149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7051" y="3880949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7721" y="4184479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3786106" y="3912699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46561" y="3912699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902061" y="5395151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3481" y="4936046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5581" y="5169726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34"/>
          <p:cNvSpPr/>
          <p:nvPr>
            <p:custDataLst>
              <p:tags r:id="rId24"/>
            </p:custDataLst>
          </p:nvPr>
        </p:nvSpPr>
        <p:spPr bwMode="auto">
          <a:xfrm>
            <a:off x="4693521" y="4967796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7" name="文本框 35"/>
          <p:cNvSpPr txBox="1"/>
          <p:nvPr>
            <p:custDataLst>
              <p:tags r:id="rId25"/>
            </p:custDataLst>
          </p:nvPr>
        </p:nvSpPr>
        <p:spPr bwMode="auto">
          <a:xfrm>
            <a:off x="3253976" y="4967796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>
            <p:custDataLst>
              <p:tags r:id="rId3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5" name="图片 8"/>
          <p:cNvPicPr/>
          <p:nvPr>
            <p:custDataLst>
              <p:tags r:id="rId4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3428" y="218373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3743" y="172653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4413" y="1991325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1035" y="174050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11490" y="174050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7638" y="2981290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30173" y="2526630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6403" y="2808570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697465" y="255838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57920" y="255838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3428" y="380679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3743" y="334451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9493" y="3648040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4051035" y="337626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611490" y="337626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898753" y="4621495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0173" y="4162390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2273" y="4396070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34"/>
          <p:cNvSpPr/>
          <p:nvPr>
            <p:custDataLst>
              <p:tags r:id="rId24"/>
            </p:custDataLst>
          </p:nvPr>
        </p:nvSpPr>
        <p:spPr bwMode="auto">
          <a:xfrm>
            <a:off x="4697465" y="419414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7" name="文本框 35"/>
          <p:cNvSpPr txBox="1"/>
          <p:nvPr>
            <p:custDataLst>
              <p:tags r:id="rId25"/>
            </p:custDataLst>
          </p:nvPr>
        </p:nvSpPr>
        <p:spPr bwMode="auto">
          <a:xfrm>
            <a:off x="3257920" y="419414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8" name="直接连接符 65"/>
          <p:cNvSpPr/>
          <p:nvPr>
            <p:custDataLst>
              <p:tags r:id="rId26"/>
            </p:custDataLst>
          </p:nvPr>
        </p:nvSpPr>
        <p:spPr>
          <a:xfrm>
            <a:off x="1203428" y="544255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泪滴形 66"/>
          <p:cNvSpPr/>
          <p:nvPr>
            <p:custDataLst>
              <p:tags r:id="rId27"/>
            </p:custDataLst>
          </p:nvPr>
        </p:nvSpPr>
        <p:spPr>
          <a:xfrm rot="2714409">
            <a:off x="1183743" y="498027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任意多边形 68"/>
          <p:cNvSpPr/>
          <p:nvPr>
            <p:custDataLst>
              <p:tags r:id="rId28"/>
            </p:custDataLst>
          </p:nvPr>
        </p:nvSpPr>
        <p:spPr bwMode="auto">
          <a:xfrm>
            <a:off x="1469493" y="5285705"/>
            <a:ext cx="339725" cy="294640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矩形 40"/>
          <p:cNvSpPr/>
          <p:nvPr>
            <p:custDataLst>
              <p:tags r:id="rId29"/>
            </p:custDataLst>
          </p:nvPr>
        </p:nvSpPr>
        <p:spPr bwMode="auto">
          <a:xfrm>
            <a:off x="4051035" y="501202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32" name="文本框 41"/>
          <p:cNvSpPr txBox="1"/>
          <p:nvPr>
            <p:custDataLst>
              <p:tags r:id="rId30"/>
            </p:custDataLst>
          </p:nvPr>
        </p:nvSpPr>
        <p:spPr bwMode="auto">
          <a:xfrm>
            <a:off x="2611490" y="501202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9" name="图片 6"/>
          <p:cNvPicPr/>
          <p:nvPr>
            <p:custDataLst>
              <p:tags r:id="rId3"/>
            </p:custDataLst>
          </p:nvPr>
        </p:nvPicPr>
        <p:blipFill>
          <a:blip r:embed="rId38" r:link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40" name="图片 8"/>
          <p:cNvPicPr/>
          <p:nvPr>
            <p:custDataLst>
              <p:tags r:id="rId4"/>
            </p:custDataLst>
          </p:nvPr>
        </p:nvPicPr>
        <p:blipFill>
          <a:blip r:embed="rId40" r:link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183"/>
          <p:cNvSpPr/>
          <p:nvPr>
            <p:custDataLst>
              <p:tags r:id="rId6"/>
            </p:custDataLst>
          </p:nvPr>
        </p:nvSpPr>
        <p:spPr>
          <a:xfrm>
            <a:off x="1226674" y="2072211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直接连接符 182"/>
          <p:cNvSpPr/>
          <p:nvPr>
            <p:custDataLst>
              <p:tags r:id="rId7"/>
            </p:custDataLst>
          </p:nvPr>
        </p:nvSpPr>
        <p:spPr>
          <a:xfrm>
            <a:off x="1861674" y="2758585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直接连接符 181"/>
          <p:cNvSpPr/>
          <p:nvPr>
            <p:custDataLst>
              <p:tags r:id="rId8"/>
            </p:custDataLst>
          </p:nvPr>
        </p:nvSpPr>
        <p:spPr>
          <a:xfrm>
            <a:off x="1226674" y="3480792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直接连接符 180"/>
          <p:cNvSpPr/>
          <p:nvPr>
            <p:custDataLst>
              <p:tags r:id="rId9"/>
            </p:custDataLst>
          </p:nvPr>
        </p:nvSpPr>
        <p:spPr>
          <a:xfrm>
            <a:off x="1861674" y="4157641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直接连接符 179"/>
          <p:cNvSpPr/>
          <p:nvPr>
            <p:custDataLst>
              <p:tags r:id="rId10"/>
            </p:custDataLst>
          </p:nvPr>
        </p:nvSpPr>
        <p:spPr>
          <a:xfrm>
            <a:off x="1226674" y="4854819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直接连接符 178"/>
          <p:cNvSpPr/>
          <p:nvPr>
            <p:custDataLst>
              <p:tags r:id="rId11"/>
            </p:custDataLst>
          </p:nvPr>
        </p:nvSpPr>
        <p:spPr>
          <a:xfrm>
            <a:off x="1861674" y="5533573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10"/>
          <p:cNvSpPr/>
          <p:nvPr>
            <p:custDataLst>
              <p:tags r:id="rId12"/>
            </p:custDataLst>
          </p:nvPr>
        </p:nvSpPr>
        <p:spPr>
          <a:xfrm rot="2714409">
            <a:off x="1209024" y="1678538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8"/>
          <p:cNvSpPr/>
          <p:nvPr>
            <p:custDataLst>
              <p:tags r:id="rId13"/>
            </p:custDataLst>
          </p:nvPr>
        </p:nvSpPr>
        <p:spPr bwMode="auto">
          <a:xfrm>
            <a:off x="1456130" y="1911667"/>
            <a:ext cx="299658" cy="30692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4"/>
          <p:cNvSpPr/>
          <p:nvPr>
            <p:custDataLst>
              <p:tags r:id="rId14"/>
            </p:custDataLst>
          </p:nvPr>
        </p:nvSpPr>
        <p:spPr bwMode="auto">
          <a:xfrm>
            <a:off x="4041018" y="1684861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7" name="文本框 25"/>
          <p:cNvSpPr txBox="1"/>
          <p:nvPr>
            <p:custDataLst>
              <p:tags r:id="rId15"/>
            </p:custDataLst>
          </p:nvPr>
        </p:nvSpPr>
        <p:spPr bwMode="auto">
          <a:xfrm>
            <a:off x="2601473" y="1686627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泪滴形 36"/>
          <p:cNvSpPr/>
          <p:nvPr>
            <p:custDataLst>
              <p:tags r:id="rId16"/>
            </p:custDataLst>
          </p:nvPr>
        </p:nvSpPr>
        <p:spPr>
          <a:xfrm rot="2714409">
            <a:off x="1855338" y="2362624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任意多边形 37"/>
          <p:cNvSpPr/>
          <p:nvPr>
            <p:custDataLst>
              <p:tags r:id="rId17"/>
            </p:custDataLst>
          </p:nvPr>
        </p:nvSpPr>
        <p:spPr bwMode="auto">
          <a:xfrm>
            <a:off x="2133751" y="2610848"/>
            <a:ext cx="274500" cy="241515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27"/>
          <p:cNvSpPr/>
          <p:nvPr>
            <p:custDataLst>
              <p:tags r:id="rId18"/>
            </p:custDataLst>
          </p:nvPr>
        </p:nvSpPr>
        <p:spPr bwMode="auto">
          <a:xfrm>
            <a:off x="4612113" y="2371235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1" name="文本框 28"/>
          <p:cNvSpPr txBox="1"/>
          <p:nvPr>
            <p:custDataLst>
              <p:tags r:id="rId19"/>
            </p:custDataLst>
          </p:nvPr>
        </p:nvSpPr>
        <p:spPr bwMode="auto">
          <a:xfrm>
            <a:off x="3247903" y="237123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2" name="矩形 137"/>
          <p:cNvSpPr/>
          <p:nvPr>
            <p:custDataLst>
              <p:tags r:id="rId20"/>
            </p:custDataLst>
          </p:nvPr>
        </p:nvSpPr>
        <p:spPr bwMode="auto">
          <a:xfrm>
            <a:off x="4041018" y="3083917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3" name="文本框 138"/>
          <p:cNvSpPr txBox="1"/>
          <p:nvPr>
            <p:custDataLst>
              <p:tags r:id="rId21"/>
            </p:custDataLst>
          </p:nvPr>
        </p:nvSpPr>
        <p:spPr bwMode="auto">
          <a:xfrm>
            <a:off x="2601473" y="3085683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4" name="矩形 143"/>
          <p:cNvSpPr/>
          <p:nvPr>
            <p:custDataLst>
              <p:tags r:id="rId22"/>
            </p:custDataLst>
          </p:nvPr>
        </p:nvSpPr>
        <p:spPr bwMode="auto">
          <a:xfrm>
            <a:off x="4612113" y="3770291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5" name="文本框 144"/>
          <p:cNvSpPr txBox="1"/>
          <p:nvPr>
            <p:custDataLst>
              <p:tags r:id="rId23"/>
            </p:custDataLst>
          </p:nvPr>
        </p:nvSpPr>
        <p:spPr bwMode="auto">
          <a:xfrm>
            <a:off x="3247903" y="3770291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6" name="矩形 162"/>
          <p:cNvSpPr/>
          <p:nvPr>
            <p:custDataLst>
              <p:tags r:id="rId24"/>
            </p:custDataLst>
          </p:nvPr>
        </p:nvSpPr>
        <p:spPr bwMode="auto">
          <a:xfrm>
            <a:off x="4041018" y="4459849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7" name="文本框 163"/>
          <p:cNvSpPr txBox="1"/>
          <p:nvPr>
            <p:custDataLst>
              <p:tags r:id="rId25"/>
            </p:custDataLst>
          </p:nvPr>
        </p:nvSpPr>
        <p:spPr bwMode="auto">
          <a:xfrm>
            <a:off x="2601473" y="446161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8" name="矩形 168"/>
          <p:cNvSpPr/>
          <p:nvPr>
            <p:custDataLst>
              <p:tags r:id="rId26"/>
            </p:custDataLst>
          </p:nvPr>
        </p:nvSpPr>
        <p:spPr bwMode="auto">
          <a:xfrm>
            <a:off x="4612113" y="5146223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9" name="文本框 169"/>
          <p:cNvSpPr txBox="1"/>
          <p:nvPr>
            <p:custDataLst>
              <p:tags r:id="rId27"/>
            </p:custDataLst>
          </p:nvPr>
        </p:nvSpPr>
        <p:spPr bwMode="auto">
          <a:xfrm>
            <a:off x="3247903" y="5146223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30" name="泪滴形 135"/>
          <p:cNvSpPr/>
          <p:nvPr>
            <p:custDataLst>
              <p:tags r:id="rId28"/>
            </p:custDataLst>
          </p:nvPr>
        </p:nvSpPr>
        <p:spPr>
          <a:xfrm rot="2714409">
            <a:off x="1209024" y="3077594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任意多边形 39"/>
          <p:cNvSpPr/>
          <p:nvPr>
            <p:custDataLst>
              <p:tags r:id="rId29"/>
            </p:custDataLst>
          </p:nvPr>
        </p:nvSpPr>
        <p:spPr bwMode="auto">
          <a:xfrm>
            <a:off x="1456410" y="3338529"/>
            <a:ext cx="299098" cy="262759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泪滴形 141"/>
          <p:cNvSpPr/>
          <p:nvPr>
            <p:custDataLst>
              <p:tags r:id="rId30"/>
            </p:custDataLst>
          </p:nvPr>
        </p:nvSpPr>
        <p:spPr>
          <a:xfrm rot="2714409">
            <a:off x="1855338" y="3761680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任意多边形 31"/>
          <p:cNvSpPr/>
          <p:nvPr>
            <p:custDataLst>
              <p:tags r:id="rId31"/>
            </p:custDataLst>
          </p:nvPr>
        </p:nvSpPr>
        <p:spPr bwMode="auto">
          <a:xfrm>
            <a:off x="2123386" y="3958976"/>
            <a:ext cx="295744" cy="34270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泪滴形 160"/>
          <p:cNvSpPr/>
          <p:nvPr>
            <p:custDataLst>
              <p:tags r:id="rId32"/>
            </p:custDataLst>
          </p:nvPr>
        </p:nvSpPr>
        <p:spPr>
          <a:xfrm rot="2714409">
            <a:off x="1209024" y="4453526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任意多边形 68"/>
          <p:cNvSpPr/>
          <p:nvPr>
            <p:custDataLst>
              <p:tags r:id="rId33"/>
            </p:custDataLst>
          </p:nvPr>
        </p:nvSpPr>
        <p:spPr bwMode="auto">
          <a:xfrm>
            <a:off x="1456410" y="4746778"/>
            <a:ext cx="299098" cy="259405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0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6" name="泪滴形 166"/>
          <p:cNvSpPr/>
          <p:nvPr>
            <p:custDataLst>
              <p:tags r:id="rId34"/>
            </p:custDataLst>
          </p:nvPr>
        </p:nvSpPr>
        <p:spPr>
          <a:xfrm rot="2714409">
            <a:off x="1855338" y="5137612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任意多边形 70"/>
          <p:cNvSpPr/>
          <p:nvPr>
            <p:custDataLst>
              <p:tags r:id="rId35"/>
            </p:custDataLst>
          </p:nvPr>
        </p:nvSpPr>
        <p:spPr bwMode="auto">
          <a:xfrm>
            <a:off x="2086510" y="5360934"/>
            <a:ext cx="342705" cy="342146"/>
          </a:xfrm>
          <a:custGeom>
            <a:avLst/>
            <a:gdLst>
              <a:gd name="connsiteX0" fmla="*/ 298661 w 606862"/>
              <a:gd name="connsiteY0" fmla="*/ 216068 h 605874"/>
              <a:gd name="connsiteX1" fmla="*/ 292627 w 606862"/>
              <a:gd name="connsiteY1" fmla="*/ 222186 h 605874"/>
              <a:gd name="connsiteX2" fmla="*/ 292627 w 606862"/>
              <a:gd name="connsiteY2" fmla="*/ 229140 h 605874"/>
              <a:gd name="connsiteX3" fmla="*/ 286035 w 606862"/>
              <a:gd name="connsiteY3" fmla="*/ 238133 h 605874"/>
              <a:gd name="connsiteX4" fmla="*/ 259483 w 606862"/>
              <a:gd name="connsiteY4" fmla="*/ 271879 h 605874"/>
              <a:gd name="connsiteX5" fmla="*/ 278979 w 606862"/>
              <a:gd name="connsiteY5" fmla="*/ 304884 h 605874"/>
              <a:gd name="connsiteX6" fmla="*/ 303396 w 606862"/>
              <a:gd name="connsiteY6" fmla="*/ 315917 h 605874"/>
              <a:gd name="connsiteX7" fmla="*/ 312309 w 606862"/>
              <a:gd name="connsiteY7" fmla="*/ 321109 h 605874"/>
              <a:gd name="connsiteX8" fmla="*/ 309431 w 606862"/>
              <a:gd name="connsiteY8" fmla="*/ 342525 h 605874"/>
              <a:gd name="connsiteX9" fmla="*/ 293741 w 606862"/>
              <a:gd name="connsiteY9" fmla="*/ 344565 h 605874"/>
              <a:gd name="connsiteX10" fmla="*/ 269881 w 606862"/>
              <a:gd name="connsiteY10" fmla="*/ 337426 h 605874"/>
              <a:gd name="connsiteX11" fmla="*/ 262639 w 606862"/>
              <a:gd name="connsiteY11" fmla="*/ 340485 h 605874"/>
              <a:gd name="connsiteX12" fmla="*/ 259111 w 606862"/>
              <a:gd name="connsiteY12" fmla="*/ 353001 h 605874"/>
              <a:gd name="connsiteX13" fmla="*/ 263382 w 606862"/>
              <a:gd name="connsiteY13" fmla="*/ 362550 h 605874"/>
              <a:gd name="connsiteX14" fmla="*/ 284921 w 606862"/>
              <a:gd name="connsiteY14" fmla="*/ 368669 h 605874"/>
              <a:gd name="connsiteX15" fmla="*/ 291048 w 606862"/>
              <a:gd name="connsiteY15" fmla="*/ 375901 h 605874"/>
              <a:gd name="connsiteX16" fmla="*/ 291141 w 606862"/>
              <a:gd name="connsiteY16" fmla="*/ 384059 h 605874"/>
              <a:gd name="connsiteX17" fmla="*/ 296340 w 606862"/>
              <a:gd name="connsiteY17" fmla="*/ 389622 h 605874"/>
              <a:gd name="connsiteX18" fmla="*/ 308502 w 606862"/>
              <a:gd name="connsiteY18" fmla="*/ 389622 h 605874"/>
              <a:gd name="connsiteX19" fmla="*/ 313423 w 606862"/>
              <a:gd name="connsiteY19" fmla="*/ 384430 h 605874"/>
              <a:gd name="connsiteX20" fmla="*/ 313423 w 606862"/>
              <a:gd name="connsiteY20" fmla="*/ 373119 h 605874"/>
              <a:gd name="connsiteX21" fmla="*/ 318622 w 606862"/>
              <a:gd name="connsiteY21" fmla="*/ 366444 h 605874"/>
              <a:gd name="connsiteX22" fmla="*/ 339789 w 606862"/>
              <a:gd name="connsiteY22" fmla="*/ 352909 h 605874"/>
              <a:gd name="connsiteX23" fmla="*/ 327256 w 606862"/>
              <a:gd name="connsiteY23" fmla="*/ 294872 h 605874"/>
              <a:gd name="connsiteX24" fmla="*/ 305996 w 606862"/>
              <a:gd name="connsiteY24" fmla="*/ 285230 h 605874"/>
              <a:gd name="connsiteX25" fmla="*/ 294391 w 606862"/>
              <a:gd name="connsiteY25" fmla="*/ 278740 h 605874"/>
              <a:gd name="connsiteX26" fmla="*/ 296804 w 606862"/>
              <a:gd name="connsiteY26" fmla="*/ 260661 h 605874"/>
              <a:gd name="connsiteX27" fmla="*/ 304046 w 606862"/>
              <a:gd name="connsiteY27" fmla="*/ 259178 h 605874"/>
              <a:gd name="connsiteX28" fmla="*/ 330877 w 606862"/>
              <a:gd name="connsiteY28" fmla="*/ 264463 h 605874"/>
              <a:gd name="connsiteX29" fmla="*/ 337932 w 606862"/>
              <a:gd name="connsiteY29" fmla="*/ 261496 h 605874"/>
              <a:gd name="connsiteX30" fmla="*/ 342110 w 606862"/>
              <a:gd name="connsiteY30" fmla="*/ 247404 h 605874"/>
              <a:gd name="connsiteX31" fmla="*/ 338954 w 606862"/>
              <a:gd name="connsiteY31" fmla="*/ 240914 h 605874"/>
              <a:gd name="connsiteX32" fmla="*/ 321964 w 606862"/>
              <a:gd name="connsiteY32" fmla="*/ 235815 h 605874"/>
              <a:gd name="connsiteX33" fmla="*/ 314258 w 606862"/>
              <a:gd name="connsiteY33" fmla="*/ 226915 h 605874"/>
              <a:gd name="connsiteX34" fmla="*/ 303396 w 606862"/>
              <a:gd name="connsiteY34" fmla="*/ 216068 h 605874"/>
              <a:gd name="connsiteX35" fmla="*/ 303396 w 606862"/>
              <a:gd name="connsiteY35" fmla="*/ 176202 h 605874"/>
              <a:gd name="connsiteX36" fmla="*/ 430308 w 606862"/>
              <a:gd name="connsiteY36" fmla="*/ 302937 h 605874"/>
              <a:gd name="connsiteX37" fmla="*/ 303396 w 606862"/>
              <a:gd name="connsiteY37" fmla="*/ 429673 h 605874"/>
              <a:gd name="connsiteX38" fmla="*/ 176484 w 606862"/>
              <a:gd name="connsiteY38" fmla="*/ 302937 h 605874"/>
              <a:gd name="connsiteX39" fmla="*/ 303396 w 606862"/>
              <a:gd name="connsiteY39" fmla="*/ 176202 h 605874"/>
              <a:gd name="connsiteX40" fmla="*/ 281240 w 606862"/>
              <a:gd name="connsiteY40" fmla="*/ 91493 h 605874"/>
              <a:gd name="connsiteX41" fmla="*/ 91642 w 606862"/>
              <a:gd name="connsiteY41" fmla="*/ 280782 h 605874"/>
              <a:gd name="connsiteX42" fmla="*/ 118104 w 606862"/>
              <a:gd name="connsiteY42" fmla="*/ 280782 h 605874"/>
              <a:gd name="connsiteX43" fmla="*/ 140295 w 606862"/>
              <a:gd name="connsiteY43" fmla="*/ 302937 h 605874"/>
              <a:gd name="connsiteX44" fmla="*/ 118104 w 606862"/>
              <a:gd name="connsiteY44" fmla="*/ 325092 h 605874"/>
              <a:gd name="connsiteX45" fmla="*/ 91642 w 606862"/>
              <a:gd name="connsiteY45" fmla="*/ 325092 h 605874"/>
              <a:gd name="connsiteX46" fmla="*/ 281240 w 606862"/>
              <a:gd name="connsiteY46" fmla="*/ 514381 h 605874"/>
              <a:gd name="connsiteX47" fmla="*/ 281240 w 606862"/>
              <a:gd name="connsiteY47" fmla="*/ 487962 h 605874"/>
              <a:gd name="connsiteX48" fmla="*/ 303431 w 606862"/>
              <a:gd name="connsiteY48" fmla="*/ 465807 h 605874"/>
              <a:gd name="connsiteX49" fmla="*/ 325622 w 606862"/>
              <a:gd name="connsiteY49" fmla="*/ 487962 h 605874"/>
              <a:gd name="connsiteX50" fmla="*/ 325622 w 606862"/>
              <a:gd name="connsiteY50" fmla="*/ 514381 h 605874"/>
              <a:gd name="connsiteX51" fmla="*/ 515220 w 606862"/>
              <a:gd name="connsiteY51" fmla="*/ 325092 h 605874"/>
              <a:gd name="connsiteX52" fmla="*/ 488758 w 606862"/>
              <a:gd name="connsiteY52" fmla="*/ 325092 h 605874"/>
              <a:gd name="connsiteX53" fmla="*/ 466567 w 606862"/>
              <a:gd name="connsiteY53" fmla="*/ 302937 h 605874"/>
              <a:gd name="connsiteX54" fmla="*/ 488758 w 606862"/>
              <a:gd name="connsiteY54" fmla="*/ 280782 h 605874"/>
              <a:gd name="connsiteX55" fmla="*/ 515220 w 606862"/>
              <a:gd name="connsiteY55" fmla="*/ 280782 h 605874"/>
              <a:gd name="connsiteX56" fmla="*/ 325622 w 606862"/>
              <a:gd name="connsiteY56" fmla="*/ 91493 h 605874"/>
              <a:gd name="connsiteX57" fmla="*/ 325622 w 606862"/>
              <a:gd name="connsiteY57" fmla="*/ 117912 h 605874"/>
              <a:gd name="connsiteX58" fmla="*/ 303431 w 606862"/>
              <a:gd name="connsiteY58" fmla="*/ 140067 h 605874"/>
              <a:gd name="connsiteX59" fmla="*/ 281240 w 606862"/>
              <a:gd name="connsiteY59" fmla="*/ 117912 h 605874"/>
              <a:gd name="connsiteX60" fmla="*/ 303431 w 606862"/>
              <a:gd name="connsiteY60" fmla="*/ 0 h 605874"/>
              <a:gd name="connsiteX61" fmla="*/ 325622 w 606862"/>
              <a:gd name="connsiteY61" fmla="*/ 22155 h 605874"/>
              <a:gd name="connsiteX62" fmla="*/ 325622 w 606862"/>
              <a:gd name="connsiteY62" fmla="*/ 48574 h 605874"/>
              <a:gd name="connsiteX63" fmla="*/ 558209 w 606862"/>
              <a:gd name="connsiteY63" fmla="*/ 280782 h 605874"/>
              <a:gd name="connsiteX64" fmla="*/ 584671 w 606862"/>
              <a:gd name="connsiteY64" fmla="*/ 280782 h 605874"/>
              <a:gd name="connsiteX65" fmla="*/ 606862 w 606862"/>
              <a:gd name="connsiteY65" fmla="*/ 302937 h 605874"/>
              <a:gd name="connsiteX66" fmla="*/ 584671 w 606862"/>
              <a:gd name="connsiteY66" fmla="*/ 325092 h 605874"/>
              <a:gd name="connsiteX67" fmla="*/ 558209 w 606862"/>
              <a:gd name="connsiteY67" fmla="*/ 325092 h 605874"/>
              <a:gd name="connsiteX68" fmla="*/ 325622 w 606862"/>
              <a:gd name="connsiteY68" fmla="*/ 557300 h 605874"/>
              <a:gd name="connsiteX69" fmla="*/ 325622 w 606862"/>
              <a:gd name="connsiteY69" fmla="*/ 583719 h 605874"/>
              <a:gd name="connsiteX70" fmla="*/ 303431 w 606862"/>
              <a:gd name="connsiteY70" fmla="*/ 605874 h 605874"/>
              <a:gd name="connsiteX71" fmla="*/ 281240 w 606862"/>
              <a:gd name="connsiteY71" fmla="*/ 583719 h 605874"/>
              <a:gd name="connsiteX72" fmla="*/ 281240 w 606862"/>
              <a:gd name="connsiteY72" fmla="*/ 557300 h 605874"/>
              <a:gd name="connsiteX73" fmla="*/ 48653 w 606862"/>
              <a:gd name="connsiteY73" fmla="*/ 325092 h 605874"/>
              <a:gd name="connsiteX74" fmla="*/ 22191 w 606862"/>
              <a:gd name="connsiteY74" fmla="*/ 325092 h 605874"/>
              <a:gd name="connsiteX75" fmla="*/ 0 w 606862"/>
              <a:gd name="connsiteY75" fmla="*/ 302937 h 605874"/>
              <a:gd name="connsiteX76" fmla="*/ 22191 w 606862"/>
              <a:gd name="connsiteY76" fmla="*/ 280782 h 605874"/>
              <a:gd name="connsiteX77" fmla="*/ 48653 w 606862"/>
              <a:gd name="connsiteY77" fmla="*/ 280782 h 605874"/>
              <a:gd name="connsiteX78" fmla="*/ 281240 w 606862"/>
              <a:gd name="connsiteY78" fmla="*/ 48574 h 605874"/>
              <a:gd name="connsiteX79" fmla="*/ 281240 w 606862"/>
              <a:gd name="connsiteY79" fmla="*/ 22155 h 605874"/>
              <a:gd name="connsiteX80" fmla="*/ 303431 w 606862"/>
              <a:gd name="connsiteY80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6862" h="605874">
                <a:moveTo>
                  <a:pt x="298661" y="216068"/>
                </a:moveTo>
                <a:cubicBezTo>
                  <a:pt x="293648" y="216160"/>
                  <a:pt x="292719" y="216995"/>
                  <a:pt x="292627" y="222186"/>
                </a:cubicBezTo>
                <a:lnTo>
                  <a:pt x="292627" y="229140"/>
                </a:lnTo>
                <a:cubicBezTo>
                  <a:pt x="292627" y="235908"/>
                  <a:pt x="292627" y="235815"/>
                  <a:pt x="286035" y="238133"/>
                </a:cubicBezTo>
                <a:cubicBezTo>
                  <a:pt x="270252" y="243974"/>
                  <a:pt x="260411" y="254728"/>
                  <a:pt x="259483" y="271879"/>
                </a:cubicBezTo>
                <a:cubicBezTo>
                  <a:pt x="258554" y="287084"/>
                  <a:pt x="266539" y="297375"/>
                  <a:pt x="278979" y="304884"/>
                </a:cubicBezTo>
                <a:cubicBezTo>
                  <a:pt x="286685" y="309613"/>
                  <a:pt x="295226" y="312301"/>
                  <a:pt x="303396" y="315917"/>
                </a:cubicBezTo>
                <a:cubicBezTo>
                  <a:pt x="306645" y="317308"/>
                  <a:pt x="309616" y="318884"/>
                  <a:pt x="312309" y="321109"/>
                </a:cubicBezTo>
                <a:cubicBezTo>
                  <a:pt x="320200" y="327691"/>
                  <a:pt x="318715" y="338446"/>
                  <a:pt x="309431" y="342525"/>
                </a:cubicBezTo>
                <a:cubicBezTo>
                  <a:pt x="304417" y="344750"/>
                  <a:pt x="299218" y="345214"/>
                  <a:pt x="293741" y="344565"/>
                </a:cubicBezTo>
                <a:cubicBezTo>
                  <a:pt x="285292" y="343452"/>
                  <a:pt x="277401" y="341412"/>
                  <a:pt x="269881" y="337426"/>
                </a:cubicBezTo>
                <a:cubicBezTo>
                  <a:pt x="265517" y="335108"/>
                  <a:pt x="264125" y="335664"/>
                  <a:pt x="262639" y="340485"/>
                </a:cubicBezTo>
                <a:cubicBezTo>
                  <a:pt x="261340" y="344750"/>
                  <a:pt x="260226" y="348829"/>
                  <a:pt x="259111" y="353001"/>
                </a:cubicBezTo>
                <a:cubicBezTo>
                  <a:pt x="257440" y="358564"/>
                  <a:pt x="258090" y="359955"/>
                  <a:pt x="263382" y="362550"/>
                </a:cubicBezTo>
                <a:cubicBezTo>
                  <a:pt x="270252" y="365888"/>
                  <a:pt x="277494" y="367464"/>
                  <a:pt x="284921" y="368669"/>
                </a:cubicBezTo>
                <a:cubicBezTo>
                  <a:pt x="290770" y="369596"/>
                  <a:pt x="291048" y="369782"/>
                  <a:pt x="291048" y="375901"/>
                </a:cubicBezTo>
                <a:cubicBezTo>
                  <a:pt x="291141" y="378589"/>
                  <a:pt x="291141" y="381278"/>
                  <a:pt x="291141" y="384059"/>
                </a:cubicBezTo>
                <a:cubicBezTo>
                  <a:pt x="291141" y="387490"/>
                  <a:pt x="292719" y="389437"/>
                  <a:pt x="296340" y="389622"/>
                </a:cubicBezTo>
                <a:cubicBezTo>
                  <a:pt x="300425" y="389715"/>
                  <a:pt x="304417" y="389715"/>
                  <a:pt x="308502" y="389622"/>
                </a:cubicBezTo>
                <a:cubicBezTo>
                  <a:pt x="311659" y="389437"/>
                  <a:pt x="313423" y="387768"/>
                  <a:pt x="313423" y="384430"/>
                </a:cubicBezTo>
                <a:cubicBezTo>
                  <a:pt x="313423" y="380722"/>
                  <a:pt x="313516" y="376828"/>
                  <a:pt x="313423" y="373119"/>
                </a:cubicBezTo>
                <a:cubicBezTo>
                  <a:pt x="313330" y="369411"/>
                  <a:pt x="314908" y="367464"/>
                  <a:pt x="318622" y="366444"/>
                </a:cubicBezTo>
                <a:cubicBezTo>
                  <a:pt x="327070" y="364127"/>
                  <a:pt x="334219" y="359584"/>
                  <a:pt x="339789" y="352909"/>
                </a:cubicBezTo>
                <a:cubicBezTo>
                  <a:pt x="355108" y="334366"/>
                  <a:pt x="349352" y="307017"/>
                  <a:pt x="327256" y="294872"/>
                </a:cubicBezTo>
                <a:cubicBezTo>
                  <a:pt x="320479" y="291071"/>
                  <a:pt x="313144" y="288197"/>
                  <a:pt x="305996" y="285230"/>
                </a:cubicBezTo>
                <a:cubicBezTo>
                  <a:pt x="301911" y="283561"/>
                  <a:pt x="297826" y="281521"/>
                  <a:pt x="294391" y="278740"/>
                </a:cubicBezTo>
                <a:cubicBezTo>
                  <a:pt x="287428" y="273177"/>
                  <a:pt x="288635" y="264277"/>
                  <a:pt x="296804" y="260661"/>
                </a:cubicBezTo>
                <a:cubicBezTo>
                  <a:pt x="299218" y="259642"/>
                  <a:pt x="301539" y="259271"/>
                  <a:pt x="304046" y="259178"/>
                </a:cubicBezTo>
                <a:cubicBezTo>
                  <a:pt x="313423" y="258715"/>
                  <a:pt x="322335" y="260383"/>
                  <a:pt x="330877" y="264463"/>
                </a:cubicBezTo>
                <a:cubicBezTo>
                  <a:pt x="335054" y="266595"/>
                  <a:pt x="336447" y="265946"/>
                  <a:pt x="337932" y="261496"/>
                </a:cubicBezTo>
                <a:cubicBezTo>
                  <a:pt x="339511" y="256860"/>
                  <a:pt x="340811" y="252132"/>
                  <a:pt x="342110" y="247404"/>
                </a:cubicBezTo>
                <a:cubicBezTo>
                  <a:pt x="343039" y="244344"/>
                  <a:pt x="341925" y="242212"/>
                  <a:pt x="338954" y="240914"/>
                </a:cubicBezTo>
                <a:cubicBezTo>
                  <a:pt x="333476" y="238411"/>
                  <a:pt x="327813" y="236649"/>
                  <a:pt x="321964" y="235815"/>
                </a:cubicBezTo>
                <a:cubicBezTo>
                  <a:pt x="314258" y="234702"/>
                  <a:pt x="314258" y="234610"/>
                  <a:pt x="314258" y="226915"/>
                </a:cubicBezTo>
                <a:cubicBezTo>
                  <a:pt x="314258" y="216068"/>
                  <a:pt x="314258" y="216068"/>
                  <a:pt x="303396" y="216068"/>
                </a:cubicBezTo>
                <a:close/>
                <a:moveTo>
                  <a:pt x="303396" y="176202"/>
                </a:moveTo>
                <a:cubicBezTo>
                  <a:pt x="373490" y="176202"/>
                  <a:pt x="430308" y="232941"/>
                  <a:pt x="430308" y="302937"/>
                </a:cubicBezTo>
                <a:cubicBezTo>
                  <a:pt x="430308" y="372934"/>
                  <a:pt x="373490" y="429673"/>
                  <a:pt x="303396" y="429673"/>
                </a:cubicBezTo>
                <a:cubicBezTo>
                  <a:pt x="233302" y="429673"/>
                  <a:pt x="176484" y="372934"/>
                  <a:pt x="176484" y="302937"/>
                </a:cubicBezTo>
                <a:cubicBezTo>
                  <a:pt x="176484" y="232941"/>
                  <a:pt x="233302" y="176202"/>
                  <a:pt x="303396" y="176202"/>
                </a:cubicBezTo>
                <a:close/>
                <a:moveTo>
                  <a:pt x="281240" y="91493"/>
                </a:moveTo>
                <a:cubicBezTo>
                  <a:pt x="181334" y="101690"/>
                  <a:pt x="101855" y="181039"/>
                  <a:pt x="91642" y="280782"/>
                </a:cubicBezTo>
                <a:lnTo>
                  <a:pt x="118104" y="280782"/>
                </a:lnTo>
                <a:cubicBezTo>
                  <a:pt x="130360" y="280782"/>
                  <a:pt x="140295" y="290701"/>
                  <a:pt x="140295" y="302937"/>
                </a:cubicBezTo>
                <a:cubicBezTo>
                  <a:pt x="140295" y="315173"/>
                  <a:pt x="130360" y="325092"/>
                  <a:pt x="118104" y="325092"/>
                </a:cubicBezTo>
                <a:lnTo>
                  <a:pt x="91642" y="325092"/>
                </a:lnTo>
                <a:cubicBezTo>
                  <a:pt x="101855" y="424835"/>
                  <a:pt x="181334" y="504184"/>
                  <a:pt x="281240" y="514381"/>
                </a:cubicBezTo>
                <a:lnTo>
                  <a:pt x="281240" y="487962"/>
                </a:lnTo>
                <a:cubicBezTo>
                  <a:pt x="281240" y="475726"/>
                  <a:pt x="291175" y="465807"/>
                  <a:pt x="303431" y="465807"/>
                </a:cubicBezTo>
                <a:cubicBezTo>
                  <a:pt x="315687" y="465807"/>
                  <a:pt x="325622" y="475726"/>
                  <a:pt x="325622" y="487962"/>
                </a:cubicBezTo>
                <a:lnTo>
                  <a:pt x="325622" y="514381"/>
                </a:lnTo>
                <a:cubicBezTo>
                  <a:pt x="425528" y="504184"/>
                  <a:pt x="505007" y="424835"/>
                  <a:pt x="515220" y="325092"/>
                </a:cubicBezTo>
                <a:lnTo>
                  <a:pt x="488758" y="325092"/>
                </a:lnTo>
                <a:cubicBezTo>
                  <a:pt x="476502" y="325092"/>
                  <a:pt x="466567" y="315173"/>
                  <a:pt x="466567" y="302937"/>
                </a:cubicBezTo>
                <a:cubicBezTo>
                  <a:pt x="466567" y="290701"/>
                  <a:pt x="476502" y="280782"/>
                  <a:pt x="488758" y="280782"/>
                </a:cubicBezTo>
                <a:lnTo>
                  <a:pt x="515220" y="280782"/>
                </a:lnTo>
                <a:cubicBezTo>
                  <a:pt x="505007" y="181039"/>
                  <a:pt x="425528" y="101690"/>
                  <a:pt x="325622" y="91493"/>
                </a:cubicBezTo>
                <a:lnTo>
                  <a:pt x="325622" y="117912"/>
                </a:lnTo>
                <a:cubicBezTo>
                  <a:pt x="325622" y="130148"/>
                  <a:pt x="315687" y="140067"/>
                  <a:pt x="303431" y="140067"/>
                </a:cubicBezTo>
                <a:cubicBezTo>
                  <a:pt x="291175" y="140067"/>
                  <a:pt x="281240" y="130148"/>
                  <a:pt x="281240" y="117912"/>
                </a:cubicBezTo>
                <a:close/>
                <a:moveTo>
                  <a:pt x="303431" y="0"/>
                </a:moveTo>
                <a:cubicBezTo>
                  <a:pt x="315687" y="0"/>
                  <a:pt x="325622" y="9919"/>
                  <a:pt x="325622" y="22155"/>
                </a:cubicBezTo>
                <a:lnTo>
                  <a:pt x="325622" y="48574"/>
                </a:lnTo>
                <a:cubicBezTo>
                  <a:pt x="449111" y="59234"/>
                  <a:pt x="547531" y="157494"/>
                  <a:pt x="558209" y="280782"/>
                </a:cubicBezTo>
                <a:lnTo>
                  <a:pt x="584671" y="280782"/>
                </a:lnTo>
                <a:cubicBezTo>
                  <a:pt x="596834" y="280782"/>
                  <a:pt x="606862" y="290701"/>
                  <a:pt x="606862" y="302937"/>
                </a:cubicBezTo>
                <a:cubicBezTo>
                  <a:pt x="606862" y="315173"/>
                  <a:pt x="596927" y="325092"/>
                  <a:pt x="584671" y="325092"/>
                </a:cubicBezTo>
                <a:lnTo>
                  <a:pt x="558209" y="325092"/>
                </a:lnTo>
                <a:cubicBezTo>
                  <a:pt x="547531" y="448380"/>
                  <a:pt x="449111" y="546640"/>
                  <a:pt x="325622" y="557300"/>
                </a:cubicBezTo>
                <a:lnTo>
                  <a:pt x="325622" y="583719"/>
                </a:lnTo>
                <a:cubicBezTo>
                  <a:pt x="325622" y="595955"/>
                  <a:pt x="315687" y="605874"/>
                  <a:pt x="303431" y="605874"/>
                </a:cubicBezTo>
                <a:cubicBezTo>
                  <a:pt x="291175" y="605874"/>
                  <a:pt x="281240" y="595955"/>
                  <a:pt x="281240" y="583719"/>
                </a:cubicBezTo>
                <a:lnTo>
                  <a:pt x="281240" y="557300"/>
                </a:lnTo>
                <a:cubicBezTo>
                  <a:pt x="157751" y="546640"/>
                  <a:pt x="59331" y="448380"/>
                  <a:pt x="48653" y="325092"/>
                </a:cubicBezTo>
                <a:lnTo>
                  <a:pt x="22191" y="325092"/>
                </a:lnTo>
                <a:cubicBezTo>
                  <a:pt x="9935" y="325092"/>
                  <a:pt x="0" y="315173"/>
                  <a:pt x="0" y="302937"/>
                </a:cubicBezTo>
                <a:cubicBezTo>
                  <a:pt x="0" y="290701"/>
                  <a:pt x="9935" y="280782"/>
                  <a:pt x="22191" y="280782"/>
                </a:cubicBezTo>
                <a:lnTo>
                  <a:pt x="48653" y="280782"/>
                </a:lnTo>
                <a:cubicBezTo>
                  <a:pt x="59331" y="157494"/>
                  <a:pt x="157751" y="59234"/>
                  <a:pt x="281240" y="48574"/>
                </a:cubicBezTo>
                <a:lnTo>
                  <a:pt x="281240" y="22155"/>
                </a:lnTo>
                <a:cubicBezTo>
                  <a:pt x="281240" y="9919"/>
                  <a:pt x="291175" y="0"/>
                  <a:pt x="3034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/>
          <p:nvPr>
            <p:custDataLst>
              <p:tags r:id="rId2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0" name="图片 7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3914" y="769842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12"/>
          <p:cNvSpPr/>
          <p:nvPr>
            <p:custDataLst>
              <p:tags r:id="rId5"/>
            </p:custDataLst>
          </p:nvPr>
        </p:nvSpPr>
        <p:spPr bwMode="auto">
          <a:xfrm rot="18900000">
            <a:off x="3265991" y="4900520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 rot="10800000">
            <a:off x="1733189" y="3814000"/>
            <a:ext cx="4143393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1633" y="3814000"/>
            <a:ext cx="1526505" cy="43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Freeform 19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589810" y="5226262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9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64457" y="2620771"/>
            <a:ext cx="3589120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64457" y="2111266"/>
            <a:ext cx="358912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1" name="泪滴形 18"/>
          <p:cNvSpPr/>
          <p:nvPr>
            <p:custDataLst>
              <p:tags r:id="rId11"/>
            </p:custDataLst>
          </p:nvPr>
        </p:nvSpPr>
        <p:spPr bwMode="auto">
          <a:xfrm rot="8100000">
            <a:off x="7738927" y="2007737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>
            <a:off x="6315974" y="3588158"/>
            <a:ext cx="4143393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624418" y="3814000"/>
            <a:ext cx="1526505" cy="43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4" name="Freeform 2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040462" y="2416773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37394" y="5017995"/>
            <a:ext cx="3589120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37394" y="4508490"/>
            <a:ext cx="358912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7" name="任意多边形: 形状 24"/>
          <p:cNvSpPr/>
          <p:nvPr>
            <p:custDataLst>
              <p:tags r:id="rId17"/>
            </p:custDataLst>
          </p:nvPr>
        </p:nvSpPr>
        <p:spPr>
          <a:xfrm>
            <a:off x="279" y="3817573"/>
            <a:ext cx="1293518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25"/>
          <p:cNvSpPr/>
          <p:nvPr>
            <p:custDataLst>
              <p:tags r:id="rId18"/>
            </p:custDataLst>
          </p:nvPr>
        </p:nvSpPr>
        <p:spPr>
          <a:xfrm rot="10800000">
            <a:off x="10898759" y="3817574"/>
            <a:ext cx="1292962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239000" y="2252981"/>
            <a:ext cx="684530" cy="56197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947025" y="220980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7239000" y="327787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7947025" y="323469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7239000" y="430276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947025" y="425958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7239000" y="532765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7947025" y="528447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cxnSp>
        <p:nvCxnSpPr>
          <p:cNvPr id="14" name="直接连接符 13"/>
          <p:cNvCxnSpPr/>
          <p:nvPr>
            <p:custDataLst>
              <p:tags r:id="rId10"/>
            </p:custDataLst>
          </p:nvPr>
        </p:nvCxnSpPr>
        <p:spPr>
          <a:xfrm>
            <a:off x="7239000" y="1849120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7238999" y="885824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5"/>
          <p:cNvPicPr/>
          <p:nvPr>
            <p:custDataLst>
              <p:tags r:id="rId2"/>
            </p:custDataLst>
          </p:nvPr>
        </p:nvPicPr>
        <p:blipFill>
          <a:blip r:embed="rId27" r:link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6" name="图片 7"/>
          <p:cNvPicPr/>
          <p:nvPr>
            <p:custDataLst>
              <p:tags r:id="rId3"/>
            </p:custDataLst>
          </p:nvPr>
        </p:nvPicPr>
        <p:blipFill>
          <a:blip r:embed="rId29" r:link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4193" y="768953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2"/>
          <p:cNvSpPr/>
          <p:nvPr>
            <p:custDataLst>
              <p:tags r:id="rId5"/>
            </p:custDataLst>
          </p:nvPr>
        </p:nvSpPr>
        <p:spPr bwMode="auto">
          <a:xfrm rot="8100000">
            <a:off x="1907230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>
            <a:off x="762039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37004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Freeform 2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215731" y="2268304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9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2039" y="5051933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2039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1" name="泪滴形 12"/>
          <p:cNvSpPr/>
          <p:nvPr>
            <p:custDataLst>
              <p:tags r:id="rId11"/>
            </p:custDataLst>
          </p:nvPr>
        </p:nvSpPr>
        <p:spPr bwMode="auto">
          <a:xfrm rot="18900000">
            <a:off x="5502460" y="4901407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 rot="10800000">
            <a:off x="4357268" y="3814887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3223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4" name="Freeform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5826279" y="5227149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357268" y="2654709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357268" y="2146886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7" name="泪滴形 18"/>
          <p:cNvSpPr/>
          <p:nvPr>
            <p:custDataLst>
              <p:tags r:id="rId17"/>
            </p:custDataLst>
          </p:nvPr>
        </p:nvSpPr>
        <p:spPr bwMode="auto">
          <a:xfrm rot="8100000">
            <a:off x="9097689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8"/>
          <p:cNvSpPr/>
          <p:nvPr>
            <p:custDataLst>
              <p:tags r:id="rId18"/>
            </p:custDataLst>
          </p:nvPr>
        </p:nvSpPr>
        <p:spPr bwMode="auto">
          <a:xfrm>
            <a:off x="7952498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TextBox 9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92746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第三步</a:t>
            </a:r>
          </a:p>
        </p:txBody>
      </p:sp>
      <p:sp>
        <p:nvSpPr>
          <p:cNvPr id="20" name="Freeform 20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9399224" y="2417660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xtBox 9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52498" y="5051933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952498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3" name="任意多边形: 形状 22"/>
          <p:cNvSpPr/>
          <p:nvPr>
            <p:custDataLst>
              <p:tags r:id="rId23"/>
            </p:custDataLst>
          </p:nvPr>
        </p:nvSpPr>
        <p:spPr>
          <a:xfrm>
            <a:off x="279" y="3819326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: 形状 29"/>
          <p:cNvSpPr/>
          <p:nvPr>
            <p:custDataLst>
              <p:tags r:id="rId24"/>
            </p:custDataLst>
          </p:nvPr>
        </p:nvSpPr>
        <p:spPr>
          <a:xfrm rot="10800000">
            <a:off x="11550925" y="3819327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5"/>
          <p:cNvPicPr/>
          <p:nvPr>
            <p:custDataLst>
              <p:tags r:id="rId2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32" name="图片 7"/>
          <p:cNvPicPr/>
          <p:nvPr>
            <p:custDataLst>
              <p:tags r:id="rId3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4193" y="764861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2"/>
          <p:cNvSpPr/>
          <p:nvPr>
            <p:custDataLst>
              <p:tags r:id="rId5"/>
            </p:custDataLst>
          </p:nvPr>
        </p:nvSpPr>
        <p:spPr bwMode="auto">
          <a:xfrm rot="8100000">
            <a:off x="1496799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>
            <a:off x="833319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26573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泪滴形 12"/>
          <p:cNvSpPr/>
          <p:nvPr>
            <p:custDataLst>
              <p:tags r:id="rId8"/>
            </p:custDataLst>
          </p:nvPr>
        </p:nvSpPr>
        <p:spPr bwMode="auto">
          <a:xfrm rot="18900000">
            <a:off x="4167769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>
            <p:custDataLst>
              <p:tags r:id="rId9"/>
            </p:custDataLst>
          </p:nvPr>
        </p:nvSpPr>
        <p:spPr bwMode="auto">
          <a:xfrm rot="10800000">
            <a:off x="3504288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97542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1" name="泪滴形 18"/>
          <p:cNvSpPr/>
          <p:nvPr>
            <p:custDataLst>
              <p:tags r:id="rId11"/>
            </p:custDataLst>
          </p:nvPr>
        </p:nvSpPr>
        <p:spPr bwMode="auto">
          <a:xfrm rot="8100000">
            <a:off x="6838737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>
            <a:off x="6175257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68511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第三步</a:t>
            </a:r>
          </a:p>
        </p:txBody>
      </p:sp>
      <p:sp>
        <p:nvSpPr>
          <p:cNvPr id="14" name="泪滴形 24"/>
          <p:cNvSpPr/>
          <p:nvPr>
            <p:custDataLst>
              <p:tags r:id="rId14"/>
            </p:custDataLst>
          </p:nvPr>
        </p:nvSpPr>
        <p:spPr bwMode="auto">
          <a:xfrm rot="18900000">
            <a:off x="9509707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Freeform 8"/>
          <p:cNvSpPr/>
          <p:nvPr>
            <p:custDataLst>
              <p:tags r:id="rId15"/>
            </p:custDataLst>
          </p:nvPr>
        </p:nvSpPr>
        <p:spPr bwMode="auto">
          <a:xfrm rot="10800000">
            <a:off x="8846226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339480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第四步</a:t>
            </a:r>
          </a:p>
        </p:txBody>
      </p:sp>
      <p:sp>
        <p:nvSpPr>
          <p:cNvPr id="17" name="Freeform 19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491588" y="5231241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20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7140272" y="2421752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21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9831990" y="5248028"/>
            <a:ext cx="543072" cy="473232"/>
          </a:xfrm>
          <a:custGeom>
            <a:avLst/>
            <a:gdLst>
              <a:gd name="T0" fmla="*/ 82947 w 164"/>
              <a:gd name="T1" fmla="*/ 623887 h 143"/>
              <a:gd name="T2" fmla="*/ 0 w 164"/>
              <a:gd name="T3" fmla="*/ 405745 h 143"/>
              <a:gd name="T4" fmla="*/ 30559 w 164"/>
              <a:gd name="T5" fmla="*/ 405745 h 143"/>
              <a:gd name="T6" fmla="*/ 82947 w 164"/>
              <a:gd name="T7" fmla="*/ 593347 h 143"/>
              <a:gd name="T8" fmla="*/ 685403 w 164"/>
              <a:gd name="T9" fmla="*/ 540993 h 143"/>
              <a:gd name="T10" fmla="*/ 702865 w 164"/>
              <a:gd name="T11" fmla="*/ 388293 h 143"/>
              <a:gd name="T12" fmla="*/ 715962 w 164"/>
              <a:gd name="T13" fmla="*/ 540993 h 143"/>
              <a:gd name="T14" fmla="*/ 388540 w 164"/>
              <a:gd name="T15" fmla="*/ 445010 h 143"/>
              <a:gd name="T16" fmla="*/ 288131 w 164"/>
              <a:gd name="T17" fmla="*/ 401382 h 143"/>
              <a:gd name="T18" fmla="*/ 331787 w 164"/>
              <a:gd name="T19" fmla="*/ 287948 h 143"/>
              <a:gd name="T20" fmla="*/ 427831 w 164"/>
              <a:gd name="T21" fmla="*/ 331576 h 143"/>
              <a:gd name="T22" fmla="*/ 388540 w 164"/>
              <a:gd name="T23" fmla="*/ 445010 h 143"/>
              <a:gd name="T24" fmla="*/ 318690 w 164"/>
              <a:gd name="T25" fmla="*/ 331576 h 143"/>
              <a:gd name="T26" fmla="*/ 331787 w 164"/>
              <a:gd name="T27" fmla="*/ 414470 h 143"/>
              <a:gd name="T28" fmla="*/ 397272 w 164"/>
              <a:gd name="T29" fmla="*/ 401382 h 143"/>
              <a:gd name="T30" fmla="*/ 388540 w 164"/>
              <a:gd name="T31" fmla="*/ 318488 h 143"/>
              <a:gd name="T32" fmla="*/ 633015 w 164"/>
              <a:gd name="T33" fmla="*/ 383930 h 143"/>
              <a:gd name="T34" fmla="*/ 458390 w 164"/>
              <a:gd name="T35" fmla="*/ 366479 h 143"/>
              <a:gd name="T36" fmla="*/ 633015 w 164"/>
              <a:gd name="T37" fmla="*/ 353391 h 143"/>
              <a:gd name="T38" fmla="*/ 685403 w 164"/>
              <a:gd name="T39" fmla="*/ 191965 h 143"/>
              <a:gd name="T40" fmla="*/ 82947 w 164"/>
              <a:gd name="T41" fmla="*/ 143974 h 143"/>
              <a:gd name="T42" fmla="*/ 30559 w 164"/>
              <a:gd name="T43" fmla="*/ 301036 h 143"/>
              <a:gd name="T44" fmla="*/ 244475 w 164"/>
              <a:gd name="T45" fmla="*/ 353391 h 143"/>
              <a:gd name="T46" fmla="*/ 244475 w 164"/>
              <a:gd name="T47" fmla="*/ 383930 h 143"/>
              <a:gd name="T48" fmla="*/ 0 w 164"/>
              <a:gd name="T49" fmla="*/ 301036 h 143"/>
              <a:gd name="T50" fmla="*/ 82947 w 164"/>
              <a:gd name="T51" fmla="*/ 109071 h 143"/>
              <a:gd name="T52" fmla="*/ 715962 w 164"/>
              <a:gd name="T53" fmla="*/ 191965 h 143"/>
              <a:gd name="T54" fmla="*/ 715962 w 164"/>
              <a:gd name="T55" fmla="*/ 318488 h 143"/>
              <a:gd name="T56" fmla="*/ 475853 w 164"/>
              <a:gd name="T57" fmla="*/ 82894 h 143"/>
              <a:gd name="T58" fmla="*/ 419100 w 164"/>
              <a:gd name="T59" fmla="*/ 30540 h 143"/>
              <a:gd name="T60" fmla="*/ 253206 w 164"/>
              <a:gd name="T61" fmla="*/ 69806 h 143"/>
              <a:gd name="T62" fmla="*/ 222647 w 164"/>
              <a:gd name="T63" fmla="*/ 69806 h 143"/>
              <a:gd name="T64" fmla="*/ 419100 w 164"/>
              <a:gd name="T65" fmla="*/ 0 h 143"/>
              <a:gd name="T66" fmla="*/ 475853 w 164"/>
              <a:gd name="T67" fmla="*/ 82894 h 14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" h="143">
                <a:moveTo>
                  <a:pt x="145" y="143"/>
                </a:moveTo>
                <a:cubicBezTo>
                  <a:pt x="19" y="143"/>
                  <a:pt x="19" y="143"/>
                  <a:pt x="19" y="143"/>
                </a:cubicBezTo>
                <a:cubicBezTo>
                  <a:pt x="8" y="143"/>
                  <a:pt x="0" y="134"/>
                  <a:pt x="0" y="12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1"/>
                  <a:pt x="2" y="89"/>
                  <a:pt x="4" y="89"/>
                </a:cubicBezTo>
                <a:cubicBezTo>
                  <a:pt x="5" y="89"/>
                  <a:pt x="7" y="91"/>
                  <a:pt x="7" y="93"/>
                </a:cubicBezTo>
                <a:cubicBezTo>
                  <a:pt x="7" y="124"/>
                  <a:pt x="7" y="124"/>
                  <a:pt x="7" y="124"/>
                </a:cubicBezTo>
                <a:cubicBezTo>
                  <a:pt x="7" y="130"/>
                  <a:pt x="12" y="136"/>
                  <a:pt x="19" y="136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52" y="136"/>
                  <a:pt x="157" y="130"/>
                  <a:pt x="157" y="124"/>
                </a:cubicBezTo>
                <a:cubicBezTo>
                  <a:pt x="157" y="93"/>
                  <a:pt x="157" y="93"/>
                  <a:pt x="157" y="93"/>
                </a:cubicBezTo>
                <a:cubicBezTo>
                  <a:pt x="157" y="91"/>
                  <a:pt x="159" y="89"/>
                  <a:pt x="161" y="89"/>
                </a:cubicBezTo>
                <a:cubicBezTo>
                  <a:pt x="163" y="89"/>
                  <a:pt x="164" y="91"/>
                  <a:pt x="164" y="93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34"/>
                  <a:pt x="156" y="143"/>
                  <a:pt x="145" y="143"/>
                </a:cubicBezTo>
                <a:close/>
                <a:moveTo>
                  <a:pt x="89" y="102"/>
                </a:moveTo>
                <a:cubicBezTo>
                  <a:pt x="76" y="102"/>
                  <a:pt x="76" y="102"/>
                  <a:pt x="76" y="102"/>
                </a:cubicBezTo>
                <a:cubicBezTo>
                  <a:pt x="70" y="102"/>
                  <a:pt x="66" y="98"/>
                  <a:pt x="66" y="92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71"/>
                  <a:pt x="70" y="66"/>
                  <a:pt x="76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94" y="66"/>
                  <a:pt x="98" y="71"/>
                  <a:pt x="98" y="76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8"/>
                  <a:pt x="94" y="102"/>
                  <a:pt x="89" y="102"/>
                </a:cubicBezTo>
                <a:close/>
                <a:moveTo>
                  <a:pt x="76" y="73"/>
                </a:moveTo>
                <a:cubicBezTo>
                  <a:pt x="74" y="73"/>
                  <a:pt x="73" y="75"/>
                  <a:pt x="73" y="76"/>
                </a:cubicBezTo>
                <a:cubicBezTo>
                  <a:pt x="73" y="92"/>
                  <a:pt x="73" y="92"/>
                  <a:pt x="73" y="92"/>
                </a:cubicBezTo>
                <a:cubicBezTo>
                  <a:pt x="73" y="94"/>
                  <a:pt x="74" y="95"/>
                  <a:pt x="76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90" y="95"/>
                  <a:pt x="91" y="94"/>
                  <a:pt x="91" y="92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5"/>
                  <a:pt x="90" y="73"/>
                  <a:pt x="89" y="73"/>
                </a:cubicBezTo>
                <a:lnTo>
                  <a:pt x="76" y="73"/>
                </a:lnTo>
                <a:close/>
                <a:moveTo>
                  <a:pt x="145" y="88"/>
                </a:moveTo>
                <a:cubicBezTo>
                  <a:pt x="108" y="88"/>
                  <a:pt x="108" y="88"/>
                  <a:pt x="108" y="88"/>
                </a:cubicBezTo>
                <a:cubicBezTo>
                  <a:pt x="106" y="88"/>
                  <a:pt x="105" y="86"/>
                  <a:pt x="105" y="84"/>
                </a:cubicBezTo>
                <a:cubicBezTo>
                  <a:pt x="105" y="82"/>
                  <a:pt x="106" y="81"/>
                  <a:pt x="108" y="81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52" y="81"/>
                  <a:pt x="157" y="75"/>
                  <a:pt x="157" y="69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7" y="38"/>
                  <a:pt x="152" y="33"/>
                  <a:pt x="145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2" y="33"/>
                  <a:pt x="7" y="38"/>
                  <a:pt x="7" y="44"/>
                </a:cubicBezTo>
                <a:cubicBezTo>
                  <a:pt x="7" y="69"/>
                  <a:pt x="7" y="69"/>
                  <a:pt x="7" y="69"/>
                </a:cubicBezTo>
                <a:cubicBezTo>
                  <a:pt x="7" y="75"/>
                  <a:pt x="12" y="81"/>
                  <a:pt x="19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8" y="81"/>
                  <a:pt x="60" y="82"/>
                  <a:pt x="60" y="84"/>
                </a:cubicBezTo>
                <a:cubicBezTo>
                  <a:pt x="60" y="86"/>
                  <a:pt x="58" y="88"/>
                  <a:pt x="56" y="88"/>
                </a:cubicBezTo>
                <a:cubicBezTo>
                  <a:pt x="19" y="88"/>
                  <a:pt x="19" y="88"/>
                  <a:pt x="19" y="88"/>
                </a:cubicBezTo>
                <a:cubicBezTo>
                  <a:pt x="8" y="88"/>
                  <a:pt x="0" y="79"/>
                  <a:pt x="0" y="6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34"/>
                  <a:pt x="8" y="25"/>
                  <a:pt x="19" y="25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56" y="25"/>
                  <a:pt x="164" y="34"/>
                  <a:pt x="164" y="44"/>
                </a:cubicBezTo>
                <a:cubicBezTo>
                  <a:pt x="164" y="71"/>
                  <a:pt x="164" y="71"/>
                  <a:pt x="164" y="71"/>
                </a:cubicBezTo>
                <a:cubicBezTo>
                  <a:pt x="164" y="72"/>
                  <a:pt x="164" y="73"/>
                  <a:pt x="164" y="73"/>
                </a:cubicBezTo>
                <a:cubicBezTo>
                  <a:pt x="162" y="82"/>
                  <a:pt x="154" y="88"/>
                  <a:pt x="145" y="88"/>
                </a:cubicBezTo>
                <a:close/>
                <a:moveTo>
                  <a:pt x="109" y="19"/>
                </a:moveTo>
                <a:cubicBezTo>
                  <a:pt x="107" y="19"/>
                  <a:pt x="106" y="18"/>
                  <a:pt x="106" y="16"/>
                </a:cubicBezTo>
                <a:cubicBezTo>
                  <a:pt x="106" y="11"/>
                  <a:pt x="101" y="7"/>
                  <a:pt x="96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3" y="7"/>
                  <a:pt x="58" y="11"/>
                  <a:pt x="58" y="16"/>
                </a:cubicBezTo>
                <a:cubicBezTo>
                  <a:pt x="58" y="18"/>
                  <a:pt x="57" y="19"/>
                  <a:pt x="55" y="19"/>
                </a:cubicBezTo>
                <a:cubicBezTo>
                  <a:pt x="53" y="19"/>
                  <a:pt x="51" y="18"/>
                  <a:pt x="51" y="16"/>
                </a:cubicBezTo>
                <a:cubicBezTo>
                  <a:pt x="51" y="7"/>
                  <a:pt x="59" y="0"/>
                  <a:pt x="68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5" y="0"/>
                  <a:pt x="113" y="7"/>
                  <a:pt x="113" y="16"/>
                </a:cubicBezTo>
                <a:cubicBezTo>
                  <a:pt x="113" y="18"/>
                  <a:pt x="111" y="19"/>
                  <a:pt x="109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Freeform 22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1805300" y="2272396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xtBox 9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00505" y="5000940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0505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3" name="TextBox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271474" y="2603716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4" name="TextBox 9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271474" y="209522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5" name="TextBox 9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942443" y="5000940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6" name="TextBox 9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942443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7" name="TextBox 9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613412" y="2603716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8" name="TextBox 93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613412" y="209522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9" name="任意多边形: 形状 45"/>
          <p:cNvSpPr/>
          <p:nvPr>
            <p:custDataLst>
              <p:tags r:id="rId29"/>
            </p:custDataLst>
          </p:nvPr>
        </p:nvSpPr>
        <p:spPr>
          <a:xfrm>
            <a:off x="279" y="3823418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任意多边形: 形状 47"/>
          <p:cNvSpPr/>
          <p:nvPr>
            <p:custDataLst>
              <p:tags r:id="rId30"/>
            </p:custDataLst>
          </p:nvPr>
        </p:nvSpPr>
        <p:spPr>
          <a:xfrm rot="10800000">
            <a:off x="11550925" y="3823419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6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5" name="图片 8"/>
          <p:cNvPicPr/>
          <p:nvPr>
            <p:custDataLst>
              <p:tags r:id="rId4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任意多边形 45"/>
          <p:cNvSpPr/>
          <p:nvPr>
            <p:custDataLst>
              <p:tags r:id="rId6"/>
            </p:custDataLst>
          </p:nvPr>
        </p:nvSpPr>
        <p:spPr>
          <a:xfrm>
            <a:off x="6788328" y="2495434"/>
            <a:ext cx="938645" cy="1425338"/>
          </a:xfrm>
          <a:custGeom>
            <a:avLst/>
            <a:gdLst>
              <a:gd name="connsiteX0" fmla="*/ 467181 w 938645"/>
              <a:gd name="connsiteY0" fmla="*/ 0 h 1425338"/>
              <a:gd name="connsiteX1" fmla="*/ 938645 w 938645"/>
              <a:gd name="connsiteY1" fmla="*/ 471464 h 1425338"/>
              <a:gd name="connsiteX2" fmla="*/ 467181 w 938645"/>
              <a:gd name="connsiteY2" fmla="*/ 942928 h 1425338"/>
              <a:gd name="connsiteX3" fmla="*/ 434953 w 938645"/>
              <a:gd name="connsiteY3" fmla="*/ 939679 h 1425338"/>
              <a:gd name="connsiteX4" fmla="*/ 438115 w 938645"/>
              <a:gd name="connsiteY4" fmla="*/ 948465 h 1425338"/>
              <a:gd name="connsiteX5" fmla="*/ 486518 w 938645"/>
              <a:gd name="connsiteY5" fmla="*/ 1251760 h 1425338"/>
              <a:gd name="connsiteX6" fmla="*/ 506780 w 938645"/>
              <a:gd name="connsiteY6" fmla="*/ 1254386 h 1425338"/>
              <a:gd name="connsiteX7" fmla="*/ 459923 w 938645"/>
              <a:gd name="connsiteY7" fmla="*/ 1425338 h 1425338"/>
              <a:gd name="connsiteX8" fmla="*/ 425143 w 938645"/>
              <a:gd name="connsiteY8" fmla="*/ 1243807 h 1425338"/>
              <a:gd name="connsiteX9" fmla="*/ 445394 w 938645"/>
              <a:gd name="connsiteY9" fmla="*/ 1246430 h 1425338"/>
              <a:gd name="connsiteX10" fmla="*/ 398195 w 938645"/>
              <a:gd name="connsiteY10" fmla="*/ 958859 h 1425338"/>
              <a:gd name="connsiteX11" fmla="*/ 355819 w 938645"/>
              <a:gd name="connsiteY11" fmla="*/ 841973 h 1425338"/>
              <a:gd name="connsiteX12" fmla="*/ 335359 w 938645"/>
              <a:gd name="connsiteY12" fmla="*/ 796559 h 1425338"/>
              <a:gd name="connsiteX13" fmla="*/ 301240 w 938645"/>
              <a:gd name="connsiteY13" fmla="*/ 730018 h 1425338"/>
              <a:gd name="connsiteX14" fmla="*/ 248530 w 938645"/>
              <a:gd name="connsiteY14" fmla="*/ 641709 h 1425338"/>
              <a:gd name="connsiteX15" fmla="*/ 214913 w 938645"/>
              <a:gd name="connsiteY15" fmla="*/ 597870 h 1425338"/>
              <a:gd name="connsiteX16" fmla="*/ 169523 w 938645"/>
              <a:gd name="connsiteY16" fmla="*/ 550261 h 1425338"/>
              <a:gd name="connsiteX17" fmla="*/ 66848 w 938645"/>
              <a:gd name="connsiteY17" fmla="*/ 469587 h 1425338"/>
              <a:gd name="connsiteX18" fmla="*/ 0 w 938645"/>
              <a:gd name="connsiteY18" fmla="*/ 428976 h 1425338"/>
              <a:gd name="connsiteX19" fmla="*/ 5295 w 938645"/>
              <a:gd name="connsiteY19" fmla="*/ 376448 h 1425338"/>
              <a:gd name="connsiteX20" fmla="*/ 467181 w 938645"/>
              <a:gd name="connsiteY20" fmla="*/ 0 h 142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38645" h="1425338">
                <a:moveTo>
                  <a:pt x="467181" y="0"/>
                </a:moveTo>
                <a:cubicBezTo>
                  <a:pt x="727563" y="0"/>
                  <a:pt x="938645" y="211082"/>
                  <a:pt x="938645" y="471464"/>
                </a:cubicBezTo>
                <a:cubicBezTo>
                  <a:pt x="938645" y="731846"/>
                  <a:pt x="727563" y="942928"/>
                  <a:pt x="467181" y="942928"/>
                </a:cubicBezTo>
                <a:lnTo>
                  <a:pt x="434953" y="939679"/>
                </a:lnTo>
                <a:lnTo>
                  <a:pt x="438115" y="948465"/>
                </a:lnTo>
                <a:cubicBezTo>
                  <a:pt x="466523" y="1046226"/>
                  <a:pt x="482920" y="1148230"/>
                  <a:pt x="486518" y="1251760"/>
                </a:cubicBezTo>
                <a:lnTo>
                  <a:pt x="506780" y="1254386"/>
                </a:lnTo>
                <a:lnTo>
                  <a:pt x="459923" y="1425338"/>
                </a:lnTo>
                <a:lnTo>
                  <a:pt x="425143" y="1243807"/>
                </a:lnTo>
                <a:lnTo>
                  <a:pt x="445394" y="1246430"/>
                </a:lnTo>
                <a:cubicBezTo>
                  <a:pt x="441404" y="1148231"/>
                  <a:pt x="425425" y="1051535"/>
                  <a:pt x="398195" y="958859"/>
                </a:cubicBezTo>
                <a:lnTo>
                  <a:pt x="355819" y="841973"/>
                </a:lnTo>
                <a:lnTo>
                  <a:pt x="335359" y="796559"/>
                </a:lnTo>
                <a:lnTo>
                  <a:pt x="301240" y="730018"/>
                </a:lnTo>
                <a:lnTo>
                  <a:pt x="248530" y="641709"/>
                </a:lnTo>
                <a:lnTo>
                  <a:pt x="214913" y="597870"/>
                </a:lnTo>
                <a:lnTo>
                  <a:pt x="169523" y="550261"/>
                </a:lnTo>
                <a:cubicBezTo>
                  <a:pt x="137327" y="520999"/>
                  <a:pt x="103017" y="494022"/>
                  <a:pt x="66848" y="469587"/>
                </a:cubicBezTo>
                <a:lnTo>
                  <a:pt x="0" y="428976"/>
                </a:lnTo>
                <a:lnTo>
                  <a:pt x="5295" y="376448"/>
                </a:lnTo>
                <a:cubicBezTo>
                  <a:pt x="49258" y="161610"/>
                  <a:pt x="239347" y="0"/>
                  <a:pt x="4671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46"/>
          <p:cNvSpPr/>
          <p:nvPr>
            <p:custDataLst>
              <p:tags r:id="rId7"/>
            </p:custDataLst>
          </p:nvPr>
        </p:nvSpPr>
        <p:spPr>
          <a:xfrm rot="21043866">
            <a:off x="5027946" y="2437632"/>
            <a:ext cx="1354883" cy="934838"/>
          </a:xfrm>
          <a:custGeom>
            <a:avLst/>
            <a:gdLst>
              <a:gd name="connsiteX0" fmla="*/ 547473 w 1354883"/>
              <a:gd name="connsiteY0" fmla="*/ 6227 h 934838"/>
              <a:gd name="connsiteX1" fmla="*/ 942694 w 1354883"/>
              <a:gd name="connsiteY1" fmla="*/ 452155 h 934838"/>
              <a:gd name="connsiteX2" fmla="*/ 940527 w 1354883"/>
              <a:gd name="connsiteY2" fmla="*/ 487461 h 934838"/>
              <a:gd name="connsiteX3" fmla="*/ 1035038 w 1354883"/>
              <a:gd name="connsiteY3" fmla="*/ 465778 h 934838"/>
              <a:gd name="connsiteX4" fmla="*/ 1185304 w 1354883"/>
              <a:gd name="connsiteY4" fmla="*/ 450880 h 934838"/>
              <a:gd name="connsiteX5" fmla="*/ 1187870 w 1354883"/>
              <a:gd name="connsiteY5" fmla="*/ 430618 h 934838"/>
              <a:gd name="connsiteX6" fmla="*/ 1354883 w 1354883"/>
              <a:gd name="connsiteY6" fmla="*/ 477475 h 934838"/>
              <a:gd name="connsiteX7" fmla="*/ 1177535 w 1354883"/>
              <a:gd name="connsiteY7" fmla="*/ 512255 h 934838"/>
              <a:gd name="connsiteX8" fmla="*/ 1180098 w 1354883"/>
              <a:gd name="connsiteY8" fmla="*/ 492004 h 934838"/>
              <a:gd name="connsiteX9" fmla="*/ 899153 w 1354883"/>
              <a:gd name="connsiteY9" fmla="*/ 539203 h 934838"/>
              <a:gd name="connsiteX10" fmla="*/ 784961 w 1354883"/>
              <a:gd name="connsiteY10" fmla="*/ 581579 h 934838"/>
              <a:gd name="connsiteX11" fmla="*/ 740594 w 1354883"/>
              <a:gd name="connsiteY11" fmla="*/ 602039 h 934838"/>
              <a:gd name="connsiteX12" fmla="*/ 675586 w 1354883"/>
              <a:gd name="connsiteY12" fmla="*/ 636158 h 934838"/>
              <a:gd name="connsiteX13" fmla="*/ 589311 w 1354883"/>
              <a:gd name="connsiteY13" fmla="*/ 688868 h 934838"/>
              <a:gd name="connsiteX14" fmla="*/ 588105 w 1354883"/>
              <a:gd name="connsiteY14" fmla="*/ 689815 h 934838"/>
              <a:gd name="connsiteX15" fmla="*/ 506285 w 1354883"/>
              <a:gd name="connsiteY15" fmla="*/ 766814 h 934838"/>
              <a:gd name="connsiteX16" fmla="*/ 413784 w 1354883"/>
              <a:gd name="connsiteY16" fmla="*/ 889253 h 934838"/>
              <a:gd name="connsiteX17" fmla="*/ 388128 w 1354883"/>
              <a:gd name="connsiteY17" fmla="*/ 934838 h 934838"/>
              <a:gd name="connsiteX18" fmla="*/ 303365 w 1354883"/>
              <a:gd name="connsiteY18" fmla="*/ 912086 h 934838"/>
              <a:gd name="connsiteX19" fmla="*/ 6227 w 1354883"/>
              <a:gd name="connsiteY19" fmla="*/ 395597 h 934838"/>
              <a:gd name="connsiteX20" fmla="*/ 547473 w 1354883"/>
              <a:gd name="connsiteY20" fmla="*/ 6227 h 9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4883" h="934838">
                <a:moveTo>
                  <a:pt x="547473" y="6227"/>
                </a:moveTo>
                <a:cubicBezTo>
                  <a:pt x="772332" y="42924"/>
                  <a:pt x="933909" y="233041"/>
                  <a:pt x="942694" y="452155"/>
                </a:cubicBezTo>
                <a:lnTo>
                  <a:pt x="940527" y="487461"/>
                </a:lnTo>
                <a:lnTo>
                  <a:pt x="1035038" y="465778"/>
                </a:lnTo>
                <a:cubicBezTo>
                  <a:pt x="1084533" y="457678"/>
                  <a:pt x="1134732" y="452679"/>
                  <a:pt x="1185304" y="450880"/>
                </a:cubicBezTo>
                <a:lnTo>
                  <a:pt x="1187870" y="430618"/>
                </a:lnTo>
                <a:lnTo>
                  <a:pt x="1354883" y="477475"/>
                </a:lnTo>
                <a:lnTo>
                  <a:pt x="1177535" y="512255"/>
                </a:lnTo>
                <a:lnTo>
                  <a:pt x="1180098" y="492004"/>
                </a:lnTo>
                <a:cubicBezTo>
                  <a:pt x="1084161" y="495994"/>
                  <a:pt x="989694" y="511973"/>
                  <a:pt x="899153" y="539203"/>
                </a:cubicBezTo>
                <a:lnTo>
                  <a:pt x="784961" y="581579"/>
                </a:lnTo>
                <a:lnTo>
                  <a:pt x="740594" y="602039"/>
                </a:lnTo>
                <a:lnTo>
                  <a:pt x="675586" y="636158"/>
                </a:lnTo>
                <a:lnTo>
                  <a:pt x="589311" y="688868"/>
                </a:lnTo>
                <a:lnTo>
                  <a:pt x="588105" y="689815"/>
                </a:lnTo>
                <a:lnTo>
                  <a:pt x="506285" y="766814"/>
                </a:lnTo>
                <a:cubicBezTo>
                  <a:pt x="472222" y="804733"/>
                  <a:pt x="441233" y="845659"/>
                  <a:pt x="413784" y="889253"/>
                </a:cubicBezTo>
                <a:lnTo>
                  <a:pt x="388128" y="934838"/>
                </a:lnTo>
                <a:lnTo>
                  <a:pt x="303365" y="912086"/>
                </a:lnTo>
                <a:cubicBezTo>
                  <a:pt x="98412" y="834094"/>
                  <a:pt x="-30470" y="620456"/>
                  <a:pt x="6227" y="395597"/>
                </a:cubicBezTo>
                <a:cubicBezTo>
                  <a:pt x="48166" y="138615"/>
                  <a:pt x="290491" y="-35712"/>
                  <a:pt x="547473" y="6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47"/>
          <p:cNvSpPr/>
          <p:nvPr>
            <p:custDataLst>
              <p:tags r:id="rId8"/>
            </p:custDataLst>
          </p:nvPr>
        </p:nvSpPr>
        <p:spPr>
          <a:xfrm rot="13124922">
            <a:off x="5388513" y="4302740"/>
            <a:ext cx="1505460" cy="928970"/>
          </a:xfrm>
          <a:custGeom>
            <a:avLst/>
            <a:gdLst>
              <a:gd name="connsiteX0" fmla="*/ 1505460 w 1505460"/>
              <a:gd name="connsiteY0" fmla="*/ 413973 h 928970"/>
              <a:gd name="connsiteX1" fmla="*/ 1294597 w 1505460"/>
              <a:gd name="connsiteY1" fmla="*/ 453127 h 928970"/>
              <a:gd name="connsiteX2" fmla="*/ 1297644 w 1505460"/>
              <a:gd name="connsiteY2" fmla="*/ 430329 h 928970"/>
              <a:gd name="connsiteX3" fmla="*/ 963606 w 1505460"/>
              <a:gd name="connsiteY3" fmla="*/ 483464 h 928970"/>
              <a:gd name="connsiteX4" fmla="*/ 827833 w 1505460"/>
              <a:gd name="connsiteY4" fmla="*/ 531169 h 928970"/>
              <a:gd name="connsiteX5" fmla="*/ 775082 w 1505460"/>
              <a:gd name="connsiteY5" fmla="*/ 554202 h 928970"/>
              <a:gd name="connsiteX6" fmla="*/ 697789 w 1505460"/>
              <a:gd name="connsiteY6" fmla="*/ 592612 h 928970"/>
              <a:gd name="connsiteX7" fmla="*/ 595210 w 1505460"/>
              <a:gd name="connsiteY7" fmla="*/ 651951 h 928970"/>
              <a:gd name="connsiteX8" fmla="*/ 534577 w 1505460"/>
              <a:gd name="connsiteY8" fmla="*/ 697015 h 928970"/>
              <a:gd name="connsiteX9" fmla="*/ 475507 w 1505460"/>
              <a:gd name="connsiteY9" fmla="*/ 761311 h 928970"/>
              <a:gd name="connsiteX10" fmla="*/ 375863 w 1505460"/>
              <a:gd name="connsiteY10" fmla="*/ 909006 h 928970"/>
              <a:gd name="connsiteX11" fmla="*/ 366327 w 1505460"/>
              <a:gd name="connsiteY11" fmla="*/ 928970 h 928970"/>
              <a:gd name="connsiteX12" fmla="*/ 331571 w 1505460"/>
              <a:gd name="connsiteY12" fmla="*/ 921757 h 928970"/>
              <a:gd name="connsiteX13" fmla="*/ 103786 w 1505460"/>
              <a:gd name="connsiteY13" fmla="*/ 766573 h 928970"/>
              <a:gd name="connsiteX14" fmla="*/ 176388 w 1505460"/>
              <a:gd name="connsiteY14" fmla="*/ 103786 h 928970"/>
              <a:gd name="connsiteX15" fmla="*/ 839174 w 1505460"/>
              <a:gd name="connsiteY15" fmla="*/ 176388 h 928970"/>
              <a:gd name="connsiteX16" fmla="*/ 941366 w 1505460"/>
              <a:gd name="connsiteY16" fmla="*/ 432367 h 928970"/>
              <a:gd name="connsiteX17" fmla="*/ 941234 w 1505460"/>
              <a:gd name="connsiteY17" fmla="*/ 442116 h 928970"/>
              <a:gd name="connsiteX18" fmla="*/ 951533 w 1505460"/>
              <a:gd name="connsiteY18" fmla="*/ 438523 h 928970"/>
              <a:gd name="connsiteX19" fmla="*/ 1303835 w 1505460"/>
              <a:gd name="connsiteY19" fmla="*/ 384033 h 928970"/>
              <a:gd name="connsiteX20" fmla="*/ 1306885 w 1505460"/>
              <a:gd name="connsiteY20" fmla="*/ 361223 h 92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05460" h="928970">
                <a:moveTo>
                  <a:pt x="1505460" y="413973"/>
                </a:moveTo>
                <a:lnTo>
                  <a:pt x="1294597" y="453127"/>
                </a:lnTo>
                <a:lnTo>
                  <a:pt x="1297644" y="430329"/>
                </a:lnTo>
                <a:cubicBezTo>
                  <a:pt x="1183577" y="434821"/>
                  <a:pt x="1071258" y="452809"/>
                  <a:pt x="963606" y="483464"/>
                </a:cubicBezTo>
                <a:lnTo>
                  <a:pt x="827833" y="531169"/>
                </a:lnTo>
                <a:lnTo>
                  <a:pt x="775082" y="554202"/>
                </a:lnTo>
                <a:lnTo>
                  <a:pt x="697789" y="592612"/>
                </a:lnTo>
                <a:lnTo>
                  <a:pt x="595210" y="651951"/>
                </a:lnTo>
                <a:lnTo>
                  <a:pt x="534577" y="697015"/>
                </a:lnTo>
                <a:lnTo>
                  <a:pt x="475507" y="761311"/>
                </a:lnTo>
                <a:cubicBezTo>
                  <a:pt x="437044" y="807663"/>
                  <a:pt x="403798" y="857179"/>
                  <a:pt x="375863" y="909006"/>
                </a:cubicBezTo>
                <a:lnTo>
                  <a:pt x="366327" y="928970"/>
                </a:lnTo>
                <a:lnTo>
                  <a:pt x="331571" y="921757"/>
                </a:lnTo>
                <a:cubicBezTo>
                  <a:pt x="244827" y="894891"/>
                  <a:pt x="164901" y="842724"/>
                  <a:pt x="103786" y="766573"/>
                </a:cubicBezTo>
                <a:cubicBezTo>
                  <a:pt x="-59189" y="563501"/>
                  <a:pt x="-26684" y="266761"/>
                  <a:pt x="176388" y="103786"/>
                </a:cubicBezTo>
                <a:cubicBezTo>
                  <a:pt x="379459" y="-59188"/>
                  <a:pt x="676199" y="-26683"/>
                  <a:pt x="839174" y="176388"/>
                </a:cubicBezTo>
                <a:cubicBezTo>
                  <a:pt x="900289" y="252540"/>
                  <a:pt x="933916" y="341864"/>
                  <a:pt x="941366" y="432367"/>
                </a:cubicBezTo>
                <a:lnTo>
                  <a:pt x="941234" y="442116"/>
                </a:lnTo>
                <a:lnTo>
                  <a:pt x="951533" y="438523"/>
                </a:lnTo>
                <a:cubicBezTo>
                  <a:pt x="1065090" y="406543"/>
                  <a:pt x="1183576" y="388084"/>
                  <a:pt x="1303835" y="384033"/>
                </a:cubicBezTo>
                <a:lnTo>
                  <a:pt x="1306885" y="3612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29"/>
          <p:cNvSpPr/>
          <p:nvPr>
            <p:custDataLst>
              <p:tags r:id="rId9"/>
            </p:custDataLst>
          </p:nvPr>
        </p:nvSpPr>
        <p:spPr>
          <a:xfrm>
            <a:off x="5740709" y="3211650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30"/>
          <p:cNvSpPr txBox="1"/>
          <p:nvPr>
            <p:custDataLst>
              <p:tags r:id="rId10"/>
            </p:custDataLst>
          </p:nvPr>
        </p:nvSpPr>
        <p:spPr>
          <a:xfrm>
            <a:off x="5596693" y="3531331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12" name="任意多边形 28"/>
          <p:cNvSpPr/>
          <p:nvPr>
            <p:custDataLst>
              <p:tags r:id="rId11"/>
            </p:custDataLst>
          </p:nvPr>
        </p:nvSpPr>
        <p:spPr bwMode="auto">
          <a:xfrm>
            <a:off x="7066143" y="2798633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26"/>
          <p:cNvSpPr/>
          <p:nvPr>
            <p:custDataLst>
              <p:tags r:id="rId12"/>
            </p:custDataLst>
          </p:nvPr>
        </p:nvSpPr>
        <p:spPr bwMode="auto">
          <a:xfrm>
            <a:off x="6187655" y="4850337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304344" y="2750507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6" name="直接连接符 21"/>
          <p:cNvCxnSpPr/>
          <p:nvPr>
            <p:custDataLst>
              <p:tags r:id="rId14"/>
            </p:custDataLst>
          </p:nvPr>
        </p:nvCxnSpPr>
        <p:spPr>
          <a:xfrm>
            <a:off x="1217965" y="3678315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2"/>
          <p:cNvSpPr txBox="1"/>
          <p:nvPr>
            <p:custDataLst>
              <p:tags r:id="rId15"/>
            </p:custDataLst>
          </p:nvPr>
        </p:nvSpPr>
        <p:spPr>
          <a:xfrm>
            <a:off x="1691642" y="238949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18" name="文本框 23"/>
          <p:cNvSpPr txBox="1"/>
          <p:nvPr>
            <p:custDataLst>
              <p:tags r:id="rId16"/>
            </p:custDataLst>
          </p:nvPr>
        </p:nvSpPr>
        <p:spPr>
          <a:xfrm>
            <a:off x="1691641" y="282121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19" name="文本框 25"/>
          <p:cNvSpPr txBox="1"/>
          <p:nvPr>
            <p:custDataLst>
              <p:tags r:id="rId17"/>
            </p:custDataLst>
          </p:nvPr>
        </p:nvSpPr>
        <p:spPr>
          <a:xfrm>
            <a:off x="1691642" y="4080574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0" name="文本框 27"/>
          <p:cNvSpPr txBox="1"/>
          <p:nvPr>
            <p:custDataLst>
              <p:tags r:id="rId18"/>
            </p:custDataLst>
          </p:nvPr>
        </p:nvSpPr>
        <p:spPr>
          <a:xfrm>
            <a:off x="1691641" y="4512300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1" name="文本框 32"/>
          <p:cNvSpPr txBox="1"/>
          <p:nvPr>
            <p:custDataLst>
              <p:tags r:id="rId19"/>
            </p:custDataLst>
          </p:nvPr>
        </p:nvSpPr>
        <p:spPr>
          <a:xfrm>
            <a:off x="8260441" y="3235032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>
          <a:xfrm>
            <a:off x="8260440" y="3666758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234939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554620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8" name="任意多边形 27"/>
          <p:cNvSpPr/>
          <p:nvPr>
            <p:custDataLst>
              <p:tags r:id="rId8"/>
            </p:custDataLst>
          </p:nvPr>
        </p:nvSpPr>
        <p:spPr>
          <a:xfrm rot="5400000">
            <a:off x="6286424" y="2773171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28"/>
          <p:cNvSpPr/>
          <p:nvPr>
            <p:custDataLst>
              <p:tags r:id="rId9"/>
            </p:custDataLst>
          </p:nvPr>
        </p:nvSpPr>
        <p:spPr bwMode="auto">
          <a:xfrm>
            <a:off x="6793302" y="2821922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25"/>
          <p:cNvSpPr/>
          <p:nvPr>
            <p:custDataLst>
              <p:tags r:id="rId10"/>
            </p:custDataLst>
          </p:nvPr>
        </p:nvSpPr>
        <p:spPr>
          <a:xfrm rot="10800000">
            <a:off x="6015924" y="4261914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6"/>
          <p:cNvSpPr/>
          <p:nvPr>
            <p:custDataLst>
              <p:tags r:id="rId11"/>
            </p:custDataLst>
          </p:nvPr>
        </p:nvSpPr>
        <p:spPr bwMode="auto">
          <a:xfrm>
            <a:off x="6746621" y="4550115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23"/>
          <p:cNvSpPr/>
          <p:nvPr>
            <p:custDataLst>
              <p:tags r:id="rId12"/>
            </p:custDataLst>
          </p:nvPr>
        </p:nvSpPr>
        <p:spPr>
          <a:xfrm>
            <a:off x="4749789" y="2500110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031503" y="2773796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1"/>
          <p:cNvSpPr/>
          <p:nvPr>
            <p:custDataLst>
              <p:tags r:id="rId14"/>
            </p:custDataLst>
          </p:nvPr>
        </p:nvSpPr>
        <p:spPr>
          <a:xfrm rot="16200000">
            <a:off x="4477384" y="3982816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2"/>
          <p:cNvSpPr/>
          <p:nvPr>
            <p:custDataLst>
              <p:tags r:id="rId15"/>
            </p:custDataLst>
          </p:nvPr>
        </p:nvSpPr>
        <p:spPr bwMode="auto">
          <a:xfrm>
            <a:off x="4981641" y="4500681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31"/>
          <p:cNvCxnSpPr/>
          <p:nvPr>
            <p:custDataLst>
              <p:tags r:id="rId16"/>
            </p:custDataLst>
          </p:nvPr>
        </p:nvCxnSpPr>
        <p:spPr>
          <a:xfrm>
            <a:off x="945124" y="3701604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2"/>
          <p:cNvSpPr txBox="1"/>
          <p:nvPr>
            <p:custDataLst>
              <p:tags r:id="rId17"/>
            </p:custDataLst>
          </p:nvPr>
        </p:nvSpPr>
        <p:spPr>
          <a:xfrm>
            <a:off x="1418801" y="241278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0" name="文本框 33"/>
          <p:cNvSpPr txBox="1"/>
          <p:nvPr>
            <p:custDataLst>
              <p:tags r:id="rId18"/>
            </p:custDataLst>
          </p:nvPr>
        </p:nvSpPr>
        <p:spPr>
          <a:xfrm>
            <a:off x="1418800" y="284450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1" name="文本框 34"/>
          <p:cNvSpPr txBox="1"/>
          <p:nvPr>
            <p:custDataLst>
              <p:tags r:id="rId19"/>
            </p:custDataLst>
          </p:nvPr>
        </p:nvSpPr>
        <p:spPr>
          <a:xfrm>
            <a:off x="1418801" y="410386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35"/>
          <p:cNvSpPr txBox="1"/>
          <p:nvPr>
            <p:custDataLst>
              <p:tags r:id="rId20"/>
            </p:custDataLst>
          </p:nvPr>
        </p:nvSpPr>
        <p:spPr>
          <a:xfrm>
            <a:off x="1418800" y="453558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cxnSp>
        <p:nvCxnSpPr>
          <p:cNvPr id="23" name="直接连接符 36"/>
          <p:cNvCxnSpPr/>
          <p:nvPr>
            <p:custDataLst>
              <p:tags r:id="rId21"/>
            </p:custDataLst>
          </p:nvPr>
        </p:nvCxnSpPr>
        <p:spPr>
          <a:xfrm>
            <a:off x="7857892" y="3701604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37"/>
          <p:cNvSpPr txBox="1"/>
          <p:nvPr>
            <p:custDataLst>
              <p:tags r:id="rId22"/>
            </p:custDataLst>
          </p:nvPr>
        </p:nvSpPr>
        <p:spPr>
          <a:xfrm>
            <a:off x="7987600" y="241278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5" name="文本框 38"/>
          <p:cNvSpPr txBox="1"/>
          <p:nvPr>
            <p:custDataLst>
              <p:tags r:id="rId23"/>
            </p:custDataLst>
          </p:nvPr>
        </p:nvSpPr>
        <p:spPr>
          <a:xfrm>
            <a:off x="7987599" y="284450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6" name="文本框 39"/>
          <p:cNvSpPr txBox="1"/>
          <p:nvPr>
            <p:custDataLst>
              <p:tags r:id="rId24"/>
            </p:custDataLst>
          </p:nvPr>
        </p:nvSpPr>
        <p:spPr>
          <a:xfrm>
            <a:off x="7987600" y="410386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7" name="文本框 40"/>
          <p:cNvSpPr txBox="1"/>
          <p:nvPr>
            <p:custDataLst>
              <p:tags r:id="rId25"/>
            </p:custDataLst>
          </p:nvPr>
        </p:nvSpPr>
        <p:spPr>
          <a:xfrm>
            <a:off x="7987599" y="453558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>
            <p:custDataLst>
              <p:tags r:id="rId3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5" name="图片 8"/>
          <p:cNvPicPr/>
          <p:nvPr>
            <p:custDataLst>
              <p:tags r:id="rId4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145066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464747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8" name="任意多边形 78"/>
          <p:cNvSpPr/>
          <p:nvPr>
            <p:custDataLst>
              <p:tags r:id="rId8"/>
            </p:custDataLst>
          </p:nvPr>
        </p:nvSpPr>
        <p:spPr>
          <a:xfrm>
            <a:off x="6090436" y="4327877"/>
            <a:ext cx="1220395" cy="942519"/>
          </a:xfrm>
          <a:custGeom>
            <a:avLst/>
            <a:gdLst>
              <a:gd name="connsiteX0" fmla="*/ 715758 w 1220395"/>
              <a:gd name="connsiteY0" fmla="*/ 0 h 942519"/>
              <a:gd name="connsiteX1" fmla="*/ 716180 w 1220395"/>
              <a:gd name="connsiteY1" fmla="*/ 85 h 942519"/>
              <a:gd name="connsiteX2" fmla="*/ 690386 w 1220395"/>
              <a:gd name="connsiteY2" fmla="*/ 34915 h 942519"/>
              <a:gd name="connsiteX3" fmla="*/ 716443 w 1220395"/>
              <a:gd name="connsiteY3" fmla="*/ 3334 h 942519"/>
              <a:gd name="connsiteX4" fmla="*/ 749154 w 1220395"/>
              <a:gd name="connsiteY4" fmla="*/ 36 h 942519"/>
              <a:gd name="connsiteX5" fmla="*/ 1220395 w 1220395"/>
              <a:gd name="connsiteY5" fmla="*/ 471278 h 942519"/>
              <a:gd name="connsiteX6" fmla="*/ 749154 w 1220395"/>
              <a:gd name="connsiteY6" fmla="*/ 942519 h 942519"/>
              <a:gd name="connsiteX7" fmla="*/ 277912 w 1220395"/>
              <a:gd name="connsiteY7" fmla="*/ 471278 h 942519"/>
              <a:gd name="connsiteX8" fmla="*/ 287486 w 1220395"/>
              <a:gd name="connsiteY8" fmla="*/ 376306 h 942519"/>
              <a:gd name="connsiteX9" fmla="*/ 307419 w 1220395"/>
              <a:gd name="connsiteY9" fmla="*/ 312092 h 942519"/>
              <a:gd name="connsiteX10" fmla="*/ 219902 w 1220395"/>
              <a:gd name="connsiteY10" fmla="*/ 329013 h 942519"/>
              <a:gd name="connsiteX11" fmla="*/ 115153 w 1220395"/>
              <a:gd name="connsiteY11" fmla="*/ 332975 h 942519"/>
              <a:gd name="connsiteX12" fmla="*/ 111955 w 1220395"/>
              <a:gd name="connsiteY12" fmla="*/ 349963 h 942519"/>
              <a:gd name="connsiteX13" fmla="*/ 0 w 1220395"/>
              <a:gd name="connsiteY13" fmla="*/ 300737 h 942519"/>
              <a:gd name="connsiteX14" fmla="*/ 124838 w 1220395"/>
              <a:gd name="connsiteY14" fmla="*/ 281516 h 942519"/>
              <a:gd name="connsiteX15" fmla="*/ 121643 w 1220395"/>
              <a:gd name="connsiteY15" fmla="*/ 298495 h 942519"/>
              <a:gd name="connsiteX16" fmla="*/ 318849 w 1220395"/>
              <a:gd name="connsiteY16" fmla="*/ 274726 h 942519"/>
              <a:gd name="connsiteX17" fmla="*/ 322843 w 1220395"/>
              <a:gd name="connsiteY17" fmla="*/ 273297 h 942519"/>
              <a:gd name="connsiteX18" fmla="*/ 324305 w 1220395"/>
              <a:gd name="connsiteY18" fmla="*/ 270604 h 942519"/>
              <a:gd name="connsiteX19" fmla="*/ 375007 w 1220395"/>
              <a:gd name="connsiteY19" fmla="*/ 252047 h 942519"/>
              <a:gd name="connsiteX20" fmla="*/ 539075 w 1220395"/>
              <a:gd name="connsiteY20" fmla="*/ 162994 h 942519"/>
              <a:gd name="connsiteX21" fmla="*/ 655461 w 1220395"/>
              <a:gd name="connsiteY21" fmla="*/ 66967 h 942519"/>
              <a:gd name="connsiteX22" fmla="*/ 690938 w 1220395"/>
              <a:gd name="connsiteY22" fmla="*/ 30293 h 942519"/>
              <a:gd name="connsiteX23" fmla="*/ 714643 w 1220395"/>
              <a:gd name="connsiteY23" fmla="*/ 35 h 94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20395" h="942519">
                <a:moveTo>
                  <a:pt x="715758" y="0"/>
                </a:moveTo>
                <a:lnTo>
                  <a:pt x="716180" y="85"/>
                </a:lnTo>
                <a:lnTo>
                  <a:pt x="690386" y="34915"/>
                </a:lnTo>
                <a:lnTo>
                  <a:pt x="716443" y="3334"/>
                </a:lnTo>
                <a:lnTo>
                  <a:pt x="749154" y="36"/>
                </a:lnTo>
                <a:cubicBezTo>
                  <a:pt x="1009413" y="36"/>
                  <a:pt x="1220395" y="211018"/>
                  <a:pt x="1220395" y="471278"/>
                </a:cubicBezTo>
                <a:cubicBezTo>
                  <a:pt x="1220395" y="731537"/>
                  <a:pt x="1009413" y="942519"/>
                  <a:pt x="749154" y="942519"/>
                </a:cubicBezTo>
                <a:cubicBezTo>
                  <a:pt x="488894" y="942519"/>
                  <a:pt x="277912" y="731537"/>
                  <a:pt x="277912" y="471278"/>
                </a:cubicBezTo>
                <a:cubicBezTo>
                  <a:pt x="277912" y="438746"/>
                  <a:pt x="281209" y="406983"/>
                  <a:pt x="287486" y="376306"/>
                </a:cubicBezTo>
                <a:lnTo>
                  <a:pt x="307419" y="312092"/>
                </a:lnTo>
                <a:lnTo>
                  <a:pt x="219902" y="329013"/>
                </a:lnTo>
                <a:cubicBezTo>
                  <a:pt x="185175" y="333018"/>
                  <a:pt x="150180" y="334360"/>
                  <a:pt x="115153" y="332975"/>
                </a:cubicBezTo>
                <a:lnTo>
                  <a:pt x="111955" y="349963"/>
                </a:lnTo>
                <a:lnTo>
                  <a:pt x="0" y="300737"/>
                </a:lnTo>
                <a:lnTo>
                  <a:pt x="124838" y="281516"/>
                </a:lnTo>
                <a:lnTo>
                  <a:pt x="121643" y="298495"/>
                </a:lnTo>
                <a:cubicBezTo>
                  <a:pt x="188130" y="300635"/>
                  <a:pt x="254448" y="292551"/>
                  <a:pt x="318849" y="274726"/>
                </a:cubicBezTo>
                <a:lnTo>
                  <a:pt x="322843" y="273297"/>
                </a:lnTo>
                <a:lnTo>
                  <a:pt x="324305" y="270604"/>
                </a:lnTo>
                <a:lnTo>
                  <a:pt x="375007" y="252047"/>
                </a:lnTo>
                <a:cubicBezTo>
                  <a:pt x="432785" y="227609"/>
                  <a:pt x="487690" y="197709"/>
                  <a:pt x="539075" y="162994"/>
                </a:cubicBezTo>
                <a:lnTo>
                  <a:pt x="655461" y="66967"/>
                </a:lnTo>
                <a:lnTo>
                  <a:pt x="690938" y="30293"/>
                </a:lnTo>
                <a:lnTo>
                  <a:pt x="714643" y="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72"/>
          <p:cNvSpPr/>
          <p:nvPr>
            <p:custDataLst>
              <p:tags r:id="rId9"/>
            </p:custDataLst>
          </p:nvPr>
        </p:nvSpPr>
        <p:spPr>
          <a:xfrm rot="2244296">
            <a:off x="5605968" y="2102318"/>
            <a:ext cx="1284034" cy="941487"/>
          </a:xfrm>
          <a:custGeom>
            <a:avLst/>
            <a:gdLst>
              <a:gd name="connsiteX0" fmla="*/ 185013 w 1284034"/>
              <a:gd name="connsiteY0" fmla="*/ 96928 h 941487"/>
              <a:gd name="connsiteX1" fmla="*/ 845602 w 1284034"/>
              <a:gd name="connsiteY1" fmla="*/ 185012 h 941487"/>
              <a:gd name="connsiteX2" fmla="*/ 941718 w 1284034"/>
              <a:gd name="connsiteY2" fmla="*/ 443195 h 941487"/>
              <a:gd name="connsiteX3" fmla="*/ 938929 w 1284034"/>
              <a:gd name="connsiteY3" fmla="*/ 518536 h 941487"/>
              <a:gd name="connsiteX4" fmla="*/ 987091 w 1284034"/>
              <a:gd name="connsiteY4" fmla="*/ 506635 h 941487"/>
              <a:gd name="connsiteX5" fmla="*/ 1126598 w 1284034"/>
              <a:gd name="connsiteY5" fmla="*/ 491737 h 941487"/>
              <a:gd name="connsiteX6" fmla="*/ 1128980 w 1284034"/>
              <a:gd name="connsiteY6" fmla="*/ 471475 h 941487"/>
              <a:gd name="connsiteX7" fmla="*/ 1284034 w 1284034"/>
              <a:gd name="connsiteY7" fmla="*/ 518332 h 941487"/>
              <a:gd name="connsiteX8" fmla="*/ 1119385 w 1284034"/>
              <a:gd name="connsiteY8" fmla="*/ 553112 h 941487"/>
              <a:gd name="connsiteX9" fmla="*/ 1121764 w 1284034"/>
              <a:gd name="connsiteY9" fmla="*/ 532861 h 941487"/>
              <a:gd name="connsiteX10" fmla="*/ 860936 w 1284034"/>
              <a:gd name="connsiteY10" fmla="*/ 580060 h 941487"/>
              <a:gd name="connsiteX11" fmla="*/ 754920 w 1284034"/>
              <a:gd name="connsiteY11" fmla="*/ 622436 h 941487"/>
              <a:gd name="connsiteX12" fmla="*/ 713730 w 1284034"/>
              <a:gd name="connsiteY12" fmla="*/ 642896 h 941487"/>
              <a:gd name="connsiteX13" fmla="*/ 653377 w 1284034"/>
              <a:gd name="connsiteY13" fmla="*/ 677015 h 941487"/>
              <a:gd name="connsiteX14" fmla="*/ 573280 w 1284034"/>
              <a:gd name="connsiteY14" fmla="*/ 729725 h 941487"/>
              <a:gd name="connsiteX15" fmla="*/ 476932 w 1284034"/>
              <a:gd name="connsiteY15" fmla="*/ 811185 h 941487"/>
              <a:gd name="connsiteX16" fmla="*/ 470634 w 1284034"/>
              <a:gd name="connsiteY16" fmla="*/ 817951 h 941487"/>
              <a:gd name="connsiteX17" fmla="*/ 406065 w 1284034"/>
              <a:gd name="connsiteY17" fmla="*/ 895955 h 941487"/>
              <a:gd name="connsiteX18" fmla="*/ 382905 w 1284034"/>
              <a:gd name="connsiteY18" fmla="*/ 932319 h 941487"/>
              <a:gd name="connsiteX19" fmla="*/ 371441 w 1284034"/>
              <a:gd name="connsiteY19" fmla="*/ 929657 h 941487"/>
              <a:gd name="connsiteX20" fmla="*/ 362707 w 1284034"/>
              <a:gd name="connsiteY20" fmla="*/ 941337 h 941487"/>
              <a:gd name="connsiteX21" fmla="*/ 361221 w 1284034"/>
              <a:gd name="connsiteY21" fmla="*/ 941487 h 941487"/>
              <a:gd name="connsiteX22" fmla="*/ 360649 w 1284034"/>
              <a:gd name="connsiteY22" fmla="*/ 941429 h 941487"/>
              <a:gd name="connsiteX23" fmla="*/ 369292 w 1284034"/>
              <a:gd name="connsiteY23" fmla="*/ 929159 h 941487"/>
              <a:gd name="connsiteX24" fmla="*/ 320907 w 1284034"/>
              <a:gd name="connsiteY24" fmla="*/ 917926 h 941487"/>
              <a:gd name="connsiteX25" fmla="*/ 96929 w 1284034"/>
              <a:gd name="connsiteY25" fmla="*/ 757518 h 941487"/>
              <a:gd name="connsiteX26" fmla="*/ 185013 w 1284034"/>
              <a:gd name="connsiteY26" fmla="*/ 96928 h 94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84034" h="941487">
                <a:moveTo>
                  <a:pt x="185013" y="96928"/>
                </a:moveTo>
                <a:cubicBezTo>
                  <a:pt x="391753" y="-61164"/>
                  <a:pt x="687509" y="-21728"/>
                  <a:pt x="845602" y="185012"/>
                </a:cubicBezTo>
                <a:cubicBezTo>
                  <a:pt x="904887" y="262540"/>
                  <a:pt x="936395" y="352586"/>
                  <a:pt x="941718" y="443195"/>
                </a:cubicBezTo>
                <a:lnTo>
                  <a:pt x="938929" y="518536"/>
                </a:lnTo>
                <a:lnTo>
                  <a:pt x="987091" y="506635"/>
                </a:lnTo>
                <a:cubicBezTo>
                  <a:pt x="1033042" y="498535"/>
                  <a:pt x="1079647" y="493536"/>
                  <a:pt x="1126598" y="491737"/>
                </a:cubicBezTo>
                <a:lnTo>
                  <a:pt x="1128980" y="471475"/>
                </a:lnTo>
                <a:lnTo>
                  <a:pt x="1284034" y="518332"/>
                </a:lnTo>
                <a:lnTo>
                  <a:pt x="1119385" y="553112"/>
                </a:lnTo>
                <a:lnTo>
                  <a:pt x="1121764" y="532861"/>
                </a:lnTo>
                <a:cubicBezTo>
                  <a:pt x="1032697" y="536851"/>
                  <a:pt x="944994" y="552830"/>
                  <a:pt x="860936" y="580060"/>
                </a:cubicBezTo>
                <a:lnTo>
                  <a:pt x="754920" y="622436"/>
                </a:lnTo>
                <a:lnTo>
                  <a:pt x="713730" y="642896"/>
                </a:lnTo>
                <a:lnTo>
                  <a:pt x="653377" y="677015"/>
                </a:lnTo>
                <a:lnTo>
                  <a:pt x="573280" y="729725"/>
                </a:lnTo>
                <a:cubicBezTo>
                  <a:pt x="539541" y="754957"/>
                  <a:pt x="507367" y="782168"/>
                  <a:pt x="476932" y="811185"/>
                </a:cubicBezTo>
                <a:lnTo>
                  <a:pt x="470634" y="817951"/>
                </a:lnTo>
                <a:lnTo>
                  <a:pt x="406065" y="895955"/>
                </a:lnTo>
                <a:lnTo>
                  <a:pt x="382905" y="932319"/>
                </a:lnTo>
                <a:lnTo>
                  <a:pt x="371441" y="929657"/>
                </a:lnTo>
                <a:lnTo>
                  <a:pt x="362707" y="941337"/>
                </a:lnTo>
                <a:lnTo>
                  <a:pt x="361221" y="941487"/>
                </a:lnTo>
                <a:lnTo>
                  <a:pt x="360649" y="941429"/>
                </a:lnTo>
                <a:lnTo>
                  <a:pt x="369292" y="929159"/>
                </a:lnTo>
                <a:lnTo>
                  <a:pt x="320907" y="917926"/>
                </a:lnTo>
                <a:cubicBezTo>
                  <a:pt x="234858" y="889047"/>
                  <a:pt x="156214" y="835046"/>
                  <a:pt x="96929" y="757518"/>
                </a:cubicBezTo>
                <a:cubicBezTo>
                  <a:pt x="-61164" y="550778"/>
                  <a:pt x="-21728" y="255022"/>
                  <a:pt x="185013" y="969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77"/>
          <p:cNvSpPr/>
          <p:nvPr>
            <p:custDataLst>
              <p:tags r:id="rId10"/>
            </p:custDataLst>
          </p:nvPr>
        </p:nvSpPr>
        <p:spPr>
          <a:xfrm rot="6497383">
            <a:off x="6651705" y="3087672"/>
            <a:ext cx="1235112" cy="930131"/>
          </a:xfrm>
          <a:custGeom>
            <a:avLst/>
            <a:gdLst>
              <a:gd name="connsiteX0" fmla="*/ 23933 w 1235112"/>
              <a:gd name="connsiteY0" fmla="*/ 619254 h 930131"/>
              <a:gd name="connsiteX1" fmla="*/ 323483 w 1235112"/>
              <a:gd name="connsiteY1" fmla="*/ 23933 h 930131"/>
              <a:gd name="connsiteX2" fmla="*/ 918804 w 1235112"/>
              <a:gd name="connsiteY2" fmla="*/ 323482 h 930131"/>
              <a:gd name="connsiteX3" fmla="*/ 941206 w 1235112"/>
              <a:gd name="connsiteY3" fmla="*/ 509266 h 930131"/>
              <a:gd name="connsiteX4" fmla="*/ 929996 w 1235112"/>
              <a:gd name="connsiteY4" fmla="*/ 571551 h 930131"/>
              <a:gd name="connsiteX5" fmla="*/ 965469 w 1235112"/>
              <a:gd name="connsiteY5" fmla="*/ 564088 h 930131"/>
              <a:gd name="connsiteX6" fmla="*/ 1092150 w 1235112"/>
              <a:gd name="connsiteY6" fmla="*/ 552571 h 930131"/>
              <a:gd name="connsiteX7" fmla="*/ 1094313 w 1235112"/>
              <a:gd name="connsiteY7" fmla="*/ 536906 h 930131"/>
              <a:gd name="connsiteX8" fmla="*/ 1235112 w 1235112"/>
              <a:gd name="connsiteY8" fmla="*/ 573131 h 930131"/>
              <a:gd name="connsiteX9" fmla="*/ 1085600 w 1235112"/>
              <a:gd name="connsiteY9" fmla="*/ 600020 h 930131"/>
              <a:gd name="connsiteX10" fmla="*/ 1087761 w 1235112"/>
              <a:gd name="connsiteY10" fmla="*/ 584364 h 930131"/>
              <a:gd name="connsiteX11" fmla="*/ 850912 w 1235112"/>
              <a:gd name="connsiteY11" fmla="*/ 620853 h 930131"/>
              <a:gd name="connsiteX12" fmla="*/ 754643 w 1235112"/>
              <a:gd name="connsiteY12" fmla="*/ 653614 h 930131"/>
              <a:gd name="connsiteX13" fmla="*/ 717240 w 1235112"/>
              <a:gd name="connsiteY13" fmla="*/ 669432 h 930131"/>
              <a:gd name="connsiteX14" fmla="*/ 662436 w 1235112"/>
              <a:gd name="connsiteY14" fmla="*/ 695809 h 930131"/>
              <a:gd name="connsiteX15" fmla="*/ 589702 w 1235112"/>
              <a:gd name="connsiteY15" fmla="*/ 736559 h 930131"/>
              <a:gd name="connsiteX16" fmla="*/ 502212 w 1235112"/>
              <a:gd name="connsiteY16" fmla="*/ 799536 h 930131"/>
              <a:gd name="connsiteX17" fmla="*/ 430019 w 1235112"/>
              <a:gd name="connsiteY17" fmla="*/ 865564 h 930131"/>
              <a:gd name="connsiteX18" fmla="*/ 423356 w 1235112"/>
              <a:gd name="connsiteY18" fmla="*/ 871845 h 930131"/>
              <a:gd name="connsiteX19" fmla="*/ 398489 w 1235112"/>
              <a:gd name="connsiteY19" fmla="*/ 900156 h 930131"/>
              <a:gd name="connsiteX20" fmla="*/ 397395 w 1235112"/>
              <a:gd name="connsiteY20" fmla="*/ 900250 h 930131"/>
              <a:gd name="connsiteX21" fmla="*/ 371936 w 1235112"/>
              <a:gd name="connsiteY21" fmla="*/ 930131 h 930131"/>
              <a:gd name="connsiteX22" fmla="*/ 343833 w 1235112"/>
              <a:gd name="connsiteY22" fmla="*/ 925073 h 930131"/>
              <a:gd name="connsiteX23" fmla="*/ 23933 w 1235112"/>
              <a:gd name="connsiteY23" fmla="*/ 619254 h 93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35112" h="930131">
                <a:moveTo>
                  <a:pt x="23933" y="619254"/>
                </a:moveTo>
                <a:cubicBezTo>
                  <a:pt x="-57742" y="372142"/>
                  <a:pt x="76371" y="105608"/>
                  <a:pt x="323483" y="23933"/>
                </a:cubicBezTo>
                <a:cubicBezTo>
                  <a:pt x="570594" y="-57742"/>
                  <a:pt x="837129" y="76371"/>
                  <a:pt x="918804" y="323482"/>
                </a:cubicBezTo>
                <a:cubicBezTo>
                  <a:pt x="939223" y="385260"/>
                  <a:pt x="946155" y="448252"/>
                  <a:pt x="941206" y="509266"/>
                </a:cubicBezTo>
                <a:lnTo>
                  <a:pt x="929996" y="571551"/>
                </a:lnTo>
                <a:lnTo>
                  <a:pt x="965469" y="564088"/>
                </a:lnTo>
                <a:cubicBezTo>
                  <a:pt x="1007195" y="557826"/>
                  <a:pt x="1049516" y="553961"/>
                  <a:pt x="1092150" y="552571"/>
                </a:cubicBezTo>
                <a:lnTo>
                  <a:pt x="1094313" y="536906"/>
                </a:lnTo>
                <a:lnTo>
                  <a:pt x="1235112" y="573131"/>
                </a:lnTo>
                <a:lnTo>
                  <a:pt x="1085600" y="600020"/>
                </a:lnTo>
                <a:lnTo>
                  <a:pt x="1087761" y="584364"/>
                </a:lnTo>
                <a:cubicBezTo>
                  <a:pt x="1006882" y="587448"/>
                  <a:pt x="927242" y="599802"/>
                  <a:pt x="850912" y="620853"/>
                </a:cubicBezTo>
                <a:lnTo>
                  <a:pt x="754643" y="653614"/>
                </a:lnTo>
                <a:lnTo>
                  <a:pt x="717240" y="669432"/>
                </a:lnTo>
                <a:lnTo>
                  <a:pt x="662436" y="695809"/>
                </a:lnTo>
                <a:lnTo>
                  <a:pt x="589702" y="736559"/>
                </a:lnTo>
                <a:cubicBezTo>
                  <a:pt x="559065" y="756065"/>
                  <a:pt x="529849" y="777102"/>
                  <a:pt x="502212" y="799536"/>
                </a:cubicBezTo>
                <a:lnTo>
                  <a:pt x="430019" y="865564"/>
                </a:lnTo>
                <a:lnTo>
                  <a:pt x="423356" y="871845"/>
                </a:lnTo>
                <a:lnTo>
                  <a:pt x="398489" y="900156"/>
                </a:lnTo>
                <a:lnTo>
                  <a:pt x="397395" y="900250"/>
                </a:lnTo>
                <a:lnTo>
                  <a:pt x="371936" y="930131"/>
                </a:lnTo>
                <a:lnTo>
                  <a:pt x="343833" y="925073"/>
                </a:lnTo>
                <a:cubicBezTo>
                  <a:pt x="198238" y="884003"/>
                  <a:pt x="74980" y="773698"/>
                  <a:pt x="23933" y="6192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80"/>
          <p:cNvSpPr/>
          <p:nvPr>
            <p:custDataLst>
              <p:tags r:id="rId11"/>
            </p:custDataLst>
          </p:nvPr>
        </p:nvSpPr>
        <p:spPr>
          <a:xfrm rot="18987947">
            <a:off x="4381059" y="2831565"/>
            <a:ext cx="1261935" cy="936177"/>
          </a:xfrm>
          <a:custGeom>
            <a:avLst/>
            <a:gdLst>
              <a:gd name="connsiteX0" fmla="*/ 1261935 w 1261935"/>
              <a:gd name="connsiteY0" fmla="*/ 513022 h 936177"/>
              <a:gd name="connsiteX1" fmla="*/ 1097286 w 1261935"/>
              <a:gd name="connsiteY1" fmla="*/ 547802 h 936177"/>
              <a:gd name="connsiteX2" fmla="*/ 1099665 w 1261935"/>
              <a:gd name="connsiteY2" fmla="*/ 527551 h 936177"/>
              <a:gd name="connsiteX3" fmla="*/ 967372 w 1261935"/>
              <a:gd name="connsiteY3" fmla="*/ 542435 h 936177"/>
              <a:gd name="connsiteX4" fmla="*/ 920244 w 1261935"/>
              <a:gd name="connsiteY4" fmla="*/ 554284 h 936177"/>
              <a:gd name="connsiteX5" fmla="*/ 801933 w 1261935"/>
              <a:gd name="connsiteY5" fmla="*/ 589501 h 936177"/>
              <a:gd name="connsiteX6" fmla="*/ 798283 w 1261935"/>
              <a:gd name="connsiteY6" fmla="*/ 590960 h 936177"/>
              <a:gd name="connsiteX7" fmla="*/ 672341 w 1261935"/>
              <a:gd name="connsiteY7" fmla="*/ 649583 h 936177"/>
              <a:gd name="connsiteX8" fmla="*/ 443026 w 1261935"/>
              <a:gd name="connsiteY8" fmla="*/ 827898 h 936177"/>
              <a:gd name="connsiteX9" fmla="*/ 378621 w 1261935"/>
              <a:gd name="connsiteY9" fmla="*/ 902927 h 936177"/>
              <a:gd name="connsiteX10" fmla="*/ 361495 w 1261935"/>
              <a:gd name="connsiteY10" fmla="*/ 927514 h 936177"/>
              <a:gd name="connsiteX11" fmla="*/ 349404 w 1261935"/>
              <a:gd name="connsiteY11" fmla="*/ 924265 h 936177"/>
              <a:gd name="connsiteX12" fmla="*/ 340608 w 1261935"/>
              <a:gd name="connsiteY12" fmla="*/ 936027 h 936177"/>
              <a:gd name="connsiteX13" fmla="*/ 339122 w 1261935"/>
              <a:gd name="connsiteY13" fmla="*/ 936177 h 936177"/>
              <a:gd name="connsiteX14" fmla="*/ 338550 w 1261935"/>
              <a:gd name="connsiteY14" fmla="*/ 936119 h 936177"/>
              <a:gd name="connsiteX15" fmla="*/ 347298 w 1261935"/>
              <a:gd name="connsiteY15" fmla="*/ 923699 h 936177"/>
              <a:gd name="connsiteX16" fmla="*/ 305143 w 1261935"/>
              <a:gd name="connsiteY16" fmla="*/ 912371 h 936177"/>
              <a:gd name="connsiteX17" fmla="*/ 146656 w 1261935"/>
              <a:gd name="connsiteY17" fmla="*/ 812874 h 936177"/>
              <a:gd name="connsiteX18" fmla="*/ 129609 w 1261935"/>
              <a:gd name="connsiteY18" fmla="*/ 146656 h 936177"/>
              <a:gd name="connsiteX19" fmla="*/ 795827 w 1261935"/>
              <a:gd name="connsiteY19" fmla="*/ 129609 h 936177"/>
              <a:gd name="connsiteX20" fmla="*/ 941211 w 1261935"/>
              <a:gd name="connsiteY20" fmla="*/ 436602 h 936177"/>
              <a:gd name="connsiteX21" fmla="*/ 937916 w 1261935"/>
              <a:gd name="connsiteY21" fmla="*/ 508016 h 936177"/>
              <a:gd name="connsiteX22" fmla="*/ 964992 w 1261935"/>
              <a:gd name="connsiteY22" fmla="*/ 501325 h 936177"/>
              <a:gd name="connsiteX23" fmla="*/ 1104499 w 1261935"/>
              <a:gd name="connsiteY23" fmla="*/ 486427 h 936177"/>
              <a:gd name="connsiteX24" fmla="*/ 1106881 w 1261935"/>
              <a:gd name="connsiteY24" fmla="*/ 466165 h 93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61935" h="936177">
                <a:moveTo>
                  <a:pt x="1261935" y="513022"/>
                </a:moveTo>
                <a:lnTo>
                  <a:pt x="1097286" y="547802"/>
                </a:lnTo>
                <a:lnTo>
                  <a:pt x="1099665" y="527551"/>
                </a:lnTo>
                <a:cubicBezTo>
                  <a:pt x="1055131" y="529546"/>
                  <a:pt x="1010939" y="534538"/>
                  <a:pt x="967372" y="542435"/>
                </a:cubicBezTo>
                <a:lnTo>
                  <a:pt x="920244" y="554284"/>
                </a:lnTo>
                <a:lnTo>
                  <a:pt x="801933" y="589501"/>
                </a:lnTo>
                <a:lnTo>
                  <a:pt x="798283" y="590960"/>
                </a:lnTo>
                <a:lnTo>
                  <a:pt x="672341" y="649583"/>
                </a:lnTo>
                <a:cubicBezTo>
                  <a:pt x="589386" y="695923"/>
                  <a:pt x="511919" y="755388"/>
                  <a:pt x="443026" y="827898"/>
                </a:cubicBezTo>
                <a:cubicBezTo>
                  <a:pt x="420062" y="852069"/>
                  <a:pt x="398595" y="877116"/>
                  <a:pt x="378621" y="902927"/>
                </a:cubicBezTo>
                <a:lnTo>
                  <a:pt x="361495" y="927514"/>
                </a:lnTo>
                <a:lnTo>
                  <a:pt x="349404" y="924265"/>
                </a:lnTo>
                <a:lnTo>
                  <a:pt x="340608" y="936027"/>
                </a:lnTo>
                <a:lnTo>
                  <a:pt x="339122" y="936177"/>
                </a:lnTo>
                <a:lnTo>
                  <a:pt x="338550" y="936119"/>
                </a:lnTo>
                <a:lnTo>
                  <a:pt x="347298" y="923699"/>
                </a:lnTo>
                <a:lnTo>
                  <a:pt x="305143" y="912371"/>
                </a:lnTo>
                <a:cubicBezTo>
                  <a:pt x="247844" y="890824"/>
                  <a:pt x="193826" y="857690"/>
                  <a:pt x="146656" y="812874"/>
                </a:cubicBezTo>
                <a:cubicBezTo>
                  <a:pt x="-42022" y="633611"/>
                  <a:pt x="-49655" y="335335"/>
                  <a:pt x="129609" y="146656"/>
                </a:cubicBezTo>
                <a:cubicBezTo>
                  <a:pt x="308872" y="-42022"/>
                  <a:pt x="607148" y="-49655"/>
                  <a:pt x="795827" y="129609"/>
                </a:cubicBezTo>
                <a:cubicBezTo>
                  <a:pt x="884270" y="213639"/>
                  <a:pt x="932931" y="323818"/>
                  <a:pt x="941211" y="436602"/>
                </a:cubicBezTo>
                <a:lnTo>
                  <a:pt x="937916" y="508016"/>
                </a:lnTo>
                <a:lnTo>
                  <a:pt x="964992" y="501325"/>
                </a:lnTo>
                <a:cubicBezTo>
                  <a:pt x="1010943" y="493225"/>
                  <a:pt x="1057548" y="488226"/>
                  <a:pt x="1104499" y="486427"/>
                </a:cubicBezTo>
                <a:lnTo>
                  <a:pt x="1106881" y="4661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79"/>
          <p:cNvSpPr/>
          <p:nvPr>
            <p:custDataLst>
              <p:tags r:id="rId12"/>
            </p:custDataLst>
          </p:nvPr>
        </p:nvSpPr>
        <p:spPr>
          <a:xfrm rot="15022245">
            <a:off x="4732819" y="4209129"/>
            <a:ext cx="1238798" cy="942739"/>
          </a:xfrm>
          <a:custGeom>
            <a:avLst/>
            <a:gdLst>
              <a:gd name="connsiteX0" fmla="*/ 1238798 w 1238798"/>
              <a:gd name="connsiteY0" fmla="*/ 579374 h 942739"/>
              <a:gd name="connsiteX1" fmla="*/ 1101653 w 1238798"/>
              <a:gd name="connsiteY1" fmla="*/ 608344 h 942739"/>
              <a:gd name="connsiteX2" fmla="*/ 1103634 w 1238798"/>
              <a:gd name="connsiteY2" fmla="*/ 591476 h 942739"/>
              <a:gd name="connsiteX3" fmla="*/ 886376 w 1238798"/>
              <a:gd name="connsiteY3" fmla="*/ 630791 h 942739"/>
              <a:gd name="connsiteX4" fmla="*/ 869656 w 1238798"/>
              <a:gd name="connsiteY4" fmla="*/ 637474 h 942739"/>
              <a:gd name="connsiteX5" fmla="*/ 789323 w 1238798"/>
              <a:gd name="connsiteY5" fmla="*/ 681616 h 942739"/>
              <a:gd name="connsiteX6" fmla="*/ 532353 w 1238798"/>
              <a:gd name="connsiteY6" fmla="*/ 918134 h 942739"/>
              <a:gd name="connsiteX7" fmla="*/ 518365 w 1238798"/>
              <a:gd name="connsiteY7" fmla="*/ 938832 h 942739"/>
              <a:gd name="connsiteX8" fmla="*/ 498273 w 1238798"/>
              <a:gd name="connsiteY8" fmla="*/ 941965 h 942739"/>
              <a:gd name="connsiteX9" fmla="*/ 313064 w 1238798"/>
              <a:gd name="connsiteY9" fmla="*/ 915225 h 942739"/>
              <a:gd name="connsiteX10" fmla="*/ 27514 w 1238798"/>
              <a:gd name="connsiteY10" fmla="*/ 313064 h 942739"/>
              <a:gd name="connsiteX11" fmla="*/ 629675 w 1238798"/>
              <a:gd name="connsiteY11" fmla="*/ 27514 h 942739"/>
              <a:gd name="connsiteX12" fmla="*/ 938112 w 1238798"/>
              <a:gd name="connsiteY12" fmla="*/ 537006 h 942739"/>
              <a:gd name="connsiteX13" fmla="*/ 926064 w 1238798"/>
              <a:gd name="connsiteY13" fmla="*/ 585790 h 942739"/>
              <a:gd name="connsiteX14" fmla="*/ 991457 w 1238798"/>
              <a:gd name="connsiteY14" fmla="*/ 569631 h 942739"/>
              <a:gd name="connsiteX15" fmla="*/ 1107661 w 1238798"/>
              <a:gd name="connsiteY15" fmla="*/ 557221 h 942739"/>
              <a:gd name="connsiteX16" fmla="*/ 1109645 w 1238798"/>
              <a:gd name="connsiteY16" fmla="*/ 540344 h 9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38798" h="942739">
                <a:moveTo>
                  <a:pt x="1238798" y="579374"/>
                </a:moveTo>
                <a:lnTo>
                  <a:pt x="1101653" y="608344"/>
                </a:lnTo>
                <a:lnTo>
                  <a:pt x="1103634" y="591476"/>
                </a:lnTo>
                <a:cubicBezTo>
                  <a:pt x="1029445" y="594799"/>
                  <a:pt x="956392" y="608110"/>
                  <a:pt x="886376" y="630791"/>
                </a:cubicBezTo>
                <a:lnTo>
                  <a:pt x="869656" y="637474"/>
                </a:lnTo>
                <a:lnTo>
                  <a:pt x="789323" y="681616"/>
                </a:lnTo>
                <a:cubicBezTo>
                  <a:pt x="691153" y="743458"/>
                  <a:pt x="603679" y="823158"/>
                  <a:pt x="532353" y="918134"/>
                </a:cubicBezTo>
                <a:lnTo>
                  <a:pt x="518365" y="938832"/>
                </a:lnTo>
                <a:lnTo>
                  <a:pt x="498273" y="941965"/>
                </a:lnTo>
                <a:cubicBezTo>
                  <a:pt x="437161" y="945486"/>
                  <a:pt x="374347" y="937083"/>
                  <a:pt x="313064" y="915225"/>
                </a:cubicBezTo>
                <a:cubicBezTo>
                  <a:pt x="67929" y="827796"/>
                  <a:pt x="-59916" y="558199"/>
                  <a:pt x="27514" y="313064"/>
                </a:cubicBezTo>
                <a:cubicBezTo>
                  <a:pt x="114943" y="67929"/>
                  <a:pt x="384540" y="-59916"/>
                  <a:pt x="629675" y="27514"/>
                </a:cubicBezTo>
                <a:cubicBezTo>
                  <a:pt x="844168" y="104015"/>
                  <a:pt x="968861" y="319987"/>
                  <a:pt x="938112" y="537006"/>
                </a:cubicBezTo>
                <a:lnTo>
                  <a:pt x="926064" y="585790"/>
                </a:lnTo>
                <a:lnTo>
                  <a:pt x="991457" y="569631"/>
                </a:lnTo>
                <a:cubicBezTo>
                  <a:pt x="1029733" y="562884"/>
                  <a:pt x="1068553" y="558720"/>
                  <a:pt x="1107661" y="557221"/>
                </a:cubicBezTo>
                <a:lnTo>
                  <a:pt x="1109645" y="5403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901773" y="2211151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8"/>
          <p:cNvSpPr/>
          <p:nvPr>
            <p:custDataLst>
              <p:tags r:id="rId14"/>
            </p:custDataLst>
          </p:nvPr>
        </p:nvSpPr>
        <p:spPr bwMode="auto">
          <a:xfrm>
            <a:off x="7173671" y="3211543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6"/>
          <p:cNvSpPr/>
          <p:nvPr>
            <p:custDataLst>
              <p:tags r:id="rId15"/>
            </p:custDataLst>
          </p:nvPr>
        </p:nvSpPr>
        <p:spPr bwMode="auto">
          <a:xfrm>
            <a:off x="6660275" y="4659935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81"/>
          <p:cNvSpPr/>
          <p:nvPr>
            <p:custDataLst>
              <p:tags r:id="rId16"/>
            </p:custDataLst>
          </p:nvPr>
        </p:nvSpPr>
        <p:spPr bwMode="auto">
          <a:xfrm>
            <a:off x="5185338" y="4659935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86"/>
          <p:cNvSpPr/>
          <p:nvPr>
            <p:custDataLst>
              <p:tags r:id="rId17"/>
            </p:custDataLst>
          </p:nvPr>
        </p:nvSpPr>
        <p:spPr>
          <a:xfrm>
            <a:off x="4618522" y="3189017"/>
            <a:ext cx="414541" cy="414583"/>
          </a:xfrm>
          <a:custGeom>
            <a:avLst/>
            <a:gdLst/>
            <a:ahLst/>
            <a:cxnLst/>
            <a:rect l="0" t="0" r="0" b="0"/>
            <a:pathLst>
              <a:path w="12725400" h="12726672">
                <a:moveTo>
                  <a:pt x="5332730" y="7392670"/>
                </a:moveTo>
                <a:cubicBezTo>
                  <a:pt x="4206240" y="6267450"/>
                  <a:pt x="3129280" y="4963160"/>
                  <a:pt x="3646170" y="4447540"/>
                </a:cubicBezTo>
                <a:cubicBezTo>
                  <a:pt x="4384040" y="3709670"/>
                  <a:pt x="5026660" y="3255010"/>
                  <a:pt x="3719830" y="1628140"/>
                </a:cubicBezTo>
                <a:cubicBezTo>
                  <a:pt x="2411730" y="0"/>
                  <a:pt x="1539240" y="1249680"/>
                  <a:pt x="824230" y="1964690"/>
                </a:cubicBezTo>
                <a:cubicBezTo>
                  <a:pt x="0" y="2790190"/>
                  <a:pt x="781050" y="5864860"/>
                  <a:pt x="3820160" y="8905240"/>
                </a:cubicBezTo>
                <a:cubicBezTo>
                  <a:pt x="6859270" y="11944350"/>
                  <a:pt x="9935210" y="12726671"/>
                  <a:pt x="10760710" y="11901171"/>
                </a:cubicBezTo>
                <a:cubicBezTo>
                  <a:pt x="11475720" y="11186161"/>
                  <a:pt x="12725399" y="10314940"/>
                  <a:pt x="11098529" y="9006840"/>
                </a:cubicBezTo>
                <a:cubicBezTo>
                  <a:pt x="9471629" y="7698779"/>
                  <a:pt x="9016999" y="8341360"/>
                  <a:pt x="8279129" y="9080500"/>
                </a:cubicBezTo>
                <a:cubicBezTo>
                  <a:pt x="7762239" y="9594850"/>
                  <a:pt x="6459220" y="8517890"/>
                  <a:pt x="5332729" y="7392671"/>
                </a:cubicBez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31"/>
          <p:cNvCxnSpPr/>
          <p:nvPr>
            <p:custDataLst>
              <p:tags r:id="rId18"/>
            </p:custDataLst>
          </p:nvPr>
        </p:nvCxnSpPr>
        <p:spPr>
          <a:xfrm>
            <a:off x="7857892" y="3611731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0"/>
          <p:cNvSpPr txBox="1"/>
          <p:nvPr>
            <p:custDataLst>
              <p:tags r:id="rId19"/>
            </p:custDataLst>
          </p:nvPr>
        </p:nvSpPr>
        <p:spPr>
          <a:xfrm>
            <a:off x="7987600" y="2322907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41"/>
          <p:cNvSpPr txBox="1"/>
          <p:nvPr>
            <p:custDataLst>
              <p:tags r:id="rId20"/>
            </p:custDataLst>
          </p:nvPr>
        </p:nvSpPr>
        <p:spPr>
          <a:xfrm>
            <a:off x="7987599" y="2754633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3" name="文本框 42"/>
          <p:cNvSpPr txBox="1"/>
          <p:nvPr>
            <p:custDataLst>
              <p:tags r:id="rId21"/>
            </p:custDataLst>
          </p:nvPr>
        </p:nvSpPr>
        <p:spPr>
          <a:xfrm>
            <a:off x="7987600" y="401399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4" name="文本框 43"/>
          <p:cNvSpPr txBox="1"/>
          <p:nvPr>
            <p:custDataLst>
              <p:tags r:id="rId22"/>
            </p:custDataLst>
          </p:nvPr>
        </p:nvSpPr>
        <p:spPr>
          <a:xfrm>
            <a:off x="7987599" y="444571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cxnSp>
        <p:nvCxnSpPr>
          <p:cNvPr id="25" name="直接连接符 44"/>
          <p:cNvCxnSpPr/>
          <p:nvPr>
            <p:custDataLst>
              <p:tags r:id="rId23"/>
            </p:custDataLst>
          </p:nvPr>
        </p:nvCxnSpPr>
        <p:spPr>
          <a:xfrm>
            <a:off x="945124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45"/>
          <p:cNvCxnSpPr/>
          <p:nvPr>
            <p:custDataLst>
              <p:tags r:id="rId24"/>
            </p:custDataLst>
          </p:nvPr>
        </p:nvCxnSpPr>
        <p:spPr>
          <a:xfrm>
            <a:off x="945124" y="47603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6"/>
          <p:cNvSpPr txBox="1"/>
          <p:nvPr>
            <p:custDataLst>
              <p:tags r:id="rId25"/>
            </p:custDataLst>
          </p:nvPr>
        </p:nvSpPr>
        <p:spPr>
          <a:xfrm>
            <a:off x="1418801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8" name="文本框 47"/>
          <p:cNvSpPr txBox="1"/>
          <p:nvPr>
            <p:custDataLst>
              <p:tags r:id="rId26"/>
            </p:custDataLst>
          </p:nvPr>
        </p:nvSpPr>
        <p:spPr>
          <a:xfrm>
            <a:off x="1418800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9" name="文本框 48"/>
          <p:cNvSpPr txBox="1"/>
          <p:nvPr>
            <p:custDataLst>
              <p:tags r:id="rId27"/>
            </p:custDataLst>
          </p:nvPr>
        </p:nvSpPr>
        <p:spPr>
          <a:xfrm>
            <a:off x="1418801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0" name="文本框 49"/>
          <p:cNvSpPr txBox="1"/>
          <p:nvPr>
            <p:custDataLst>
              <p:tags r:id="rId28"/>
            </p:custDataLst>
          </p:nvPr>
        </p:nvSpPr>
        <p:spPr>
          <a:xfrm>
            <a:off x="1418800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1" name="文本框 50"/>
          <p:cNvSpPr txBox="1"/>
          <p:nvPr>
            <p:custDataLst>
              <p:tags r:id="rId29"/>
            </p:custDataLst>
          </p:nvPr>
        </p:nvSpPr>
        <p:spPr>
          <a:xfrm>
            <a:off x="1418801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2" name="文本框 51"/>
          <p:cNvSpPr txBox="1"/>
          <p:nvPr>
            <p:custDataLst>
              <p:tags r:id="rId30"/>
            </p:custDataLst>
          </p:nvPr>
        </p:nvSpPr>
        <p:spPr>
          <a:xfrm>
            <a:off x="1418800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9" name="图片 6"/>
          <p:cNvPicPr/>
          <p:nvPr>
            <p:custDataLst>
              <p:tags r:id="rId3"/>
            </p:custDataLst>
          </p:nvPr>
        </p:nvPicPr>
        <p:blipFill>
          <a:blip r:embed="rId38" r:link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40" name="图片 8"/>
          <p:cNvPicPr/>
          <p:nvPr>
            <p:custDataLst>
              <p:tags r:id="rId4"/>
            </p:custDataLst>
          </p:nvPr>
        </p:nvPicPr>
        <p:blipFill>
          <a:blip r:embed="rId40" r:link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145066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464747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cxnSp>
        <p:nvCxnSpPr>
          <p:cNvPr id="8" name="直接连接符 11"/>
          <p:cNvCxnSpPr/>
          <p:nvPr>
            <p:custDataLst>
              <p:tags r:id="rId8"/>
            </p:custDataLst>
          </p:nvPr>
        </p:nvCxnSpPr>
        <p:spPr>
          <a:xfrm>
            <a:off x="945124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2"/>
          <p:cNvCxnSpPr/>
          <p:nvPr>
            <p:custDataLst>
              <p:tags r:id="rId9"/>
            </p:custDataLst>
          </p:nvPr>
        </p:nvCxnSpPr>
        <p:spPr>
          <a:xfrm>
            <a:off x="7857892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5"/>
          <p:cNvCxnSpPr/>
          <p:nvPr>
            <p:custDataLst>
              <p:tags r:id="rId10"/>
            </p:custDataLst>
          </p:nvPr>
        </p:nvCxnSpPr>
        <p:spPr>
          <a:xfrm>
            <a:off x="945124" y="47603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7"/>
          <p:cNvCxnSpPr/>
          <p:nvPr>
            <p:custDataLst>
              <p:tags r:id="rId11"/>
            </p:custDataLst>
          </p:nvPr>
        </p:nvCxnSpPr>
        <p:spPr>
          <a:xfrm>
            <a:off x="7857892" y="475401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55"/>
          <p:cNvSpPr/>
          <p:nvPr>
            <p:custDataLst>
              <p:tags r:id="rId12"/>
            </p:custDataLst>
          </p:nvPr>
        </p:nvSpPr>
        <p:spPr>
          <a:xfrm>
            <a:off x="5610508" y="2177464"/>
            <a:ext cx="1037006" cy="841575"/>
          </a:xfrm>
          <a:custGeom>
            <a:avLst/>
            <a:gdLst>
              <a:gd name="connsiteX0" fmla="*/ 460817 w 1037006"/>
              <a:gd name="connsiteY0" fmla="*/ 0 h 841575"/>
              <a:gd name="connsiteX1" fmla="*/ 921634 w 1037006"/>
              <a:gd name="connsiteY1" fmla="*/ 460817 h 841575"/>
              <a:gd name="connsiteX2" fmla="*/ 885421 w 1037006"/>
              <a:gd name="connsiteY2" fmla="*/ 640188 h 841575"/>
              <a:gd name="connsiteX3" fmla="*/ 860910 w 1037006"/>
              <a:gd name="connsiteY3" fmla="*/ 685347 h 841575"/>
              <a:gd name="connsiteX4" fmla="*/ 933823 w 1037006"/>
              <a:gd name="connsiteY4" fmla="*/ 729191 h 841575"/>
              <a:gd name="connsiteX5" fmla="*/ 947936 w 1037006"/>
              <a:gd name="connsiteY5" fmla="*/ 714477 h 841575"/>
              <a:gd name="connsiteX6" fmla="*/ 1037006 w 1037006"/>
              <a:gd name="connsiteY6" fmla="*/ 841575 h 841575"/>
              <a:gd name="connsiteX7" fmla="*/ 891073 w 1037006"/>
              <a:gd name="connsiteY7" fmla="*/ 773765 h 841575"/>
              <a:gd name="connsiteX8" fmla="*/ 905178 w 1037006"/>
              <a:gd name="connsiteY8" fmla="*/ 759057 h 841575"/>
              <a:gd name="connsiteX9" fmla="*/ 678797 w 1037006"/>
              <a:gd name="connsiteY9" fmla="*/ 645362 h 841575"/>
              <a:gd name="connsiteX10" fmla="*/ 572695 w 1037006"/>
              <a:gd name="connsiteY10" fmla="*/ 617572 h 841575"/>
              <a:gd name="connsiteX11" fmla="*/ 542206 w 1037006"/>
              <a:gd name="connsiteY11" fmla="*/ 612248 h 841575"/>
              <a:gd name="connsiteX12" fmla="*/ 460816 w 1037006"/>
              <a:gd name="connsiteY12" fmla="*/ 608138 h 841575"/>
              <a:gd name="connsiteX13" fmla="*/ 84358 w 1037006"/>
              <a:gd name="connsiteY13" fmla="*/ 684141 h 841575"/>
              <a:gd name="connsiteX14" fmla="*/ 65104 w 1037006"/>
              <a:gd name="connsiteY14" fmla="*/ 693416 h 841575"/>
              <a:gd name="connsiteX15" fmla="*/ 36213 w 1037006"/>
              <a:gd name="connsiteY15" fmla="*/ 640188 h 841575"/>
              <a:gd name="connsiteX16" fmla="*/ 0 w 1037006"/>
              <a:gd name="connsiteY16" fmla="*/ 460817 h 841575"/>
              <a:gd name="connsiteX17" fmla="*/ 460817 w 1037006"/>
              <a:gd name="connsiteY17" fmla="*/ 0 h 84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7006" h="841575">
                <a:moveTo>
                  <a:pt x="460817" y="0"/>
                </a:moveTo>
                <a:cubicBezTo>
                  <a:pt x="715319" y="0"/>
                  <a:pt x="921634" y="206315"/>
                  <a:pt x="921634" y="460817"/>
                </a:cubicBezTo>
                <a:cubicBezTo>
                  <a:pt x="921634" y="524443"/>
                  <a:pt x="908739" y="585056"/>
                  <a:pt x="885421" y="640188"/>
                </a:cubicBezTo>
                <a:lnTo>
                  <a:pt x="860910" y="685347"/>
                </a:lnTo>
                <a:lnTo>
                  <a:pt x="933823" y="729191"/>
                </a:lnTo>
                <a:lnTo>
                  <a:pt x="947936" y="714477"/>
                </a:lnTo>
                <a:lnTo>
                  <a:pt x="1037006" y="841575"/>
                </a:lnTo>
                <a:lnTo>
                  <a:pt x="891073" y="773765"/>
                </a:lnTo>
                <a:lnTo>
                  <a:pt x="905178" y="759057"/>
                </a:lnTo>
                <a:cubicBezTo>
                  <a:pt x="835241" y="710599"/>
                  <a:pt x="759054" y="672456"/>
                  <a:pt x="678797" y="645362"/>
                </a:cubicBezTo>
                <a:lnTo>
                  <a:pt x="572695" y="617572"/>
                </a:lnTo>
                <a:lnTo>
                  <a:pt x="542206" y="612248"/>
                </a:lnTo>
                <a:lnTo>
                  <a:pt x="460816" y="608138"/>
                </a:lnTo>
                <a:cubicBezTo>
                  <a:pt x="327280" y="608138"/>
                  <a:pt x="200066" y="635201"/>
                  <a:pt x="84358" y="684141"/>
                </a:cubicBezTo>
                <a:lnTo>
                  <a:pt x="65104" y="693416"/>
                </a:lnTo>
                <a:lnTo>
                  <a:pt x="36213" y="640188"/>
                </a:lnTo>
                <a:cubicBezTo>
                  <a:pt x="12894" y="585056"/>
                  <a:pt x="0" y="524443"/>
                  <a:pt x="0" y="460817"/>
                </a:cubicBezTo>
                <a:cubicBezTo>
                  <a:pt x="0" y="206315"/>
                  <a:pt x="206315" y="0"/>
                  <a:pt x="460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90"/>
          <p:cNvSpPr/>
          <p:nvPr>
            <p:custDataLst>
              <p:tags r:id="rId13"/>
            </p:custDataLst>
          </p:nvPr>
        </p:nvSpPr>
        <p:spPr>
          <a:xfrm rot="5806444">
            <a:off x="6496706" y="2767565"/>
            <a:ext cx="1261566" cy="924366"/>
          </a:xfrm>
          <a:custGeom>
            <a:avLst/>
            <a:gdLst>
              <a:gd name="connsiteX0" fmla="*/ 3261 w 1261566"/>
              <a:gd name="connsiteY0" fmla="*/ 515217 h 924366"/>
              <a:gd name="connsiteX1" fmla="*/ 406506 w 1261566"/>
              <a:gd name="connsiteY1" fmla="*/ 3262 h 924366"/>
              <a:gd name="connsiteX2" fmla="*/ 918461 w 1261566"/>
              <a:gd name="connsiteY2" fmla="*/ 406506 h 924366"/>
              <a:gd name="connsiteX3" fmla="*/ 920119 w 1261566"/>
              <a:gd name="connsiteY3" fmla="*/ 499833 h 924366"/>
              <a:gd name="connsiteX4" fmla="*/ 918020 w 1261566"/>
              <a:gd name="connsiteY4" fmla="*/ 511191 h 924366"/>
              <a:gd name="connsiteX5" fmla="*/ 996363 w 1261566"/>
              <a:gd name="connsiteY5" fmla="*/ 489514 h 924366"/>
              <a:gd name="connsiteX6" fmla="*/ 1120958 w 1261566"/>
              <a:gd name="connsiteY6" fmla="*/ 474616 h 924366"/>
              <a:gd name="connsiteX7" fmla="*/ 1123085 w 1261566"/>
              <a:gd name="connsiteY7" fmla="*/ 454354 h 924366"/>
              <a:gd name="connsiteX8" fmla="*/ 1261566 w 1261566"/>
              <a:gd name="connsiteY8" fmla="*/ 501211 h 924366"/>
              <a:gd name="connsiteX9" fmla="*/ 1114516 w 1261566"/>
              <a:gd name="connsiteY9" fmla="*/ 535991 h 924366"/>
              <a:gd name="connsiteX10" fmla="*/ 1116641 w 1261566"/>
              <a:gd name="connsiteY10" fmla="*/ 515740 h 924366"/>
              <a:gd name="connsiteX11" fmla="*/ 998489 w 1261566"/>
              <a:gd name="connsiteY11" fmla="*/ 530624 h 924366"/>
              <a:gd name="connsiteX12" fmla="*/ 899519 w 1261566"/>
              <a:gd name="connsiteY12" fmla="*/ 558484 h 924366"/>
              <a:gd name="connsiteX13" fmla="*/ 880171 w 1261566"/>
              <a:gd name="connsiteY13" fmla="*/ 565986 h 924366"/>
              <a:gd name="connsiteX14" fmla="*/ 514944 w 1261566"/>
              <a:gd name="connsiteY14" fmla="*/ 850846 h 924366"/>
              <a:gd name="connsiteX15" fmla="*/ 470945 w 1261566"/>
              <a:gd name="connsiteY15" fmla="*/ 919248 h 924366"/>
              <a:gd name="connsiteX16" fmla="*/ 441689 w 1261566"/>
              <a:gd name="connsiteY16" fmla="*/ 919768 h 924366"/>
              <a:gd name="connsiteX17" fmla="*/ 438718 w 1261566"/>
              <a:gd name="connsiteY17" fmla="*/ 924216 h 924366"/>
              <a:gd name="connsiteX18" fmla="*/ 437391 w 1261566"/>
              <a:gd name="connsiteY18" fmla="*/ 924366 h 924366"/>
              <a:gd name="connsiteX19" fmla="*/ 436880 w 1261566"/>
              <a:gd name="connsiteY19" fmla="*/ 924308 h 924366"/>
              <a:gd name="connsiteX20" fmla="*/ 439714 w 1261566"/>
              <a:gd name="connsiteY20" fmla="*/ 919803 h 924366"/>
              <a:gd name="connsiteX21" fmla="*/ 421890 w 1261566"/>
              <a:gd name="connsiteY21" fmla="*/ 920120 h 924366"/>
              <a:gd name="connsiteX22" fmla="*/ 3261 w 1261566"/>
              <a:gd name="connsiteY22" fmla="*/ 515217 h 92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1566" h="924366">
                <a:moveTo>
                  <a:pt x="3261" y="515217"/>
                </a:moveTo>
                <a:cubicBezTo>
                  <a:pt x="-26758" y="262492"/>
                  <a:pt x="153781" y="33281"/>
                  <a:pt x="406506" y="3262"/>
                </a:cubicBezTo>
                <a:cubicBezTo>
                  <a:pt x="659231" y="-26758"/>
                  <a:pt x="888442" y="153781"/>
                  <a:pt x="918461" y="406506"/>
                </a:cubicBezTo>
                <a:cubicBezTo>
                  <a:pt x="922214" y="438097"/>
                  <a:pt x="922676" y="469320"/>
                  <a:pt x="920119" y="499833"/>
                </a:cubicBezTo>
                <a:lnTo>
                  <a:pt x="918020" y="511191"/>
                </a:lnTo>
                <a:lnTo>
                  <a:pt x="996363" y="489514"/>
                </a:lnTo>
                <a:cubicBezTo>
                  <a:pt x="1037402" y="481414"/>
                  <a:pt x="1079025" y="476415"/>
                  <a:pt x="1120958" y="474616"/>
                </a:cubicBezTo>
                <a:lnTo>
                  <a:pt x="1123085" y="454354"/>
                </a:lnTo>
                <a:lnTo>
                  <a:pt x="1261566" y="501211"/>
                </a:lnTo>
                <a:lnTo>
                  <a:pt x="1114516" y="535991"/>
                </a:lnTo>
                <a:lnTo>
                  <a:pt x="1116641" y="515740"/>
                </a:lnTo>
                <a:cubicBezTo>
                  <a:pt x="1076867" y="517735"/>
                  <a:pt x="1037399" y="522727"/>
                  <a:pt x="998489" y="530624"/>
                </a:cubicBezTo>
                <a:lnTo>
                  <a:pt x="899519" y="558484"/>
                </a:lnTo>
                <a:lnTo>
                  <a:pt x="880171" y="565986"/>
                </a:lnTo>
                <a:cubicBezTo>
                  <a:pt x="735362" y="630615"/>
                  <a:pt x="610665" y="729319"/>
                  <a:pt x="514944" y="850846"/>
                </a:cubicBezTo>
                <a:lnTo>
                  <a:pt x="470945" y="919248"/>
                </a:lnTo>
                <a:lnTo>
                  <a:pt x="441689" y="919768"/>
                </a:lnTo>
                <a:lnTo>
                  <a:pt x="438718" y="924216"/>
                </a:lnTo>
                <a:lnTo>
                  <a:pt x="437391" y="924366"/>
                </a:lnTo>
                <a:lnTo>
                  <a:pt x="436880" y="924308"/>
                </a:lnTo>
                <a:lnTo>
                  <a:pt x="439714" y="919803"/>
                </a:lnTo>
                <a:lnTo>
                  <a:pt x="421890" y="920120"/>
                </a:lnTo>
                <a:cubicBezTo>
                  <a:pt x="208301" y="902219"/>
                  <a:pt x="29529" y="736352"/>
                  <a:pt x="3261" y="5152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64"/>
          <p:cNvSpPr/>
          <p:nvPr>
            <p:custDataLst>
              <p:tags r:id="rId14"/>
            </p:custDataLst>
          </p:nvPr>
        </p:nvSpPr>
        <p:spPr>
          <a:xfrm rot="20278849">
            <a:off x="4609156" y="2567387"/>
            <a:ext cx="1094092" cy="937213"/>
          </a:xfrm>
          <a:custGeom>
            <a:avLst/>
            <a:gdLst>
              <a:gd name="connsiteX0" fmla="*/ 633707 w 1094092"/>
              <a:gd name="connsiteY0" fmla="*/ 33734 h 937213"/>
              <a:gd name="connsiteX1" fmla="*/ 921820 w 1094092"/>
              <a:gd name="connsiteY1" fmla="*/ 453842 h 937213"/>
              <a:gd name="connsiteX2" fmla="*/ 918587 w 1094092"/>
              <a:gd name="connsiteY2" fmla="*/ 492554 h 937213"/>
              <a:gd name="connsiteX3" fmla="*/ 959379 w 1094092"/>
              <a:gd name="connsiteY3" fmla="*/ 487463 h 937213"/>
              <a:gd name="connsiteX4" fmla="*/ 961417 w 1094092"/>
              <a:gd name="connsiteY4" fmla="*/ 467201 h 937213"/>
              <a:gd name="connsiteX5" fmla="*/ 1094092 w 1094092"/>
              <a:gd name="connsiteY5" fmla="*/ 514058 h 937213"/>
              <a:gd name="connsiteX6" fmla="*/ 953207 w 1094092"/>
              <a:gd name="connsiteY6" fmla="*/ 548838 h 937213"/>
              <a:gd name="connsiteX7" fmla="*/ 955243 w 1094092"/>
              <a:gd name="connsiteY7" fmla="*/ 528587 h 937213"/>
              <a:gd name="connsiteX8" fmla="*/ 912701 w 1094092"/>
              <a:gd name="connsiteY8" fmla="*/ 534181 h 937213"/>
              <a:gd name="connsiteX9" fmla="*/ 749096 w 1094092"/>
              <a:gd name="connsiteY9" fmla="*/ 585785 h 937213"/>
              <a:gd name="connsiteX10" fmla="*/ 378225 w 1094092"/>
              <a:gd name="connsiteY10" fmla="*/ 863255 h 937213"/>
              <a:gd name="connsiteX11" fmla="*/ 347148 w 1094092"/>
              <a:gd name="connsiteY11" fmla="*/ 905347 h 937213"/>
              <a:gd name="connsiteX12" fmla="*/ 329357 w 1094092"/>
              <a:gd name="connsiteY12" fmla="*/ 900157 h 937213"/>
              <a:gd name="connsiteX13" fmla="*/ 305743 w 1094092"/>
              <a:gd name="connsiteY13" fmla="*/ 937063 h 937213"/>
              <a:gd name="connsiteX14" fmla="*/ 304471 w 1094092"/>
              <a:gd name="connsiteY14" fmla="*/ 937213 h 937213"/>
              <a:gd name="connsiteX15" fmla="*/ 303982 w 1094092"/>
              <a:gd name="connsiteY15" fmla="*/ 937155 h 937213"/>
              <a:gd name="connsiteX16" fmla="*/ 326741 w 1094092"/>
              <a:gd name="connsiteY16" fmla="*/ 899394 h 937213"/>
              <a:gd name="connsiteX17" fmla="*/ 288170 w 1094092"/>
              <a:gd name="connsiteY17" fmla="*/ 888143 h 937213"/>
              <a:gd name="connsiteX18" fmla="*/ 33734 w 1094092"/>
              <a:gd name="connsiteY18" fmla="*/ 288170 h 937213"/>
              <a:gd name="connsiteX19" fmla="*/ 633707 w 1094092"/>
              <a:gd name="connsiteY19" fmla="*/ 33734 h 9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4092" h="937213">
                <a:moveTo>
                  <a:pt x="633707" y="33734"/>
                </a:moveTo>
                <a:cubicBezTo>
                  <a:pt x="810660" y="105297"/>
                  <a:pt x="918976" y="274285"/>
                  <a:pt x="921820" y="453842"/>
                </a:cubicBezTo>
                <a:lnTo>
                  <a:pt x="918587" y="492554"/>
                </a:lnTo>
                <a:lnTo>
                  <a:pt x="959379" y="487463"/>
                </a:lnTo>
                <a:lnTo>
                  <a:pt x="961417" y="467201"/>
                </a:lnTo>
                <a:lnTo>
                  <a:pt x="1094092" y="514058"/>
                </a:lnTo>
                <a:lnTo>
                  <a:pt x="953207" y="548838"/>
                </a:lnTo>
                <a:lnTo>
                  <a:pt x="955243" y="528587"/>
                </a:lnTo>
                <a:lnTo>
                  <a:pt x="912701" y="534181"/>
                </a:lnTo>
                <a:lnTo>
                  <a:pt x="749096" y="585785"/>
                </a:lnTo>
                <a:cubicBezTo>
                  <a:pt x="606676" y="646182"/>
                  <a:pt x="478657" y="740537"/>
                  <a:pt x="378225" y="863255"/>
                </a:cubicBezTo>
                <a:lnTo>
                  <a:pt x="347148" y="905347"/>
                </a:lnTo>
                <a:lnTo>
                  <a:pt x="329357" y="900157"/>
                </a:lnTo>
                <a:lnTo>
                  <a:pt x="305743" y="937063"/>
                </a:lnTo>
                <a:lnTo>
                  <a:pt x="304471" y="937213"/>
                </a:lnTo>
                <a:lnTo>
                  <a:pt x="303982" y="937155"/>
                </a:lnTo>
                <a:lnTo>
                  <a:pt x="326741" y="899394"/>
                </a:lnTo>
                <a:lnTo>
                  <a:pt x="288170" y="888143"/>
                </a:lnTo>
                <a:cubicBezTo>
                  <a:pt x="52232" y="792725"/>
                  <a:pt x="-61683" y="524108"/>
                  <a:pt x="33734" y="288170"/>
                </a:cubicBezTo>
                <a:cubicBezTo>
                  <a:pt x="129151" y="52232"/>
                  <a:pt x="397768" y="-61683"/>
                  <a:pt x="633707" y="337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62"/>
          <p:cNvSpPr/>
          <p:nvPr>
            <p:custDataLst>
              <p:tags r:id="rId15"/>
            </p:custDataLst>
          </p:nvPr>
        </p:nvSpPr>
        <p:spPr>
          <a:xfrm rot="12875632">
            <a:off x="5415500" y="4399503"/>
            <a:ext cx="1123629" cy="883305"/>
          </a:xfrm>
          <a:custGeom>
            <a:avLst/>
            <a:gdLst>
              <a:gd name="connsiteX0" fmla="*/ 1123629 w 1123629"/>
              <a:gd name="connsiteY0" fmla="*/ 419791 h 883305"/>
              <a:gd name="connsiteX1" fmla="*/ 976579 w 1123629"/>
              <a:gd name="connsiteY1" fmla="*/ 454571 h 883305"/>
              <a:gd name="connsiteX2" fmla="*/ 978704 w 1123629"/>
              <a:gd name="connsiteY2" fmla="*/ 434320 h 883305"/>
              <a:gd name="connsiteX3" fmla="*/ 914004 w 1123629"/>
              <a:gd name="connsiteY3" fmla="*/ 442471 h 883305"/>
              <a:gd name="connsiteX4" fmla="*/ 906317 w 1123629"/>
              <a:gd name="connsiteY4" fmla="*/ 443671 h 883305"/>
              <a:gd name="connsiteX5" fmla="*/ 553267 w 1123629"/>
              <a:gd name="connsiteY5" fmla="*/ 594841 h 883305"/>
              <a:gd name="connsiteX6" fmla="*/ 286519 w 1123629"/>
              <a:gd name="connsiteY6" fmla="*/ 871143 h 883305"/>
              <a:gd name="connsiteX7" fmla="*/ 279586 w 1123629"/>
              <a:gd name="connsiteY7" fmla="*/ 883305 h 883305"/>
              <a:gd name="connsiteX8" fmla="*/ 213165 w 1123629"/>
              <a:gd name="connsiteY8" fmla="*/ 849588 h 883305"/>
              <a:gd name="connsiteX9" fmla="*/ 81516 w 1123629"/>
              <a:gd name="connsiteY9" fmla="*/ 722491 h 883305"/>
              <a:gd name="connsiteX10" fmla="*/ 199227 w 1123629"/>
              <a:gd name="connsiteY10" fmla="*/ 81516 h 883305"/>
              <a:gd name="connsiteX11" fmla="*/ 840202 w 1123629"/>
              <a:gd name="connsiteY11" fmla="*/ 199228 h 883305"/>
              <a:gd name="connsiteX12" fmla="*/ 912230 w 1123629"/>
              <a:gd name="connsiteY12" fmla="*/ 367446 h 883305"/>
              <a:gd name="connsiteX13" fmla="*/ 915842 w 1123629"/>
              <a:gd name="connsiteY13" fmla="*/ 401229 h 883305"/>
              <a:gd name="connsiteX14" fmla="*/ 983021 w 1123629"/>
              <a:gd name="connsiteY14" fmla="*/ 393196 h 883305"/>
              <a:gd name="connsiteX15" fmla="*/ 985149 w 1123629"/>
              <a:gd name="connsiteY15" fmla="*/ 372934 h 88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3629" h="883305">
                <a:moveTo>
                  <a:pt x="1123629" y="419791"/>
                </a:moveTo>
                <a:lnTo>
                  <a:pt x="976579" y="454571"/>
                </a:lnTo>
                <a:lnTo>
                  <a:pt x="978704" y="434320"/>
                </a:lnTo>
                <a:lnTo>
                  <a:pt x="914004" y="442471"/>
                </a:lnTo>
                <a:lnTo>
                  <a:pt x="906317" y="443671"/>
                </a:lnTo>
                <a:cubicBezTo>
                  <a:pt x="783281" y="469077"/>
                  <a:pt x="663193" y="519026"/>
                  <a:pt x="553267" y="594841"/>
                </a:cubicBezTo>
                <a:cubicBezTo>
                  <a:pt x="443341" y="670657"/>
                  <a:pt x="353983" y="765162"/>
                  <a:pt x="286519" y="871143"/>
                </a:cubicBezTo>
                <a:lnTo>
                  <a:pt x="279586" y="883305"/>
                </a:lnTo>
                <a:lnTo>
                  <a:pt x="213165" y="849588"/>
                </a:lnTo>
                <a:cubicBezTo>
                  <a:pt x="162668" y="817443"/>
                  <a:pt x="117639" y="774867"/>
                  <a:pt x="81516" y="722491"/>
                </a:cubicBezTo>
                <a:cubicBezTo>
                  <a:pt x="-62979" y="512985"/>
                  <a:pt x="-10278" y="226011"/>
                  <a:pt x="199227" y="81516"/>
                </a:cubicBezTo>
                <a:cubicBezTo>
                  <a:pt x="408733" y="-62979"/>
                  <a:pt x="695707" y="-10278"/>
                  <a:pt x="840202" y="199228"/>
                </a:cubicBezTo>
                <a:cubicBezTo>
                  <a:pt x="876325" y="251604"/>
                  <a:pt x="900125" y="308822"/>
                  <a:pt x="912230" y="367446"/>
                </a:cubicBezTo>
                <a:lnTo>
                  <a:pt x="915842" y="401229"/>
                </a:lnTo>
                <a:lnTo>
                  <a:pt x="983021" y="393196"/>
                </a:lnTo>
                <a:lnTo>
                  <a:pt x="985149" y="372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89"/>
          <p:cNvSpPr/>
          <p:nvPr>
            <p:custDataLst>
              <p:tags r:id="rId16"/>
            </p:custDataLst>
          </p:nvPr>
        </p:nvSpPr>
        <p:spPr>
          <a:xfrm rot="16900289">
            <a:off x="4505133" y="3769656"/>
            <a:ext cx="1180995" cy="913471"/>
          </a:xfrm>
          <a:custGeom>
            <a:avLst/>
            <a:gdLst>
              <a:gd name="connsiteX0" fmla="*/ 1180995 w 1180995"/>
              <a:gd name="connsiteY0" fmla="*/ 381177 h 913471"/>
              <a:gd name="connsiteX1" fmla="*/ 1033945 w 1180995"/>
              <a:gd name="connsiteY1" fmla="*/ 415957 h 913471"/>
              <a:gd name="connsiteX2" fmla="*/ 1036070 w 1180995"/>
              <a:gd name="connsiteY2" fmla="*/ 395706 h 913471"/>
              <a:gd name="connsiteX3" fmla="*/ 917918 w 1180995"/>
              <a:gd name="connsiteY3" fmla="*/ 410590 h 913471"/>
              <a:gd name="connsiteX4" fmla="*/ 909943 w 1180995"/>
              <a:gd name="connsiteY4" fmla="*/ 412835 h 913471"/>
              <a:gd name="connsiteX5" fmla="*/ 869164 w 1180995"/>
              <a:gd name="connsiteY5" fmla="*/ 427960 h 913471"/>
              <a:gd name="connsiteX6" fmla="*/ 443641 w 1180995"/>
              <a:gd name="connsiteY6" fmla="*/ 785049 h 913471"/>
              <a:gd name="connsiteX7" fmla="*/ 375776 w 1180995"/>
              <a:gd name="connsiteY7" fmla="*/ 913471 h 913471"/>
              <a:gd name="connsiteX8" fmla="*/ 371143 w 1180995"/>
              <a:gd name="connsiteY8" fmla="*/ 913019 h 913471"/>
              <a:gd name="connsiteX9" fmla="*/ 9619 w 1180995"/>
              <a:gd name="connsiteY9" fmla="*/ 554131 h 913471"/>
              <a:gd name="connsiteX10" fmla="*/ 367685 w 1180995"/>
              <a:gd name="connsiteY10" fmla="*/ 9619 h 913471"/>
              <a:gd name="connsiteX11" fmla="*/ 912197 w 1180995"/>
              <a:gd name="connsiteY11" fmla="*/ 367685 h 913471"/>
              <a:gd name="connsiteX12" fmla="*/ 912478 w 1180995"/>
              <a:gd name="connsiteY12" fmla="*/ 370397 h 913471"/>
              <a:gd name="connsiteX13" fmla="*/ 915792 w 1180995"/>
              <a:gd name="connsiteY13" fmla="*/ 369480 h 913471"/>
              <a:gd name="connsiteX14" fmla="*/ 1040387 w 1180995"/>
              <a:gd name="connsiteY14" fmla="*/ 354582 h 913471"/>
              <a:gd name="connsiteX15" fmla="*/ 1042515 w 1180995"/>
              <a:gd name="connsiteY15" fmla="*/ 334320 h 91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0995" h="913471">
                <a:moveTo>
                  <a:pt x="1180995" y="381177"/>
                </a:moveTo>
                <a:lnTo>
                  <a:pt x="1033945" y="415957"/>
                </a:lnTo>
                <a:lnTo>
                  <a:pt x="1036070" y="395706"/>
                </a:lnTo>
                <a:cubicBezTo>
                  <a:pt x="996296" y="397701"/>
                  <a:pt x="956828" y="402693"/>
                  <a:pt x="917918" y="410590"/>
                </a:cubicBezTo>
                <a:lnTo>
                  <a:pt x="909943" y="412835"/>
                </a:lnTo>
                <a:lnTo>
                  <a:pt x="869164" y="427960"/>
                </a:lnTo>
                <a:cubicBezTo>
                  <a:pt x="692010" y="504020"/>
                  <a:pt x="545637" y="629943"/>
                  <a:pt x="443641" y="785049"/>
                </a:cubicBezTo>
                <a:lnTo>
                  <a:pt x="375776" y="913471"/>
                </a:lnTo>
                <a:lnTo>
                  <a:pt x="371143" y="913019"/>
                </a:lnTo>
                <a:cubicBezTo>
                  <a:pt x="195017" y="877969"/>
                  <a:pt x="48233" y="741060"/>
                  <a:pt x="9619" y="554131"/>
                </a:cubicBezTo>
                <a:cubicBezTo>
                  <a:pt x="-41867" y="304891"/>
                  <a:pt x="118445" y="61105"/>
                  <a:pt x="367685" y="9619"/>
                </a:cubicBezTo>
                <a:cubicBezTo>
                  <a:pt x="616925" y="-41867"/>
                  <a:pt x="860711" y="118445"/>
                  <a:pt x="912197" y="367685"/>
                </a:cubicBezTo>
                <a:lnTo>
                  <a:pt x="912478" y="370397"/>
                </a:lnTo>
                <a:lnTo>
                  <a:pt x="915792" y="369480"/>
                </a:lnTo>
                <a:cubicBezTo>
                  <a:pt x="956831" y="361380"/>
                  <a:pt x="998454" y="356381"/>
                  <a:pt x="1040387" y="354582"/>
                </a:cubicBezTo>
                <a:lnTo>
                  <a:pt x="1042515" y="3343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61"/>
          <p:cNvSpPr/>
          <p:nvPr>
            <p:custDataLst>
              <p:tags r:id="rId17"/>
            </p:custDataLst>
          </p:nvPr>
        </p:nvSpPr>
        <p:spPr>
          <a:xfrm rot="9316797">
            <a:off x="6433370" y="3950568"/>
            <a:ext cx="1188971" cy="920285"/>
          </a:xfrm>
          <a:custGeom>
            <a:avLst/>
            <a:gdLst>
              <a:gd name="connsiteX0" fmla="*/ 268221 w 1188971"/>
              <a:gd name="connsiteY0" fmla="*/ 879517 h 920285"/>
              <a:gd name="connsiteX1" fmla="*/ 42339 w 1188971"/>
              <a:gd name="connsiteY1" fmla="*/ 268221 h 920285"/>
              <a:gd name="connsiteX2" fmla="*/ 653635 w 1188971"/>
              <a:gd name="connsiteY2" fmla="*/ 42339 h 920285"/>
              <a:gd name="connsiteX3" fmla="*/ 921632 w 1188971"/>
              <a:gd name="connsiteY3" fmla="*/ 475557 h 920285"/>
              <a:gd name="connsiteX4" fmla="*/ 920208 w 1188971"/>
              <a:gd name="connsiteY4" fmla="*/ 486418 h 920285"/>
              <a:gd name="connsiteX5" fmla="*/ 923768 w 1188971"/>
              <a:gd name="connsiteY5" fmla="*/ 485433 h 920285"/>
              <a:gd name="connsiteX6" fmla="*/ 1048363 w 1188971"/>
              <a:gd name="connsiteY6" fmla="*/ 470535 h 920285"/>
              <a:gd name="connsiteX7" fmla="*/ 1050490 w 1188971"/>
              <a:gd name="connsiteY7" fmla="*/ 450273 h 920285"/>
              <a:gd name="connsiteX8" fmla="*/ 1188971 w 1188971"/>
              <a:gd name="connsiteY8" fmla="*/ 497130 h 920285"/>
              <a:gd name="connsiteX9" fmla="*/ 1041921 w 1188971"/>
              <a:gd name="connsiteY9" fmla="*/ 531910 h 920285"/>
              <a:gd name="connsiteX10" fmla="*/ 1044046 w 1188971"/>
              <a:gd name="connsiteY10" fmla="*/ 511659 h 920285"/>
              <a:gd name="connsiteX11" fmla="*/ 925894 w 1188971"/>
              <a:gd name="connsiteY11" fmla="*/ 526543 h 920285"/>
              <a:gd name="connsiteX12" fmla="*/ 914523 w 1188971"/>
              <a:gd name="connsiteY12" fmla="*/ 529744 h 920285"/>
              <a:gd name="connsiteX13" fmla="*/ 913896 w 1188971"/>
              <a:gd name="connsiteY13" fmla="*/ 534519 h 920285"/>
              <a:gd name="connsiteX14" fmla="*/ 852990 w 1188971"/>
              <a:gd name="connsiteY14" fmla="*/ 550617 h 920285"/>
              <a:gd name="connsiteX15" fmla="*/ 409048 w 1188971"/>
              <a:gd name="connsiteY15" fmla="*/ 884530 h 920285"/>
              <a:gd name="connsiteX16" fmla="*/ 389499 w 1188971"/>
              <a:gd name="connsiteY16" fmla="*/ 914180 h 920285"/>
              <a:gd name="connsiteX17" fmla="*/ 371663 w 1188971"/>
              <a:gd name="connsiteY17" fmla="*/ 911840 h 920285"/>
              <a:gd name="connsiteX18" fmla="*/ 366123 w 1188971"/>
              <a:gd name="connsiteY18" fmla="*/ 920135 h 920285"/>
              <a:gd name="connsiteX19" fmla="*/ 364796 w 1188971"/>
              <a:gd name="connsiteY19" fmla="*/ 920285 h 920285"/>
              <a:gd name="connsiteX20" fmla="*/ 364285 w 1188971"/>
              <a:gd name="connsiteY20" fmla="*/ 920227 h 920285"/>
              <a:gd name="connsiteX21" fmla="*/ 369722 w 1188971"/>
              <a:gd name="connsiteY21" fmla="*/ 911585 h 920285"/>
              <a:gd name="connsiteX22" fmla="*/ 356497 w 1188971"/>
              <a:gd name="connsiteY22" fmla="*/ 909850 h 920285"/>
              <a:gd name="connsiteX23" fmla="*/ 268221 w 1188971"/>
              <a:gd name="connsiteY23" fmla="*/ 879517 h 92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8971" h="920285">
                <a:moveTo>
                  <a:pt x="268221" y="879517"/>
                </a:moveTo>
                <a:cubicBezTo>
                  <a:pt x="37041" y="773088"/>
                  <a:pt x="-64089" y="499401"/>
                  <a:pt x="42339" y="268221"/>
                </a:cubicBezTo>
                <a:cubicBezTo>
                  <a:pt x="148768" y="37041"/>
                  <a:pt x="422455" y="-64090"/>
                  <a:pt x="653635" y="42339"/>
                </a:cubicBezTo>
                <a:cubicBezTo>
                  <a:pt x="827019" y="122161"/>
                  <a:pt x="927252" y="296065"/>
                  <a:pt x="921632" y="475557"/>
                </a:cubicBezTo>
                <a:lnTo>
                  <a:pt x="920208" y="486418"/>
                </a:lnTo>
                <a:lnTo>
                  <a:pt x="923768" y="485433"/>
                </a:lnTo>
                <a:cubicBezTo>
                  <a:pt x="964807" y="477333"/>
                  <a:pt x="1006431" y="472334"/>
                  <a:pt x="1048363" y="470535"/>
                </a:cubicBezTo>
                <a:lnTo>
                  <a:pt x="1050490" y="450273"/>
                </a:lnTo>
                <a:lnTo>
                  <a:pt x="1188971" y="497130"/>
                </a:lnTo>
                <a:lnTo>
                  <a:pt x="1041921" y="531910"/>
                </a:lnTo>
                <a:lnTo>
                  <a:pt x="1044046" y="511659"/>
                </a:lnTo>
                <a:cubicBezTo>
                  <a:pt x="1004272" y="513654"/>
                  <a:pt x="964803" y="518646"/>
                  <a:pt x="925894" y="526543"/>
                </a:cubicBezTo>
                <a:lnTo>
                  <a:pt x="914523" y="529744"/>
                </a:lnTo>
                <a:lnTo>
                  <a:pt x="913896" y="534519"/>
                </a:lnTo>
                <a:lnTo>
                  <a:pt x="852990" y="550617"/>
                </a:lnTo>
                <a:cubicBezTo>
                  <a:pt x="678861" y="614960"/>
                  <a:pt x="523142" y="729124"/>
                  <a:pt x="409048" y="884530"/>
                </a:cubicBezTo>
                <a:lnTo>
                  <a:pt x="389499" y="914180"/>
                </a:lnTo>
                <a:lnTo>
                  <a:pt x="371663" y="911840"/>
                </a:lnTo>
                <a:lnTo>
                  <a:pt x="366123" y="920135"/>
                </a:lnTo>
                <a:lnTo>
                  <a:pt x="364796" y="920285"/>
                </a:lnTo>
                <a:lnTo>
                  <a:pt x="364285" y="920227"/>
                </a:lnTo>
                <a:lnTo>
                  <a:pt x="369722" y="911585"/>
                </a:lnTo>
                <a:lnTo>
                  <a:pt x="356497" y="909850"/>
                </a:lnTo>
                <a:cubicBezTo>
                  <a:pt x="326680" y="902880"/>
                  <a:pt x="297119" y="892820"/>
                  <a:pt x="268221" y="8795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/>
          <p:nvPr>
            <p:custDataLst>
              <p:tags r:id="rId18"/>
            </p:custDataLst>
          </p:nvPr>
        </p:nvSpPr>
        <p:spPr bwMode="auto">
          <a:xfrm>
            <a:off x="5866907" y="2327687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86"/>
          <p:cNvSpPr/>
          <p:nvPr>
            <p:custDataLst>
              <p:tags r:id="rId19"/>
            </p:custDataLst>
          </p:nvPr>
        </p:nvSpPr>
        <p:spPr>
          <a:xfrm>
            <a:off x="4795748" y="4167823"/>
            <a:ext cx="414541" cy="414583"/>
          </a:xfrm>
          <a:custGeom>
            <a:avLst/>
            <a:gdLst/>
            <a:ahLst/>
            <a:cxnLst/>
            <a:rect l="0" t="0" r="0" b="0"/>
            <a:pathLst>
              <a:path w="12725400" h="12726672">
                <a:moveTo>
                  <a:pt x="5332730" y="7392670"/>
                </a:moveTo>
                <a:cubicBezTo>
                  <a:pt x="4206240" y="6267450"/>
                  <a:pt x="3129280" y="4963160"/>
                  <a:pt x="3646170" y="4447540"/>
                </a:cubicBezTo>
                <a:cubicBezTo>
                  <a:pt x="4384040" y="3709670"/>
                  <a:pt x="5026660" y="3255010"/>
                  <a:pt x="3719830" y="1628140"/>
                </a:cubicBezTo>
                <a:cubicBezTo>
                  <a:pt x="2411730" y="0"/>
                  <a:pt x="1539240" y="1249680"/>
                  <a:pt x="824230" y="1964690"/>
                </a:cubicBezTo>
                <a:cubicBezTo>
                  <a:pt x="0" y="2790190"/>
                  <a:pt x="781050" y="5864860"/>
                  <a:pt x="3820160" y="8905240"/>
                </a:cubicBezTo>
                <a:cubicBezTo>
                  <a:pt x="6859270" y="11944350"/>
                  <a:pt x="9935210" y="12726671"/>
                  <a:pt x="10760710" y="11901171"/>
                </a:cubicBezTo>
                <a:cubicBezTo>
                  <a:pt x="11475720" y="11186161"/>
                  <a:pt x="12725399" y="10314940"/>
                  <a:pt x="11098529" y="9006840"/>
                </a:cubicBezTo>
                <a:cubicBezTo>
                  <a:pt x="9471629" y="7698779"/>
                  <a:pt x="9016999" y="8341360"/>
                  <a:pt x="8279129" y="9080500"/>
                </a:cubicBezTo>
                <a:cubicBezTo>
                  <a:pt x="7762239" y="9594850"/>
                  <a:pt x="6459220" y="8517890"/>
                  <a:pt x="5332729" y="7392671"/>
                </a:cubicBez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8"/>
          <p:cNvSpPr/>
          <p:nvPr>
            <p:custDataLst>
              <p:tags r:id="rId20"/>
            </p:custDataLst>
          </p:nvPr>
        </p:nvSpPr>
        <p:spPr bwMode="auto">
          <a:xfrm>
            <a:off x="7021486" y="2847855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任意多边形 81"/>
          <p:cNvSpPr/>
          <p:nvPr>
            <p:custDataLst>
              <p:tags r:id="rId21"/>
            </p:custDataLst>
          </p:nvPr>
        </p:nvSpPr>
        <p:spPr bwMode="auto">
          <a:xfrm>
            <a:off x="5866907" y="4825212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6"/>
          <p:cNvSpPr/>
          <p:nvPr>
            <p:custDataLst>
              <p:tags r:id="rId22"/>
            </p:custDataLst>
          </p:nvPr>
        </p:nvSpPr>
        <p:spPr bwMode="auto">
          <a:xfrm>
            <a:off x="7021486" y="4190349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PA_ImportSvg_636905887840661777"/>
          <p:cNvSpPr/>
          <p:nvPr>
            <p:custDataLst>
              <p:tags r:id="rId23"/>
            </p:custDataLst>
          </p:nvPr>
        </p:nvSpPr>
        <p:spPr>
          <a:xfrm>
            <a:off x="4795947" y="2825329"/>
            <a:ext cx="414142" cy="414583"/>
          </a:xfrm>
          <a:custGeom>
            <a:avLst/>
            <a:gdLst/>
            <a:ahLst/>
            <a:cxnLst/>
            <a:rect l="l" t="t" r="r" b="b"/>
            <a:pathLst>
              <a:path w="12174156" h="12187135">
                <a:moveTo>
                  <a:pt x="6087078" y="1"/>
                </a:moveTo>
                <a:cubicBezTo>
                  <a:pt x="7346026" y="1"/>
                  <a:pt x="7346026" y="1"/>
                  <a:pt x="8455717" y="480218"/>
                </a:cubicBezTo>
                <a:cubicBezTo>
                  <a:pt x="9565411" y="960426"/>
                  <a:pt x="9565411" y="960426"/>
                  <a:pt x="10389565" y="1784592"/>
                </a:cubicBezTo>
                <a:cubicBezTo>
                  <a:pt x="11213724" y="2608752"/>
                  <a:pt x="11213724" y="2608752"/>
                  <a:pt x="11693938" y="3718439"/>
                </a:cubicBezTo>
                <a:cubicBezTo>
                  <a:pt x="12174145" y="4828130"/>
                  <a:pt x="12174145" y="4828130"/>
                  <a:pt x="12174156" y="6087078"/>
                </a:cubicBezTo>
                <a:cubicBezTo>
                  <a:pt x="12174156" y="7359005"/>
                  <a:pt x="12174156" y="7359005"/>
                  <a:pt x="11693938" y="8468696"/>
                </a:cubicBezTo>
                <a:cubicBezTo>
                  <a:pt x="11213731" y="9578391"/>
                  <a:pt x="11213731" y="9578391"/>
                  <a:pt x="10389565" y="10402543"/>
                </a:cubicBezTo>
                <a:cubicBezTo>
                  <a:pt x="9565406" y="11226702"/>
                  <a:pt x="9565406" y="11226702"/>
                  <a:pt x="8455717" y="11706917"/>
                </a:cubicBezTo>
                <a:cubicBezTo>
                  <a:pt x="7346025" y="12187124"/>
                  <a:pt x="7346025" y="12187124"/>
                  <a:pt x="6087078" y="12187134"/>
                </a:cubicBezTo>
                <a:cubicBezTo>
                  <a:pt x="4828132" y="12187134"/>
                  <a:pt x="4828132" y="12187134"/>
                  <a:pt x="3718440" y="11706917"/>
                </a:cubicBezTo>
                <a:cubicBezTo>
                  <a:pt x="2608743" y="11226708"/>
                  <a:pt x="2608743" y="11226708"/>
                  <a:pt x="1784592" y="10402543"/>
                </a:cubicBezTo>
                <a:cubicBezTo>
                  <a:pt x="960434" y="9578385"/>
                  <a:pt x="960434" y="9578385"/>
                  <a:pt x="480218" y="8468695"/>
                </a:cubicBezTo>
                <a:cubicBezTo>
                  <a:pt x="11" y="7359001"/>
                  <a:pt x="11" y="7359001"/>
                  <a:pt x="1" y="6087078"/>
                </a:cubicBezTo>
                <a:cubicBezTo>
                  <a:pt x="1" y="4828130"/>
                  <a:pt x="1" y="4828130"/>
                  <a:pt x="480218" y="3718439"/>
                </a:cubicBezTo>
                <a:cubicBezTo>
                  <a:pt x="960426" y="2608744"/>
                  <a:pt x="960426" y="2608744"/>
                  <a:pt x="1784592" y="1784591"/>
                </a:cubicBezTo>
                <a:cubicBezTo>
                  <a:pt x="2608751" y="960432"/>
                  <a:pt x="2608751" y="960432"/>
                  <a:pt x="3718440" y="480218"/>
                </a:cubicBezTo>
                <a:cubicBezTo>
                  <a:pt x="4828132" y="11"/>
                  <a:pt x="4828132" y="11"/>
                  <a:pt x="6087078" y="0"/>
                </a:cubicBezTo>
                <a:moveTo>
                  <a:pt x="7748370" y="7774327"/>
                </a:moveTo>
                <a:cubicBezTo>
                  <a:pt x="7787306" y="7722412"/>
                  <a:pt x="7787306" y="7722412"/>
                  <a:pt x="7709434" y="7644539"/>
                </a:cubicBezTo>
                <a:cubicBezTo>
                  <a:pt x="7631561" y="7566666"/>
                  <a:pt x="7631561" y="7566666"/>
                  <a:pt x="7527730" y="7469325"/>
                </a:cubicBezTo>
                <a:cubicBezTo>
                  <a:pt x="7423895" y="7371988"/>
                  <a:pt x="7423895" y="7371988"/>
                  <a:pt x="7346026" y="7268153"/>
                </a:cubicBezTo>
                <a:cubicBezTo>
                  <a:pt x="7268152" y="7164321"/>
                  <a:pt x="7268152" y="7164321"/>
                  <a:pt x="7294111" y="7073470"/>
                </a:cubicBezTo>
                <a:cubicBezTo>
                  <a:pt x="7359005" y="6865808"/>
                  <a:pt x="7359005" y="6865808"/>
                  <a:pt x="7339537" y="6768467"/>
                </a:cubicBezTo>
                <a:cubicBezTo>
                  <a:pt x="7320068" y="6671126"/>
                  <a:pt x="7320068" y="6671126"/>
                  <a:pt x="7216238" y="6638679"/>
                </a:cubicBezTo>
                <a:cubicBezTo>
                  <a:pt x="7112406" y="6606239"/>
                  <a:pt x="7112406" y="6606239"/>
                  <a:pt x="6917725" y="6612721"/>
                </a:cubicBezTo>
                <a:cubicBezTo>
                  <a:pt x="6723043" y="6619214"/>
                  <a:pt x="6723043" y="6619214"/>
                  <a:pt x="6450486" y="6619211"/>
                </a:cubicBezTo>
                <a:cubicBezTo>
                  <a:pt x="6307719" y="6619211"/>
                  <a:pt x="6307719" y="6619211"/>
                  <a:pt x="6216867" y="6632190"/>
                </a:cubicBezTo>
                <a:cubicBezTo>
                  <a:pt x="6126015" y="6645169"/>
                  <a:pt x="6126015" y="6645169"/>
                  <a:pt x="6048143" y="6651659"/>
                </a:cubicBezTo>
                <a:cubicBezTo>
                  <a:pt x="5970269" y="6658143"/>
                  <a:pt x="5970269" y="6658143"/>
                  <a:pt x="5879418" y="6664638"/>
                </a:cubicBezTo>
                <a:cubicBezTo>
                  <a:pt x="5788567" y="6671134"/>
                  <a:pt x="5788567" y="6671134"/>
                  <a:pt x="5671757" y="6658148"/>
                </a:cubicBezTo>
                <a:cubicBezTo>
                  <a:pt x="5490053" y="6645169"/>
                  <a:pt x="5490053" y="6645169"/>
                  <a:pt x="5392712" y="6593254"/>
                </a:cubicBezTo>
                <a:cubicBezTo>
                  <a:pt x="5295368" y="6541343"/>
                  <a:pt x="5295368" y="6541343"/>
                  <a:pt x="5211008" y="6489423"/>
                </a:cubicBezTo>
                <a:cubicBezTo>
                  <a:pt x="5126648" y="6437503"/>
                  <a:pt x="5126648" y="6437503"/>
                  <a:pt x="4996857" y="6398571"/>
                </a:cubicBezTo>
                <a:cubicBezTo>
                  <a:pt x="4867069" y="6359633"/>
                  <a:pt x="4867069" y="6359633"/>
                  <a:pt x="4620471" y="6346655"/>
                </a:cubicBezTo>
                <a:cubicBezTo>
                  <a:pt x="4270042" y="6333677"/>
                  <a:pt x="4270042" y="6333677"/>
                  <a:pt x="4120786" y="6314208"/>
                </a:cubicBezTo>
                <a:cubicBezTo>
                  <a:pt x="3971528" y="6294744"/>
                  <a:pt x="3971528" y="6294744"/>
                  <a:pt x="3906635" y="6275272"/>
                </a:cubicBezTo>
                <a:cubicBezTo>
                  <a:pt x="3841740" y="6255802"/>
                  <a:pt x="3841740" y="6255802"/>
                  <a:pt x="3802804" y="6249314"/>
                </a:cubicBezTo>
                <a:cubicBezTo>
                  <a:pt x="3763867" y="6242826"/>
                  <a:pt x="3763867" y="6242826"/>
                  <a:pt x="3647058" y="6242825"/>
                </a:cubicBezTo>
                <a:cubicBezTo>
                  <a:pt x="3530248" y="6255803"/>
                  <a:pt x="3530248" y="6255803"/>
                  <a:pt x="3290140" y="6359634"/>
                </a:cubicBezTo>
                <a:cubicBezTo>
                  <a:pt x="3050040" y="6463485"/>
                  <a:pt x="3050040" y="6463485"/>
                  <a:pt x="2803433" y="6599742"/>
                </a:cubicBezTo>
                <a:cubicBezTo>
                  <a:pt x="2556822" y="6735991"/>
                  <a:pt x="2556822" y="6735991"/>
                  <a:pt x="2375131" y="6878787"/>
                </a:cubicBezTo>
                <a:cubicBezTo>
                  <a:pt x="2193429" y="7021568"/>
                  <a:pt x="2193429" y="7021568"/>
                  <a:pt x="2193427" y="7112406"/>
                </a:cubicBezTo>
                <a:cubicBezTo>
                  <a:pt x="2193427" y="7371984"/>
                  <a:pt x="2193427" y="7371984"/>
                  <a:pt x="2225874" y="7527729"/>
                </a:cubicBezTo>
                <a:cubicBezTo>
                  <a:pt x="2258326" y="7683474"/>
                  <a:pt x="2258326" y="7683474"/>
                  <a:pt x="2316726" y="7767838"/>
                </a:cubicBezTo>
                <a:cubicBezTo>
                  <a:pt x="2375123" y="7852204"/>
                  <a:pt x="2375123" y="7852204"/>
                  <a:pt x="2440025" y="7904115"/>
                </a:cubicBezTo>
                <a:cubicBezTo>
                  <a:pt x="2504932" y="7956022"/>
                  <a:pt x="2504932" y="7956022"/>
                  <a:pt x="2569814" y="8020925"/>
                </a:cubicBezTo>
                <a:cubicBezTo>
                  <a:pt x="2634695" y="8085829"/>
                  <a:pt x="2634695" y="8085829"/>
                  <a:pt x="2745028" y="8111777"/>
                </a:cubicBezTo>
                <a:cubicBezTo>
                  <a:pt x="2855364" y="8137717"/>
                  <a:pt x="2855364" y="8137717"/>
                  <a:pt x="2985137" y="8144224"/>
                </a:cubicBezTo>
                <a:cubicBezTo>
                  <a:pt x="3114911" y="8150730"/>
                  <a:pt x="3114911" y="8150730"/>
                  <a:pt x="3225246" y="8176671"/>
                </a:cubicBezTo>
                <a:cubicBezTo>
                  <a:pt x="3335581" y="8202610"/>
                  <a:pt x="3335581" y="8202610"/>
                  <a:pt x="3400460" y="8267523"/>
                </a:cubicBezTo>
                <a:cubicBezTo>
                  <a:pt x="3530249" y="8423269"/>
                  <a:pt x="3530249" y="8423269"/>
                  <a:pt x="3673016" y="8397311"/>
                </a:cubicBezTo>
                <a:cubicBezTo>
                  <a:pt x="3815781" y="8371340"/>
                  <a:pt x="3815781" y="8371340"/>
                  <a:pt x="3926103" y="8312949"/>
                </a:cubicBezTo>
                <a:cubicBezTo>
                  <a:pt x="4036427" y="8254560"/>
                  <a:pt x="4036427" y="8254560"/>
                  <a:pt x="4107807" y="8267523"/>
                </a:cubicBezTo>
                <a:cubicBezTo>
                  <a:pt x="4179187" y="8280482"/>
                  <a:pt x="4179187" y="8280482"/>
                  <a:pt x="4192169" y="8514121"/>
                </a:cubicBezTo>
                <a:cubicBezTo>
                  <a:pt x="4192169" y="8617952"/>
                  <a:pt x="4192169" y="8617952"/>
                  <a:pt x="4231106" y="8669867"/>
                </a:cubicBezTo>
                <a:cubicBezTo>
                  <a:pt x="4270042" y="8721783"/>
                  <a:pt x="4270042" y="8721783"/>
                  <a:pt x="4334936" y="8747740"/>
                </a:cubicBezTo>
                <a:lnTo>
                  <a:pt x="4490682" y="8825613"/>
                </a:lnTo>
                <a:cubicBezTo>
                  <a:pt x="4581534" y="8877528"/>
                  <a:pt x="4581534" y="8877528"/>
                  <a:pt x="4685365" y="8968380"/>
                </a:cubicBezTo>
                <a:cubicBezTo>
                  <a:pt x="4789196" y="9072211"/>
                  <a:pt x="4789196" y="9072211"/>
                  <a:pt x="4756749" y="9163063"/>
                </a:cubicBezTo>
                <a:cubicBezTo>
                  <a:pt x="4724308" y="9253917"/>
                  <a:pt x="4724308" y="9253917"/>
                  <a:pt x="4659407" y="9338277"/>
                </a:cubicBezTo>
                <a:cubicBezTo>
                  <a:pt x="4594510" y="9422639"/>
                  <a:pt x="4594510" y="9422639"/>
                  <a:pt x="4536108" y="9519980"/>
                </a:cubicBezTo>
                <a:cubicBezTo>
                  <a:pt x="4477711" y="9617324"/>
                  <a:pt x="4477711" y="9617324"/>
                  <a:pt x="4542598" y="9708174"/>
                </a:cubicBezTo>
                <a:cubicBezTo>
                  <a:pt x="4633450" y="9850941"/>
                  <a:pt x="4633450" y="9850941"/>
                  <a:pt x="4737280" y="9915835"/>
                </a:cubicBezTo>
                <a:cubicBezTo>
                  <a:pt x="4841106" y="9980738"/>
                  <a:pt x="4841106" y="9980738"/>
                  <a:pt x="4938453" y="10026156"/>
                </a:cubicBezTo>
                <a:cubicBezTo>
                  <a:pt x="5035800" y="10071570"/>
                  <a:pt x="5035800" y="10071570"/>
                  <a:pt x="5113667" y="10129987"/>
                </a:cubicBezTo>
                <a:cubicBezTo>
                  <a:pt x="5191532" y="10188406"/>
                  <a:pt x="5191532" y="10188406"/>
                  <a:pt x="5217498" y="10318180"/>
                </a:cubicBezTo>
                <a:cubicBezTo>
                  <a:pt x="5217498" y="10357116"/>
                  <a:pt x="5217498" y="10357116"/>
                  <a:pt x="5308350" y="10467436"/>
                </a:cubicBezTo>
                <a:cubicBezTo>
                  <a:pt x="5399197" y="10577761"/>
                  <a:pt x="5399197" y="10577761"/>
                  <a:pt x="5483564" y="10694566"/>
                </a:cubicBezTo>
                <a:cubicBezTo>
                  <a:pt x="5567931" y="10811371"/>
                  <a:pt x="5567931" y="10811371"/>
                  <a:pt x="5619842" y="10889249"/>
                </a:cubicBezTo>
                <a:cubicBezTo>
                  <a:pt x="5671758" y="10967123"/>
                  <a:pt x="5671758" y="10967123"/>
                  <a:pt x="5593884" y="10954143"/>
                </a:cubicBezTo>
                <a:cubicBezTo>
                  <a:pt x="5749631" y="10980101"/>
                  <a:pt x="5749631" y="10980101"/>
                  <a:pt x="5924845" y="10980101"/>
                </a:cubicBezTo>
                <a:cubicBezTo>
                  <a:pt x="6100059" y="10980101"/>
                  <a:pt x="6100059" y="10980101"/>
                  <a:pt x="6151974" y="10915206"/>
                </a:cubicBezTo>
                <a:lnTo>
                  <a:pt x="6177932" y="10889249"/>
                </a:lnTo>
                <a:lnTo>
                  <a:pt x="6177932" y="10876270"/>
                </a:lnTo>
                <a:lnTo>
                  <a:pt x="6216868" y="10863291"/>
                </a:lnTo>
                <a:cubicBezTo>
                  <a:pt x="6242825" y="10850312"/>
                  <a:pt x="6242825" y="10850312"/>
                  <a:pt x="6288252" y="10830844"/>
                </a:cubicBezTo>
                <a:cubicBezTo>
                  <a:pt x="6333678" y="10811374"/>
                  <a:pt x="6333678" y="10811374"/>
                  <a:pt x="6411551" y="10746481"/>
                </a:cubicBezTo>
                <a:cubicBezTo>
                  <a:pt x="6567297" y="10642651"/>
                  <a:pt x="6567297" y="10642651"/>
                  <a:pt x="6710064" y="10473926"/>
                </a:cubicBezTo>
                <a:cubicBezTo>
                  <a:pt x="6852842" y="10305211"/>
                  <a:pt x="6852842" y="10305211"/>
                  <a:pt x="6956662" y="10104029"/>
                </a:cubicBezTo>
                <a:cubicBezTo>
                  <a:pt x="7060496" y="9902855"/>
                  <a:pt x="7060496" y="9902855"/>
                  <a:pt x="7131877" y="9695196"/>
                </a:cubicBezTo>
                <a:cubicBezTo>
                  <a:pt x="7203257" y="9487537"/>
                  <a:pt x="7203257" y="9487537"/>
                  <a:pt x="7229218" y="9305831"/>
                </a:cubicBezTo>
                <a:cubicBezTo>
                  <a:pt x="7255175" y="9137106"/>
                  <a:pt x="7255175" y="9137106"/>
                  <a:pt x="7313580" y="9059233"/>
                </a:cubicBezTo>
                <a:cubicBezTo>
                  <a:pt x="7371985" y="8981359"/>
                  <a:pt x="7371985" y="8981359"/>
                  <a:pt x="7417411" y="8922955"/>
                </a:cubicBezTo>
                <a:cubicBezTo>
                  <a:pt x="7462842" y="8864554"/>
                  <a:pt x="7462842" y="8864554"/>
                  <a:pt x="7495284" y="8767208"/>
                </a:cubicBezTo>
                <a:cubicBezTo>
                  <a:pt x="7527724" y="8669862"/>
                  <a:pt x="7527724" y="8669862"/>
                  <a:pt x="7488794" y="8436248"/>
                </a:cubicBezTo>
                <a:cubicBezTo>
                  <a:pt x="7449858" y="8137735"/>
                  <a:pt x="7449858" y="8137735"/>
                  <a:pt x="7560178" y="8001457"/>
                </a:cubicBezTo>
                <a:cubicBezTo>
                  <a:pt x="7670495" y="7865178"/>
                  <a:pt x="7670495" y="7865178"/>
                  <a:pt x="7748371" y="7774327"/>
                </a:cubicBezTo>
                <a:moveTo>
                  <a:pt x="9033275" y="9812006"/>
                </a:moveTo>
                <a:cubicBezTo>
                  <a:pt x="9214979" y="9591366"/>
                  <a:pt x="9214979" y="9591366"/>
                  <a:pt x="9221468" y="9448599"/>
                </a:cubicBezTo>
                <a:cubicBezTo>
                  <a:pt x="9227952" y="9305831"/>
                  <a:pt x="9227952" y="9305831"/>
                  <a:pt x="8916465" y="9227959"/>
                </a:cubicBezTo>
                <a:cubicBezTo>
                  <a:pt x="8591994" y="9150086"/>
                  <a:pt x="8591994" y="9150086"/>
                  <a:pt x="8455717" y="9143596"/>
                </a:cubicBezTo>
                <a:cubicBezTo>
                  <a:pt x="8319440" y="9137098"/>
                  <a:pt x="8319440" y="9137098"/>
                  <a:pt x="8202629" y="9279874"/>
                </a:cubicBezTo>
                <a:cubicBezTo>
                  <a:pt x="8085814" y="9422646"/>
                  <a:pt x="8085814" y="9422646"/>
                  <a:pt x="8033904" y="9571898"/>
                </a:cubicBezTo>
                <a:cubicBezTo>
                  <a:pt x="7981988" y="9721148"/>
                  <a:pt x="7981988" y="9721148"/>
                  <a:pt x="8059862" y="9980731"/>
                </a:cubicBezTo>
                <a:cubicBezTo>
                  <a:pt x="8098798" y="10097541"/>
                  <a:pt x="8098798" y="10097541"/>
                  <a:pt x="8124756" y="10168924"/>
                </a:cubicBezTo>
                <a:cubicBezTo>
                  <a:pt x="8150710" y="10240309"/>
                  <a:pt x="8150710" y="10240309"/>
                  <a:pt x="8189651" y="10259776"/>
                </a:cubicBezTo>
                <a:cubicBezTo>
                  <a:pt x="8228592" y="10279243"/>
                  <a:pt x="8228592" y="10279243"/>
                  <a:pt x="8306461" y="10272755"/>
                </a:cubicBezTo>
                <a:cubicBezTo>
                  <a:pt x="8384330" y="10266271"/>
                  <a:pt x="8384330" y="10266271"/>
                  <a:pt x="8527101" y="10227329"/>
                </a:cubicBezTo>
                <a:cubicBezTo>
                  <a:pt x="8682847" y="10188393"/>
                  <a:pt x="8682847" y="10188393"/>
                  <a:pt x="8825614" y="10045626"/>
                </a:cubicBezTo>
                <a:cubicBezTo>
                  <a:pt x="8968382" y="9902859"/>
                  <a:pt x="8968382" y="9902859"/>
                  <a:pt x="9033276" y="9812007"/>
                </a:cubicBezTo>
                <a:moveTo>
                  <a:pt x="9383704" y="6022184"/>
                </a:moveTo>
                <a:cubicBezTo>
                  <a:pt x="9474556" y="5931332"/>
                  <a:pt x="9474556" y="5931332"/>
                  <a:pt x="9688707" y="5885906"/>
                </a:cubicBezTo>
                <a:cubicBezTo>
                  <a:pt x="9902855" y="5840465"/>
                  <a:pt x="9902855" y="5840465"/>
                  <a:pt x="10123499" y="5769097"/>
                </a:cubicBezTo>
                <a:cubicBezTo>
                  <a:pt x="10344147" y="5697744"/>
                  <a:pt x="10344147" y="5697744"/>
                  <a:pt x="10512864" y="5567924"/>
                </a:cubicBezTo>
                <a:cubicBezTo>
                  <a:pt x="10681573" y="5438095"/>
                  <a:pt x="10681573" y="5438095"/>
                  <a:pt x="10694568" y="5204517"/>
                </a:cubicBezTo>
                <a:cubicBezTo>
                  <a:pt x="10707545" y="4970938"/>
                  <a:pt x="10707545" y="4970938"/>
                  <a:pt x="10694568" y="4776215"/>
                </a:cubicBezTo>
                <a:cubicBezTo>
                  <a:pt x="10681600" y="4581491"/>
                  <a:pt x="10681600" y="4581491"/>
                  <a:pt x="10616695" y="4386850"/>
                </a:cubicBezTo>
                <a:cubicBezTo>
                  <a:pt x="10551795" y="4192206"/>
                  <a:pt x="10551795" y="4192206"/>
                  <a:pt x="10441481" y="3978016"/>
                </a:cubicBezTo>
                <a:cubicBezTo>
                  <a:pt x="10331166" y="3763826"/>
                  <a:pt x="10331166" y="3763826"/>
                  <a:pt x="10162436" y="3491309"/>
                </a:cubicBezTo>
                <a:cubicBezTo>
                  <a:pt x="9980732" y="3205775"/>
                  <a:pt x="9980732" y="3205775"/>
                  <a:pt x="9831475" y="3011092"/>
                </a:cubicBezTo>
                <a:cubicBezTo>
                  <a:pt x="9682205" y="2816419"/>
                  <a:pt x="9682205" y="2816419"/>
                  <a:pt x="9539451" y="2680132"/>
                </a:cubicBezTo>
                <a:cubicBezTo>
                  <a:pt x="9396691" y="2543850"/>
                  <a:pt x="9396691" y="2543850"/>
                  <a:pt x="9240938" y="2433534"/>
                </a:cubicBezTo>
                <a:cubicBezTo>
                  <a:pt x="9085186" y="2323215"/>
                  <a:pt x="9085186" y="2323215"/>
                  <a:pt x="8890509" y="2206404"/>
                </a:cubicBezTo>
                <a:cubicBezTo>
                  <a:pt x="8682847" y="2089594"/>
                  <a:pt x="8682847" y="2089594"/>
                  <a:pt x="8481676" y="1953316"/>
                </a:cubicBezTo>
                <a:cubicBezTo>
                  <a:pt x="8280493" y="1817055"/>
                  <a:pt x="8280493" y="1817055"/>
                  <a:pt x="8046884" y="1771613"/>
                </a:cubicBezTo>
                <a:cubicBezTo>
                  <a:pt x="7813277" y="1726162"/>
                  <a:pt x="7813277" y="1726162"/>
                  <a:pt x="7540710" y="1830017"/>
                </a:cubicBezTo>
                <a:cubicBezTo>
                  <a:pt x="7268146" y="1933881"/>
                  <a:pt x="7268146" y="1933881"/>
                  <a:pt x="6917725" y="2284277"/>
                </a:cubicBezTo>
                <a:lnTo>
                  <a:pt x="6697085" y="2517896"/>
                </a:lnTo>
                <a:cubicBezTo>
                  <a:pt x="6554318" y="2647685"/>
                  <a:pt x="6554318" y="2647685"/>
                  <a:pt x="6398572" y="2764494"/>
                </a:cubicBezTo>
                <a:cubicBezTo>
                  <a:pt x="6242825" y="2881304"/>
                  <a:pt x="6242825" y="2881304"/>
                  <a:pt x="6100058" y="2965666"/>
                </a:cubicBezTo>
                <a:cubicBezTo>
                  <a:pt x="5957292" y="3050030"/>
                  <a:pt x="5957292" y="3050030"/>
                  <a:pt x="5840481" y="3050029"/>
                </a:cubicBezTo>
                <a:cubicBezTo>
                  <a:pt x="5736650" y="3050029"/>
                  <a:pt x="5736650" y="3050029"/>
                  <a:pt x="5516010" y="3075986"/>
                </a:cubicBezTo>
                <a:cubicBezTo>
                  <a:pt x="5295370" y="3101945"/>
                  <a:pt x="5295370" y="3101945"/>
                  <a:pt x="5068240" y="3205775"/>
                </a:cubicBezTo>
                <a:cubicBezTo>
                  <a:pt x="4841116" y="3309617"/>
                  <a:pt x="4841116" y="3309617"/>
                  <a:pt x="4678875" y="3497799"/>
                </a:cubicBezTo>
                <a:cubicBezTo>
                  <a:pt x="4516621" y="3685970"/>
                  <a:pt x="4516621" y="3685970"/>
                  <a:pt x="4542597" y="3997484"/>
                </a:cubicBezTo>
                <a:cubicBezTo>
                  <a:pt x="4555576" y="4347913"/>
                  <a:pt x="4555576" y="4347913"/>
                  <a:pt x="4665896" y="4451744"/>
                </a:cubicBezTo>
                <a:cubicBezTo>
                  <a:pt x="4776224" y="4555566"/>
                  <a:pt x="4776224" y="4555566"/>
                  <a:pt x="4951431" y="4568553"/>
                </a:cubicBezTo>
                <a:cubicBezTo>
                  <a:pt x="5126637" y="4581542"/>
                  <a:pt x="5126637" y="4581542"/>
                  <a:pt x="5366754" y="4594511"/>
                </a:cubicBezTo>
                <a:cubicBezTo>
                  <a:pt x="5606871" y="4607473"/>
                  <a:pt x="5606871" y="4607473"/>
                  <a:pt x="5879418" y="4763236"/>
                </a:cubicBezTo>
                <a:cubicBezTo>
                  <a:pt x="6203889" y="4841109"/>
                  <a:pt x="6203889" y="4841109"/>
                  <a:pt x="6489424" y="4918982"/>
                </a:cubicBezTo>
                <a:cubicBezTo>
                  <a:pt x="6736022" y="4983876"/>
                  <a:pt x="6736022" y="4983876"/>
                  <a:pt x="6989109" y="5081217"/>
                </a:cubicBezTo>
                <a:cubicBezTo>
                  <a:pt x="7242192" y="5178569"/>
                  <a:pt x="7242192" y="5178569"/>
                  <a:pt x="7410922" y="5282389"/>
                </a:cubicBezTo>
                <a:cubicBezTo>
                  <a:pt x="7605604" y="5399199"/>
                  <a:pt x="7605604" y="5399199"/>
                  <a:pt x="7566668" y="5587392"/>
                </a:cubicBezTo>
                <a:cubicBezTo>
                  <a:pt x="7527729" y="5775585"/>
                  <a:pt x="7527729" y="5775585"/>
                  <a:pt x="7430390" y="5970268"/>
                </a:cubicBezTo>
                <a:cubicBezTo>
                  <a:pt x="7333067" y="6164959"/>
                  <a:pt x="7333067" y="6164959"/>
                  <a:pt x="7268154" y="6346654"/>
                </a:cubicBezTo>
                <a:cubicBezTo>
                  <a:pt x="7203241" y="6528350"/>
                  <a:pt x="7203241" y="6528350"/>
                  <a:pt x="7346027" y="6632189"/>
                </a:cubicBezTo>
                <a:cubicBezTo>
                  <a:pt x="7540710" y="6774956"/>
                  <a:pt x="7540710" y="6774956"/>
                  <a:pt x="7631562" y="6813893"/>
                </a:cubicBezTo>
                <a:cubicBezTo>
                  <a:pt x="7722413" y="6852832"/>
                  <a:pt x="7722413" y="6852832"/>
                  <a:pt x="7826244" y="6833361"/>
                </a:cubicBezTo>
                <a:cubicBezTo>
                  <a:pt x="7930076" y="6813892"/>
                  <a:pt x="7930076" y="6813892"/>
                  <a:pt x="8111779" y="6774956"/>
                </a:cubicBezTo>
                <a:cubicBezTo>
                  <a:pt x="8293485" y="6736036"/>
                  <a:pt x="8293485" y="6736036"/>
                  <a:pt x="8669869" y="6736020"/>
                </a:cubicBezTo>
                <a:cubicBezTo>
                  <a:pt x="8566038" y="6736020"/>
                  <a:pt x="8566038" y="6736020"/>
                  <a:pt x="8630932" y="6658147"/>
                </a:cubicBezTo>
                <a:cubicBezTo>
                  <a:pt x="8695832" y="6580279"/>
                  <a:pt x="8695832" y="6580279"/>
                  <a:pt x="8832105" y="6463465"/>
                </a:cubicBezTo>
                <a:cubicBezTo>
                  <a:pt x="8968385" y="6346659"/>
                  <a:pt x="8968385" y="6346659"/>
                  <a:pt x="9124129" y="6223356"/>
                </a:cubicBezTo>
                <a:cubicBezTo>
                  <a:pt x="9279869" y="6100050"/>
                  <a:pt x="9279869" y="6100050"/>
                  <a:pt x="9383706" y="6022184"/>
                </a:cubicBezTo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31"/>
          <p:cNvSpPr txBox="1"/>
          <p:nvPr>
            <p:custDataLst>
              <p:tags r:id="rId24"/>
            </p:custDataLst>
          </p:nvPr>
        </p:nvSpPr>
        <p:spPr>
          <a:xfrm>
            <a:off x="1418801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7" name="文本框 32"/>
          <p:cNvSpPr txBox="1"/>
          <p:nvPr>
            <p:custDataLst>
              <p:tags r:id="rId25"/>
            </p:custDataLst>
          </p:nvPr>
        </p:nvSpPr>
        <p:spPr>
          <a:xfrm>
            <a:off x="1418800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8" name="文本框 33"/>
          <p:cNvSpPr txBox="1"/>
          <p:nvPr>
            <p:custDataLst>
              <p:tags r:id="rId26"/>
            </p:custDataLst>
          </p:nvPr>
        </p:nvSpPr>
        <p:spPr>
          <a:xfrm>
            <a:off x="1418801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9" name="文本框 34"/>
          <p:cNvSpPr txBox="1"/>
          <p:nvPr>
            <p:custDataLst>
              <p:tags r:id="rId27"/>
            </p:custDataLst>
          </p:nvPr>
        </p:nvSpPr>
        <p:spPr>
          <a:xfrm>
            <a:off x="1418800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0" name="文本框 35"/>
          <p:cNvSpPr txBox="1"/>
          <p:nvPr>
            <p:custDataLst>
              <p:tags r:id="rId28"/>
            </p:custDataLst>
          </p:nvPr>
        </p:nvSpPr>
        <p:spPr>
          <a:xfrm>
            <a:off x="1418801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1" name="文本框 36"/>
          <p:cNvSpPr txBox="1"/>
          <p:nvPr>
            <p:custDataLst>
              <p:tags r:id="rId29"/>
            </p:custDataLst>
          </p:nvPr>
        </p:nvSpPr>
        <p:spPr>
          <a:xfrm>
            <a:off x="1418800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2" name="文本框 49"/>
          <p:cNvSpPr txBox="1"/>
          <p:nvPr>
            <p:custDataLst>
              <p:tags r:id="rId30"/>
            </p:custDataLst>
          </p:nvPr>
        </p:nvSpPr>
        <p:spPr>
          <a:xfrm>
            <a:off x="7987600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3" name="文本框 50"/>
          <p:cNvSpPr txBox="1"/>
          <p:nvPr>
            <p:custDataLst>
              <p:tags r:id="rId31"/>
            </p:custDataLst>
          </p:nvPr>
        </p:nvSpPr>
        <p:spPr>
          <a:xfrm>
            <a:off x="7987599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4" name="文本框 47"/>
          <p:cNvSpPr txBox="1"/>
          <p:nvPr>
            <p:custDataLst>
              <p:tags r:id="rId32"/>
            </p:custDataLst>
          </p:nvPr>
        </p:nvSpPr>
        <p:spPr>
          <a:xfrm>
            <a:off x="7987600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5" name="文本框 48"/>
          <p:cNvSpPr txBox="1"/>
          <p:nvPr>
            <p:custDataLst>
              <p:tags r:id="rId33"/>
            </p:custDataLst>
          </p:nvPr>
        </p:nvSpPr>
        <p:spPr>
          <a:xfrm>
            <a:off x="7987599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6" name="文本框 45"/>
          <p:cNvSpPr txBox="1"/>
          <p:nvPr>
            <p:custDataLst>
              <p:tags r:id="rId34"/>
            </p:custDataLst>
          </p:nvPr>
        </p:nvSpPr>
        <p:spPr>
          <a:xfrm>
            <a:off x="7987600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7" name="文本框 46"/>
          <p:cNvSpPr txBox="1"/>
          <p:nvPr>
            <p:custDataLst>
              <p:tags r:id="rId35"/>
            </p:custDataLst>
          </p:nvPr>
        </p:nvSpPr>
        <p:spPr>
          <a:xfrm>
            <a:off x="7987599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2"/>
            </p:custDataLst>
          </p:nvPr>
        </p:nvCxnSpPr>
        <p:spPr>
          <a:xfrm>
            <a:off x="7239000" y="1667828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239000" y="2061528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947025" y="2025333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烟花粒子系统</a:t>
            </a: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239000" y="276764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7947025" y="273081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天空和地面</a:t>
            </a: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7239000" y="347376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7947025" y="343693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endParaRPr lang="zh-CN" altLang="en-US" sz="2000" b="1" spc="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7239000" y="417988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7947025" y="414305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高斯模糊</a:t>
            </a: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泛光</a:t>
            </a: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lang="zh-CN" altLang="en-US" sz="2000" b="1" spc="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7239000" y="488600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</a:p>
        </p:txBody>
      </p:sp>
      <p:sp>
        <p:nvSpPr>
          <p:cNvPr id="47" name="文本框 46"/>
          <p:cNvSpPr txBox="1"/>
          <p:nvPr>
            <p:custDataLst>
              <p:tags r:id="rId12"/>
            </p:custDataLst>
          </p:nvPr>
        </p:nvSpPr>
        <p:spPr>
          <a:xfrm>
            <a:off x="7947025" y="484917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单击此处添加标题内容</a:t>
            </a:r>
          </a:p>
        </p:txBody>
      </p:sp>
      <p:sp>
        <p:nvSpPr>
          <p:cNvPr id="48" name="文本框 47"/>
          <p:cNvSpPr txBox="1"/>
          <p:nvPr>
            <p:custDataLst>
              <p:tags r:id="rId13"/>
            </p:custDataLst>
          </p:nvPr>
        </p:nvSpPr>
        <p:spPr>
          <a:xfrm>
            <a:off x="7947025" y="555529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单击此处添加标题内容</a:t>
            </a:r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7239000" y="559212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06.</a:t>
            </a:r>
          </a:p>
        </p:txBody>
      </p:sp>
      <p:sp>
        <p:nvSpPr>
          <p:cNvPr id="16" name="文本框 15"/>
          <p:cNvSpPr txBox="1"/>
          <p:nvPr>
            <p:custDataLst>
              <p:tags r:id="rId15"/>
            </p:custDataLst>
          </p:nvPr>
        </p:nvSpPr>
        <p:spPr>
          <a:xfrm>
            <a:off x="7238999" y="704532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单击此处添加副标题内容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5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14"/>
          <p:cNvSpPr txBox="1"/>
          <p:nvPr>
            <p:custDataLst>
              <p:tags r:id="rId6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您的正文已经简明扼要，字字珠玑，但信息却错综复杂，需要用更多的文字来表述；但请您尽可能提炼思想的精髓，否则容易造成观者的阅读压力，适得其反。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正如我们都希望改变世界，希望给人带去光明，但更多时候只需播下一颗种子，自然有微光照拂，雨露滋养。恰如其分的表达观点，往往可以事半功倍。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单击此处输入你的正文，文字是您思想的提炼。</a:t>
            </a: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5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6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我们是致力于研究AI智能创作PPT的一个团队;我们潜心钻研幻灯片的演示规律与创作思路，希望通过人工智能解放用户双手，不仅高效，而且精准。</a:t>
            </a: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我们拥有金山办公软件30年的技术积累，WPS的300,000,000个忠实用户；以及一支富有研究精神，匠心做事的团队。</a:t>
            </a:r>
          </a:p>
        </p:txBody>
      </p:sp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760154" y="1742574"/>
            <a:ext cx="4880440" cy="366033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/>
          <p:cNvPicPr/>
          <p:nvPr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/>
          <p:cNvSpPr txBox="1"/>
          <p:nvPr>
            <p:custDataLst>
              <p:tags r:id="rId5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您的正文已经简明扼要，字字珠玑，但信息却错综复杂，需要用更多的文字来表述；但请您尽可能提炼思想的精髓，否则容易造成观者的阅读压力，适得其反。</a:t>
            </a: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正如我们都希望改变世界，希望给人带去光明，但更多时候只需播下一颗种子，自然有微光照拂，雨露滋养。</a:t>
            </a:r>
          </a:p>
        </p:txBody>
      </p:sp>
      <p:sp>
        <p:nvSpPr>
          <p:cNvPr id="4" name="文本框 17"/>
          <p:cNvSpPr txBox="1"/>
          <p:nvPr>
            <p:custDataLst>
              <p:tags r:id="rId6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单击此处添加小标题</a:t>
            </a:r>
          </a:p>
        </p:txBody>
      </p:sp>
      <p:cxnSp>
        <p:nvCxnSpPr>
          <p:cNvPr id="5" name="直接连接符 21"/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0"/>
          <p:cNvSpPr txBox="1"/>
          <p:nvPr>
            <p:custDataLst>
              <p:tags r:id="rId8"/>
            </p:custDataLst>
          </p:nvPr>
        </p:nvSpPr>
        <p:spPr>
          <a:xfrm>
            <a:off x="6659881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您的正文已经简明扼要，字字珠玑，但信息却错综复杂，需要用更多的文字来表述；但请您尽可能提炼思想的精髓，否则容易造成观者的阅读压力，适得其反。</a:t>
            </a: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正如我们都希望改变世界，希望给人带去光明，但更多时候只需播下一颗种子，自然有微光照拂，雨露滋养。</a:t>
            </a:r>
          </a:p>
        </p:txBody>
      </p:sp>
      <p:sp>
        <p:nvSpPr>
          <p:cNvPr id="7" name="文本框 31"/>
          <p:cNvSpPr txBox="1"/>
          <p:nvPr>
            <p:custDataLst>
              <p:tags r:id="rId9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单击此处添加小标题</a:t>
            </a:r>
          </a:p>
        </p:txBody>
      </p: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4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08399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您的正文已经简明扼要，字字珠玑，但信息却错综复杂，需要用更多的文字来表述；但请您尽可能提炼思想的精髓，否则容易造成观者的阅读压力，适得其反;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正如我们都希望改变世界，希望给人带去光明，但更多时候只需播下一颗种子。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458500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您的正文已经简明扼要，字字珠玑，但信息却错综复杂，需要用更多的文字来表述；但请您尽可能提炼思想的精髓，否则容易造成观者的阅读压力，适得其反;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正如我们都希望改变世界，希望给人带去光明，但更多时候只需播下一颗种子。</a:t>
            </a:r>
          </a:p>
        </p:txBody>
      </p:sp>
      <p:cxnSp>
        <p:nvCxnSpPr>
          <p:cNvPr id="5" name="直接连接符 24"/>
          <p:cNvCxnSpPr/>
          <p:nvPr>
            <p:custDataLst>
              <p:tags r:id="rId7"/>
            </p:custDataLst>
          </p:nvPr>
        </p:nvCxnSpPr>
        <p:spPr>
          <a:xfrm>
            <a:off x="6095998" y="1591374"/>
            <a:ext cx="0" cy="44208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llNWQ3MjdjOGY2NjE4OTU1YjM4YTI2ZmIwYTJkM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8、21、22、24、25、28、35、38"/>
  <p:tag name="KSO_WM_SLIDE_ID" val="custom2020442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22"/>
  <p:tag name="KSO_WM_SLIDE_LAYOUT" val="a_b"/>
  <p:tag name="KSO_WM_SLIDE_LAYOUT_CNT" val="1_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年终总结"/>
  <p:tag name="KSO_WM_UNIT_TEXT_FILL_FORE_SCHEMECOLOR_INDEX_BRIGHTNESS" val="0.15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422_1*b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25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1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1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副标题内容"/>
  <p:tag name="KSO_WM_UNIT_TEXT_FILL_FORE_SCHEMECOLOR_INDEX_BRIGHTNESS" val="0.35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"/>
  <p:tag name="KSO_WM_SLIDE_ID" val="custom20204422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2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2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2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2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2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4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4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4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4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4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4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22_4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22_4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4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6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6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6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6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6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22_6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22_6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4422_6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4422_6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04422_6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custom20204422_6*l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22"/>
  <p:tag name="KSO_WM_SLIDE_LAYOUT" val="a_b_e"/>
  <p:tag name="KSO_WM_SLIDE_LAYOUT_CNT" val="1_1_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22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f_i"/>
  <p:tag name="KSO_WM_SLIDE_LAYOUT_CNT" val="1_1_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8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8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8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8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8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SLIDE_ID" val="custom20204422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TEMPLATE_CATEGORY" val="custom"/>
  <p:tag name="KSO_WM_TEMPLATE_INDEX" val="20204422"/>
  <p:tag name="KSO_WM_SLIDE_LAYOUT" val="a_i_h"/>
  <p:tag name="KSO_WM_SLIDE_LAYOUT_CNT" val="1_1_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9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9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422_9*h_i*1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422_9*h_i*2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9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SM_LIMIT_TYPE" val="1"/>
  <p:tag name="KSO_WM_UNIT_VALUE" val="1016*1355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1_1"/>
  <p:tag name="KSO_WM_UNIT_ID" val="custom20204422_9*h_d*1_1"/>
  <p:tag name="KSO_WM_TEMPLATE_CATEGORY" val="custom"/>
  <p:tag name="KSO_WM_TEMPLATE_INDEX" val="20204422"/>
  <p:tag name="KSO_WM_UNIT_SUPPORT_UNIT_TYPE" val="[&quot;all&quot;]"/>
  <p:tag name="KSO_WM_UNIT_LAYERLEVEL" val="1_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0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4422_10*h_a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8,&quot;bottom&quot;:2.5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2,&quot;top&quot;:1.69,&quot;right&quot;:1.69,&quot;bottom&quot;:2.54},&quot;edge&quot;:{&quot;left&quot;:false,&quot;top&quot;:false,&quot;right&quot;:true,&quot;bottom&quot;:true}}]}]}"/>
  <p:tag name="KSO_WM_SLIDE_BACKGROUND" val="[&quot;general&quot;,&quot;navigation&quot;]"/>
  <p:tag name="KSO_WM_SLIDE_RATIO" val="1.777778"/>
  <p:tag name="KSO_WM_SLIDE_ID" val="custom20204422_11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64.189*348.094"/>
  <p:tag name="KSO_WM_SLIDE_POSITION" val="47.9054*119.906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1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1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1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1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1*z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4_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2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2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2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12*d*2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12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custom20204422_12*d*3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custom20204422_12*d*4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13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185*21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13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82.3},&quot;minSize&quot;:{&quot;size1&quot;:82.3},&quot;maxSize&quot;:{&quot;size1&quot;:82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887139142,&quot;right&quot;:0.0,&quot;bottom&quot;:0.0887139142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2.54,&quot;top&quot;:3.39,&quot;right&quot;:0.394,&quot;bottom&quot;:3.39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3.39,&quot;right&quot;:2.54,&quot;bottom&quot;:3.39},&quot;edge&quot;:{&quot;left&quot;:false,&quot;top&quot;:true,&quot;right&quot;:true,&quot;bottom&quot;:true}}]}"/>
  <p:tag name="KSO_WM_SLIDE_CAN_ADD_NAVIGATION" val="1"/>
  <p:tag name="KSO_WM_SLIDE_BACKGROUND" val="[&quot;general&quot;,&quot;belt&quot;]"/>
  <p:tag name="KSO_WM_SLIDE_RATIO" val="1.777778"/>
  <p:tag name="KSO_WM_SLIDE_ID" val="custom20204422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60*492"/>
  <p:tag name="KSO_WM_SLIDE_POSITION" val="0*47"/>
  <p:tag name="KSO_WM_TAG_VERSION" val="1.0"/>
  <p:tag name="KSO_WM_BEAUTIFY_FLAG" val="#wm#"/>
  <p:tag name="KSO_WM_TEMPLATE_CATEGORY" val="custom"/>
  <p:tag name="KSO_WM_TEMPLATE_INDEX" val="20204422"/>
  <p:tag name="KSO_WM_SLIDE_LAYOUT" val="a_f_i"/>
  <p:tag name="KSO_WM_SLIDE_LAYOUT_CNT" val="1_1_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4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4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2;16;2"/>
  <p:tag name="KSO_WM_UNIT_BLOCK" val="0"/>
  <p:tag name="KSO_WM_UNIT_SUBTYPE" val="a"/>
  <p:tag name="KSO_WM_UNIT_NOCLEAR" val="0"/>
  <p:tag name="KSO_WM_UNIT_VALUE" val="3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14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。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5"/>
  <p:tag name="KSO_WM_SLIDE_SIZE" val="723.5*43.55"/>
  <p:tag name="KSO_WM_SLIDE_POSITION" val="118.3*297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5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5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5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6"/>
  <p:tag name="KSO_WM_SLIDE_SIZE" val="564.9*36.3"/>
  <p:tag name="KSO_WM_SLIDE_POSITION" val="198.1*296.8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6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6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6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422_16*l_z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6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6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6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17"/>
  <p:tag name="KSO_WM_SLIDE_SIZE" val="812.45*141.35"/>
  <p:tag name="KSO_WM_SLIDE_POSITION" val="74.2854*199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422_1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422_1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7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422_17*l_z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2"/>
  <p:tag name="KSO_WM_UNIT_ID" val="custom20204422_17*l_z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7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7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7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7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7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7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8"/>
  <p:tag name="KSO_WM_SLIDE_SIZE" val="591.25*179.75"/>
  <p:tag name="KSO_WM_SLIDE_POSITION" val="184.9*213.1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2_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8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8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8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18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18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8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8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18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18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18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18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8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8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8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8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8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8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19"/>
  <p:tag name="KSO_WM_SLIDE_SIZE" val="812.45*243.8"/>
  <p:tag name="KSO_WM_SLIDE_POSITION" val="74.3*187.9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4_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422_1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422_19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9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9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9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19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19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8"/>
  <p:tag name="KSO_WM_UNIT_ID" val="custom20204422_19*i*8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19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19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3"/>
  <p:tag name="KSO_WM_UNIT_ID" val="custom20204422_19*z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4"/>
  <p:tag name="KSO_WM_UNIT_ID" val="custom20204422_19*z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5_1"/>
  <p:tag name="KSO_WM_UNIT_ID" val="custom20204422_19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5_1"/>
  <p:tag name="KSO_WM_UNIT_ID" val="custom20204422_19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19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19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9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9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9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9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9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9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2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20"/>
  <p:tag name="KSO_WM_SLIDE_SIZE" val="812.45*243.8"/>
  <p:tag name="KSO_WM_SLIDE_POSITION" val="74.3*187.9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3_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20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20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20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20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20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20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20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20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3"/>
  <p:tag name="KSO_WM_UNIT_ID" val="custom20204422_20*z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20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5_1"/>
  <p:tag name="KSO_WM_UNIT_ID" val="custom20204422_20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5_1"/>
  <p:tag name="KSO_WM_UNIT_ID" val="custom20204422_20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6_1"/>
  <p:tag name="KSO_WM_UNIT_ID" val="custom20204422_20*l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6_1"/>
  <p:tag name="KSO_WM_UNIT_ID" val="custom20204422_20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20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20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20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20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20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20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20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20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3},&quot;minSize&quot;:{&quot;size1&quot;:33.3},&quot;maxSize&quot;:{&quot;size1&quot;:3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55.6},&quot;minSize&quot;:{&quot;size1&quot;:55.6},&quot;maxSize&quot;:{&quot;size1&quot;:55.6},&quot;edge&quot;:{&quot;left&quot;:false,&quot;top&quot;:true,&quot;right&quot;:true,&quot;bottom&quot;:true},&quot;subLayout&quot;:[{&quot;direction&quot;:0,&quot;horizontalAlign&quot;:1,&quot;verticalAlign&quot;:1,&quot;type&quot;:0,&quot;diagramDirection&quot;:0,&quot;canSetOverLayout&quot;:1,&quot;isOverLayout&quot;:1,&quot;margin&quot;:{&quot;left&quot;:0.026,&quot;top&quot;:2.54,&quot;right&quot;:1.244,&quot;bottom&quot;:2.54},&quot;marginOverLayout&quot;:{&quot;left&quot;:-1.0,&quot;top&quot;:0.0,&quot;right&quot;:1.244,&quot;bottom&quot;:0.0},&quot;edge&quot;:{&quot;left&quot;:false,&quot;top&quot;:true,&quot;right&quot;:false,&quot;bottom&quot;:true}},{&quot;direction&quot;:0,&quot;horizontalAlign&quot;:1,&quot;verticalAlign&quot;:1,&quot;type&quot;:0,&quot;diagramDirection&quot;:0,&quot;canSetOverLayout&quot;:0,&quot;isOverLayout&quot;:0,&quot;margin&quot;:{&quot;left&quot;:0.026,&quot;top&quot;:2.54,&quot;right&quot;:1.69,&quot;bottom&quot;:2.54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SLIDE_ID" val="custom20204422_2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1"/>
  <p:tag name="KSO_WM_SLIDE_SIZE" val="959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"/>
  <p:tag name="KSO_WM_SLIDE_LAYOUT_CNT" val="1_1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21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1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8;2"/>
  <p:tag name="KSO_WM_UNIT_BLOCK" val="0"/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1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2;36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UBTYPE" val="a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422_21*f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。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1*d*1"/>
  <p:tag name="KSO_WM_TEMPLATE_CATEGORY" val="custom"/>
  <p:tag name="KSO_WM_TEMPLATE_INDEX" val="20204422"/>
  <p:tag name="KSO_WM_UNIT_SUPPORT_UNIT_TYPE" val="[&quot;d&quot;,&quot;α&quot;,&quot;β&quot;,&quot;η&quot;]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4.2},&quot;minSize&quot;:{&quot;size1&quot;:19.2},&quot;maxSize&quot;:{&quot;size1&quot;:45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822},&quot;edge&quot;:{&quot;left&quot;:true,&quot;top&quot;:true,&quot;right&quot;:true,&quot;bottom&quot;:false},&quot;backgroundInfo&quot;:[{&quot;type&quot;:&quot;topBottom&quot;,&quot;left&quot;:0.0,&quot;top&quot;:0.0,&quot;right&quot;:0.0,&quot;bottom&quot;:-0.8688097,&quot;leftAbs&quot;:true,&quot;topAbs&quot;:true,&quot;rightAbs&quot;:true,&quot;bottomAbs&quot;:false}]},{&quot;direction&quot;:1,&quot;horizontalAlign&quot;:-1,&quot;verticalAlign&quot;:-1,&quot;type&quot;:0,&quot;diagramDirection&quot;:0,&quot;canSetOverLayout&quot;:0,&quot;isOverLayout&quot;:0,&quot;normalSize&quot;:{&quot;size1&quot;:50.5},&quot;minSize&quot;:{&quot;size1&quot;:34.5},&quot;maxSize&quot;:{&quot;size1&quot;:66.8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0.394,&quot;bottom&quot;:1.682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26,&quot;right&quot;:1.69,&quot;bottom&quot;:1.682},&quot;edge&quot;:{&quot;left&quot;:false,&quot;top&quot;:false,&quot;right&quot;:true,&quot;bottom&quot;:true}}]}]}"/>
  <p:tag name="KSO_WM_SLIDE_CAN_ADD_NAVIGATION" val="1"/>
  <p:tag name="KSO_WM_SLIDE_BACKGROUND" val="[&quot;general&quot;,&quot;topBottom&quot;]"/>
  <p:tag name="KSO_WM_SLIDE_RATIO" val="1.777778"/>
  <p:tag name="KSO_WM_SLIDE_ID" val="custom20204422_2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2"/>
  <p:tag name="KSO_WM_SLIDE_SIZE" val="960*491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d_f_i"/>
  <p:tag name="KSO_WM_SLIDE_LAYOUT_CNT" val="2_1_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2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2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2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8;2"/>
  <p:tag name="KSO_WM_UNIT_BLOCK" val="0"/>
  <p:tag name="KSO_WM_UNIT_SM_LIMIT_TYPE" val="1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2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2-1&quot;,&quot;selected&quot;:&quot;2-1&quot;}"/>
  <p:tag name="KSO_WM_UNIT_BLOCK" val="0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22*d*2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2-1&quot;,&quot;selected&quot;:&quot;2-1&quot;}"/>
  <p:tag name="KSO_WM_UNIT_BLOCK" val="0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2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50.1},&quot;minSize&quot;:{&quot;size1&quot;:31.6},&quot;maxSize&quot;:{&quot;size1&quot;:66.6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1,&quot;isOverLayout&quot;:1,&quot;margin&quot;:{&quot;left&quot;:1.27,&quot;top&quot;:2.54,&quot;right&quot;:0.026,&quot;bottom&quot;:2.54},&quot;marginOverLayout&quot;:{&quot;left&quot;:0.0,&quot;top&quot;:0.0,&quot;right&quot;:0.026,&quot;bottom&quot;:0.0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false,&quot;top&quot;:true,&quot;right&quot;:true,&quot;bottom&quot;:true}}]}"/>
  <p:tag name="KSO_WM_SLIDE_CAN_ADD_NAVIGATION" val="1"/>
  <p:tag name="KSO_WM_SLIDE_BACKGROUND" val="[&quot;general&quot;,&quot;belt&quot;,&quot;leftRight&quot;]"/>
  <p:tag name="KSO_WM_SLIDE_RATIO" val="1.777778"/>
  <p:tag name="KSO_WM_SLIDE_ID" val="custom20204422_2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3"/>
  <p:tag name="KSO_WM_SLIDE_SIZE" val="960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_k"/>
  <p:tag name="KSO_WM_SLIDE_LAYOUT_CNT" val="1_1_1_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904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3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6;44;4"/>
  <p:tag name="KSO_WM_UNIT_BLOCK" val="0"/>
  <p:tag name="KSO_WM_UNIT_ISCONTENTSTITLE" val="0"/>
  <p:tag name="KSO_WM_UNIT_ISNUMDGMTITLE" val="0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内容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23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4422_23*k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LOGO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0,&quot;verticalAlign&quot;:0,&quot;type&quot;:1,&quot;diagramDirection&quot;:0,&quot;canSetOverLayout&quot;:0,&quot;isOverLayout&quot;:0,&quot;normalSize&quot;:{&quot;size1&quot;:53.5},&quot;minSize&quot;:{&quot;size1&quot;:40.8},&quot;maxSize&quot;:{&quot;size1&quot;:67.1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1,&quot;diagramDirection&quot;:0,&quot;canSetOverLayout&quot;:1,&quot;isOverLayout&quot;:0,&quot;margin&quot;:{&quot;left&quot;:1.688,&quot;top&quot;:1.679,&quot;right&quot;:1.688,&quot;bottom&quot;:1.358},&quot;marginOverLayout&quot;:{&quot;left&quot;:0.0,&quot;top&quot;:0.0,&quot;right&quot;:0.0,&quot;bottom&quot;:1.358},&quot;edge&quot;:{&quot;left&quot;:tru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688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ID" val="custom20204422_24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4"/>
  <p:tag name="KSO_WM_SLIDE_SIZE" val="959*515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_i"/>
  <p:tag name="KSO_WM_SLIDE_LAYOUT_CNT" val="1_4_1_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4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4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4*d*1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24*d*2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custom20204422_24*d*3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custom20204422_24*d*4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2;44;4"/>
  <p:tag name="KSO_WM_UNIT_BLOCK" val="1"/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20;2"/>
  <p:tag name="KSO_WM_UNIT_BLOCK" val="0"/>
  <p:tag name="KSO_WM_UNIT_SUBTYPE" val="a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4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2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5"/>
  <p:tag name="KSO_WM_SLIDE_SIZE" val="960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"/>
  <p:tag name="KSO_WM_SLIDE_LAYOUT_CNT" val="1_1_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5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25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5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5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内容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5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。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5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22_25*i*6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25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22_25*i*5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6"/>
  <p:tag name="KSO_WM_SLIDE_SIZE" val="773.65*214.785"/>
  <p:tag name="KSO_WM_SLIDE_POSITION" val="92.9935*192.655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6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6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6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6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1*10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6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6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6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6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7*9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6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6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7"/>
  <p:tag name="KSO_WM_SLIDE_SIZE" val="773.65*306"/>
  <p:tag name="KSO_WM_SLIDE_POSITION" val="92.9936*147.047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7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7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7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7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7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7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7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7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7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7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7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7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7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7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7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28"/>
  <p:tag name="KSO_WM_SLIDE_SIZE" val="772.7*321.236"/>
  <p:tag name="KSO_WM_SLIDE_POSITION" val="93.4686*139.43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8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8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8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8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8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8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8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8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8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8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8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8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8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8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8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8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8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8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28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28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28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28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28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29"/>
  <p:tag name="KSO_WM_SLIDE_SIZE" val="773.221*328.2"/>
  <p:tag name="KSO_WM_SLIDE_POSITION" val="93.2081*135.947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9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9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9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9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9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9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9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9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9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9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9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9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9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9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9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9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9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29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29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29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29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29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22_29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2"/>
  <p:tag name="KSO_WM_UNIT_ID" val="custom20204422_29*l_h_i*1_5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2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5_1"/>
  <p:tag name="KSO_WM_UNIT_ID" val="custom20204422_29*l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22_29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22_29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30"/>
  <p:tag name="KSO_WM_SLIDE_SIZE" val="764.51*335.758"/>
  <p:tag name="KSO_WM_SLIDE_POSITION" val="95.1987*132.168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3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30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30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3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30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30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30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30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2"/>
  <p:tag name="KSO_WM_UNIT_ID" val="custom20204422_30*l_h_i*1_5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2"/>
  <p:tag name="KSO_WM_UNIT_ID" val="custom20204422_30*l_h_i*1_6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30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5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30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30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30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30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7*7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30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30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30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30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30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30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30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22_30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22_30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6_1"/>
  <p:tag name="KSO_WM_UNIT_ID" val="custom20204422_30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6_1"/>
  <p:tag name="KSO_WM_UNIT_ID" val="custom20204422_30*l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30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3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30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30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5*8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30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22_30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2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5_1"/>
  <p:tag name="KSO_WM_UNIT_ID" val="custom20204422_30*l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1"/>
  <p:tag name="KSO_WM_UNIT_ID" val="custom20204422_30*l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5*9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6_1"/>
  <p:tag name="KSO_WM_UNIT_ID" val="custom20204422_30*l_h_x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1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31"/>
  <p:tag name="KSO_WM_SLIDE_SIZE" val="959.956*321.293"/>
  <p:tag name="KSO_WM_SLIDE_POSITION" val="0.0219685*158.0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1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1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1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1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5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1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3"/>
  <p:tag name="KSO_WM_UNIT_COLOR_SCHEME_PARENT_PAGE" val="0_5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1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9"/>
  <p:tag name="KSO_WM_UNIT_COLOR_SCHEME_PARENT_PAGE" val="0_5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1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0"/>
  <p:tag name="KSO_WM_UNIT_COLOR_SCHEME_PARENT_PAGE" val="0_5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1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1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1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5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1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4"/>
  <p:tag name="KSO_WM_UNIT_COLOR_SCHEME_PARENT_PAGE" val="0_5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1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1"/>
  <p:tag name="KSO_WM_UNIT_COLOR_SCHEME_PARENT_PAGE" val="0_5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1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2"/>
  <p:tag name="KSO_WM_UNIT_COLOR_SCHEME_PARENT_PAGE" val="0_5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1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1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1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32"/>
  <p:tag name="KSO_WM_SLIDE_SIZE" val="959.956*321.293"/>
  <p:tag name="KSO_WM_SLIDE_POSITION" val="0.0219685*158.15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2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2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2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2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6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2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6"/>
  <p:tag name="KSO_WM_UNIT_COLOR_SCHEME_PARENT_PAGE" val="0_6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2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25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2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26"/>
  <p:tag name="KSO_WM_UNIT_COLOR_SCHEME_PARENT_PAGE" val="0_6"/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2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2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2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2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3"/>
  <p:tag name="KSO_WM_UNIT_COLOR_SCHEME_PARENT_PAGE" val="0_6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2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27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2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28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2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4422_32*m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204422_32*m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4422_32*m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三步"/>
  <p:tag name="KSO_WM_UNIT_TEXT_FILL_FORE_SCHEMECOLOR_INDEX" val="14"/>
  <p:tag name="KSO_WM_UNIT_TEXT_FILL_TYPE" val="1"/>
  <p:tag name="KSO_WM_UNIT_USESOURCEFORMAT_APPLY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4"/>
  <p:tag name="KSO_WM_UNIT_COLOR_SCHEME_PARENT_PAGE" val="0_6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custom20204422_32*m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1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custom20204422_32*m_h_h_f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32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custom20204422_32*m_h_h_a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2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2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3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3"/>
  <p:tag name="KSO_WM_SLIDE_SIZE" val="959.956*325.293"/>
  <p:tag name="KSO_WM_SLIDE_POSITION" val="0.0219685*154.482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3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3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3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3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3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3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3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3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4422_33*m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204422_33*m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custom20204422_33*m_h_h_a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第三步"/>
  <p:tag name="KSO_WM_UNIT_TEXT_FILL_FORE_SCHEMECOLOR_INDEX" val="14"/>
  <p:tag name="KSO_WM_UNIT_TEXT_FILL_TYPE" val="1"/>
  <p:tag name="KSO_WM_UNIT_USESOURCEFORMAT_APPLY" val="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25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custom20204422_33*m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6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custom20204422_33*m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1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4_1_1"/>
  <p:tag name="KSO_WM_UNIT_ID" val="custom20204422_33*m_h_h_a*1_4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第四步"/>
  <p:tag name="KSO_WM_UNIT_TEXT_FILL_FORE_SCHEMECOLOR_INDEX" val="14"/>
  <p:tag name="KSO_WM_UNIT_TEXT_FILL_TYPE" val="1"/>
  <p:tag name="KSO_WM_UNIT_USESOURCEFORMAT_APPLY" val="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3"/>
  <p:tag name="KSO_WM_UNIT_COLOR_SCHEME_PARENT_PAGE" val="0_7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3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4"/>
  <p:tag name="KSO_WM_UNIT_COLOR_SCHEME_PARENT_PAGE" val="0_7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custom20204422_33*m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5"/>
  <p:tag name="KSO_WM_UNIT_COLOR_SCHEME_PARENT_PAGE" val="0_7"/>
  <p:tag name="KSO_WM_UNIT_VALUE" val="131*15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custom20204422_33*m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6"/>
  <p:tag name="KSO_WM_UNIT_COLOR_SCHEME_PARENT_PAGE" val="0_7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3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2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3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38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3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9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3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0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3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1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custom20204422_33*m_h_h_f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2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4422_33*m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3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4_1_1"/>
  <p:tag name="KSO_WM_UNIT_ID" val="custom20204422_33*m_h_h_f*1_4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4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custom20204422_33*m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3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3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4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34"/>
  <p:tag name="KSO_WM_SLIDE_SIZE" val="767.831*220.006"/>
  <p:tag name="KSO_WM_SLIDE_POSITION" val="95.9028*191.94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4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4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4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4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4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4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4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4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4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4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4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4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4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4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4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4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4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5"/>
  <p:tag name="KSO_WM_SLIDE_SIZE" val="810.799*213.253"/>
  <p:tag name="KSO_WM_SLIDE_POSITION" val="74.4192*196.859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5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5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5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5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5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5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5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5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5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5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5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5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5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5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5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5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5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5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5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5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5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5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5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5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36"/>
  <p:tag name="KSO_WM_SLIDE_SIZE" val="810.799*302.408"/>
  <p:tag name="KSO_WM_SLIDE_POSITION" val="74.4192*165.537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6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6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6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6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6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6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6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422_36*q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6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6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6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6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6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5_1"/>
  <p:tag name="KSO_WM_UNIT_ID" val="custom20204422_36*q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6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6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6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6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6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422_36*q_i*1_4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6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6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6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422_36*q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422_36*q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6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6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37"/>
  <p:tag name="KSO_WM_SLIDE_SIZE" val="810.799*301.801"/>
  <p:tag name="KSO_WM_SLIDE_POSITION" val="74.4192*166.144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7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7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5"/>
  <p:tag name="KSO_WM_UNIT_ID" val="custom20204422_37*q_i*1_5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7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422_37*q_i*1_4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7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7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7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6_1"/>
  <p:tag name="KSO_WM_UNIT_ID" val="custom20204422_37*q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7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422_37*q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7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7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5_1"/>
  <p:tag name="KSO_WM_UNIT_ID" val="custom20204422_37*q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7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7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7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6_1"/>
  <p:tag name="KSO_WM_UNIT_ID" val="custom20204422_37*q_h_x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7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7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6_1"/>
  <p:tag name="KSO_WM_UNIT_ID" val="custom20204422_37*q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6_1"/>
  <p:tag name="KSO_WM_UNIT_ID" val="custom20204422_37*q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422_37*q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422_37*q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7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7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7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7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7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7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422"/>
  <p:tag name="KSO_WM_SLIDE_LAYOUT" val="a"/>
  <p:tag name="KSO_WM_SLIDE_LAYOUT_CNT" val="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3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谢谢聆听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8、21、22、24、25、28、35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76D4F6"/>
      </a:accent1>
      <a:accent2>
        <a:srgbClr val="9EC0FC"/>
      </a:accent2>
      <a:accent3>
        <a:srgbClr val="BEB3FF"/>
      </a:accent3>
      <a:accent4>
        <a:srgbClr val="67593B"/>
      </a:accent4>
      <a:accent5>
        <a:srgbClr val="7B4D3F"/>
      </a:accent5>
      <a:accent6>
        <a:srgbClr val="7B4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2361</Words>
  <Application>Microsoft Office PowerPoint</Application>
  <PresentationFormat>宽屏</PresentationFormat>
  <Paragraphs>271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Arial</vt:lpstr>
      <vt:lpstr>Calibri</vt:lpstr>
      <vt:lpstr>Wingdings</vt:lpstr>
      <vt:lpstr>WPS</vt:lpstr>
      <vt:lpstr>1_Office 主题​​</vt:lpstr>
      <vt:lpstr>第20小组项目汇报</vt:lpstr>
      <vt:lpstr>PowerPoint 演示文稿</vt:lpstr>
      <vt:lpstr>PowerPoint 演示文稿</vt:lpstr>
      <vt:lpstr>PowerPoint 演示文稿</vt:lpstr>
      <vt:lpstr>烟花粒子系统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szk</dc:creator>
  <cp:lastModifiedBy>Junya Wang</cp:lastModifiedBy>
  <cp:revision>8</cp:revision>
  <dcterms:created xsi:type="dcterms:W3CDTF">2023-10-07T11:50:00Z</dcterms:created>
  <dcterms:modified xsi:type="dcterms:W3CDTF">2024-12-11T08:04:11Z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E5B48CA5A5054C96AA7C3D561A3D5DBF_12</vt:lpwstr>
  </property>
  <property fmtid="{D5CDD505-2E9C-101B-9397-08002B2CF9AE}" pid="3" name="KSOProductBuildVer">
    <vt:lpwstr>2052-12.1.0.15374</vt:lpwstr>
  </property>
</Properties>
</file>