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8" r:id="rId2"/>
    <p:sldId id="259" r:id="rId3"/>
    <p:sldId id="257" r:id="rId4"/>
    <p:sldId id="268" r:id="rId5"/>
    <p:sldId id="267" r:id="rId6"/>
    <p:sldId id="271" r:id="rId7"/>
    <p:sldId id="272" r:id="rId8"/>
    <p:sldId id="274" r:id="rId9"/>
    <p:sldId id="276" r:id="rId10"/>
    <p:sldId id="275" r:id="rId11"/>
    <p:sldId id="264" r:id="rId12"/>
    <p:sldId id="273" r:id="rId13"/>
    <p:sldId id="263" r:id="rId14"/>
    <p:sldId id="269" r:id="rId15"/>
    <p:sldId id="277" r:id="rId1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3AC"/>
    <a:srgbClr val="7554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48" d="100"/>
          <a:sy n="48" d="100"/>
        </p:scale>
        <p:origin x="369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9FE40-4DBE-4F01-B0D4-F23081CB8554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57FEE-90D3-4FF9-9691-B17C35935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48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9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5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0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1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9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0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5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5BF7-1DCC-4245-B41E-1ED774A32EFB}" type="datetimeFigureOut">
              <a:rPr lang="fr-FR" smtClean="0"/>
              <a:t>16/09/2025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F316856-5754-4620-A860-47D503D2BF15}"/>
              </a:ext>
            </a:extLst>
          </p:cNvPr>
          <p:cNvSpPr/>
          <p:nvPr/>
        </p:nvSpPr>
        <p:spPr>
          <a:xfrm>
            <a:off x="0" y="-1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C3FA01D-F7DF-8CB4-2BAD-B8C2C501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" y="0"/>
            <a:ext cx="7559483" cy="106918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D9EAFDA-2FE6-8AF6-1760-53FEBFF2D130}"/>
              </a:ext>
            </a:extLst>
          </p:cNvPr>
          <p:cNvSpPr txBox="1"/>
          <p:nvPr/>
        </p:nvSpPr>
        <p:spPr>
          <a:xfrm>
            <a:off x="0" y="9872"/>
            <a:ext cx="2479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/>
              <a:t>Page d’accueil – De connexion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9F4B2C-E599-972A-C087-1E281370EA48}"/>
              </a:ext>
            </a:extLst>
          </p:cNvPr>
          <p:cNvSpPr txBox="1"/>
          <p:nvPr/>
        </p:nvSpPr>
        <p:spPr>
          <a:xfrm>
            <a:off x="1746567" y="1661313"/>
            <a:ext cx="39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Bienvenue sur Requiem for a Spring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0A36D4-3BC1-CBD5-A0C2-AF2EBAABF82B}"/>
              </a:ext>
            </a:extLst>
          </p:cNvPr>
          <p:cNvSpPr txBox="1"/>
          <p:nvPr/>
        </p:nvSpPr>
        <p:spPr>
          <a:xfrm>
            <a:off x="2892596" y="3464592"/>
            <a:ext cx="126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Connexion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73EDFF-61CB-D914-7C8F-610C78F001BA}"/>
              </a:ext>
            </a:extLst>
          </p:cNvPr>
          <p:cNvSpPr txBox="1"/>
          <p:nvPr/>
        </p:nvSpPr>
        <p:spPr>
          <a:xfrm>
            <a:off x="2759066" y="5750169"/>
            <a:ext cx="2041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Pas encore inscrit 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F0CCDC-2297-41EC-6E12-63271927A08B}"/>
              </a:ext>
            </a:extLst>
          </p:cNvPr>
          <p:cNvSpPr txBox="1"/>
          <p:nvPr/>
        </p:nvSpPr>
        <p:spPr>
          <a:xfrm>
            <a:off x="1326887" y="3898673"/>
            <a:ext cx="175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Adresse mail 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4EB5611-79BE-F106-BF11-0821BC6982B4}"/>
              </a:ext>
            </a:extLst>
          </p:cNvPr>
          <p:cNvSpPr txBox="1"/>
          <p:nvPr/>
        </p:nvSpPr>
        <p:spPr>
          <a:xfrm>
            <a:off x="1326886" y="4240421"/>
            <a:ext cx="1750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Mot de passe: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0543F6-B15F-DF47-F498-FB679AF98DBA}"/>
              </a:ext>
            </a:extLst>
          </p:cNvPr>
          <p:cNvSpPr txBox="1"/>
          <p:nvPr/>
        </p:nvSpPr>
        <p:spPr>
          <a:xfrm>
            <a:off x="4933756" y="4488239"/>
            <a:ext cx="13891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Mot de passe oublié 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6EF8859-30A0-0FA3-FCA4-A9BE292D29AB}"/>
              </a:ext>
            </a:extLst>
          </p:cNvPr>
          <p:cNvSpPr txBox="1"/>
          <p:nvPr/>
        </p:nvSpPr>
        <p:spPr>
          <a:xfrm>
            <a:off x="3436343" y="6348369"/>
            <a:ext cx="912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Inscription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011680A-C70D-7A09-41BC-5E9022646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188" y="4517419"/>
            <a:ext cx="119568" cy="2032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BDF79CC-10C7-36F4-83E8-EF723BDD9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57" y="4517420"/>
            <a:ext cx="119568" cy="203249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463059F-401D-6C86-842C-5DE2D126D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31" y="6385242"/>
            <a:ext cx="119568" cy="2032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2B5059A-75F6-CD67-529A-2A1CDE80F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244" y="6385242"/>
            <a:ext cx="119568" cy="203249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814A737-5A71-A2D8-332B-4B8ADE53129C}"/>
              </a:ext>
            </a:extLst>
          </p:cNvPr>
          <p:cNvSpPr txBox="1"/>
          <p:nvPr/>
        </p:nvSpPr>
        <p:spPr>
          <a:xfrm>
            <a:off x="6532298" y="3929451"/>
            <a:ext cx="531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Valider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AF3E9AD-AEBB-8C4D-E2A0-4C22364AA312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D1B87E-D034-5F22-E12E-F9A2E4F5A16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7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D7952-A77E-3942-52DC-7C71EF92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EDE5E8-15A0-983B-A94C-0F1620E4A271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A91C96E7-26A1-5B8D-1492-6656379DB0C5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Validations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AFF2CAC-C9D4-3A85-F087-A22B133FBA3C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EF2E2A-BFE6-C14C-1E26-825B9D7EE6A2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2FABA4-2E0B-EB44-F019-8BF82BA80C35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F3A072A-57BD-FA24-A516-CCCC5507F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3835D37-1F0A-ADEB-F357-86FCD0CFC2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D52629C-E238-56DD-A982-6DA39498A3BA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32C452-89BD-AC83-BE2C-4B69327DDBAF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337E0AE-5C38-6513-C670-3F5D1A769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DE6145B-EA99-5FBA-D19C-D932C2EBA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A39F38E-9410-CD84-E378-AF45CA999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EA7CE6F-A4B3-3386-B51D-4E738982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594437C-C072-C391-CB9F-890412280FCC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7B2977-D511-90BC-E563-EBA834A3FA71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3586C8-2CBB-2F21-596A-53E4E0FE8998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C265F4-E219-56AA-AA02-2AA78589E556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8E0BD1-6D0C-B030-1CEB-B06AB2FA64BC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E31CA7-50D5-E82C-4891-EBEFCD117BD5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ED3D15E-0F2B-5BDE-2B37-75312CF4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1DFCCE1B-70C5-159E-D499-BCC061364087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Validations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04AEF0C-7C10-FF84-B4A9-0E1B29904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93290BC-4FAC-9504-4F7A-B4F0DE1F4D36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6AF5C3-D6FA-D287-ACE9-8A84D078AD39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C858896-F5C9-E52E-980C-6527DE0B3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9CDB828E-483F-3121-9C8C-12346EBA6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F5DC67D-8848-A6C3-7A64-B4DB94727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BE135CF-61F7-23D3-9EEA-520616EA5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1A8E197C-8D90-19B9-DE8C-A2210F865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885D4D67-ADEA-EA8D-1A93-04F167A1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DAEDA4E-AE42-4678-11AE-C73313A53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4452F27-12E0-BC08-2E01-F19A487FA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7BC2E4B4-1A58-413B-DEFC-E5C9EEDE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B1E0E606-D7EA-8D16-3697-7FD9276D0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37DAE93-2E7F-DC1D-77FF-77AF97E5369D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C19707-6C5E-B7FE-512A-8E18C3376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03DD835-ED9F-4A3B-97EE-4E67C817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611B88A-8793-3CEF-D8F3-05BEFC3B6F84}"/>
              </a:ext>
            </a:extLst>
          </p:cNvPr>
          <p:cNvSpPr txBox="1"/>
          <p:nvPr/>
        </p:nvSpPr>
        <p:spPr>
          <a:xfrm>
            <a:off x="1707024" y="1729790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AF07993-D135-934E-1C25-361DEC1BD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349333" y="1339191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B7076F5-8C47-C9DE-2427-E0881F73F3D1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ADF33FC-89D5-7770-AF2C-528C7E732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43FBBA2-0C65-39E3-15E3-2D74A57AC8DD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5C4D461C-85DD-F14A-6A1F-69C41C552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62F0BD-4C0E-4EDA-C6A6-AFC53A455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3429608" y="1182578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63959AD-F695-34CA-57EC-37FDB2B3C3E4}"/>
              </a:ext>
            </a:extLst>
          </p:cNvPr>
          <p:cNvSpPr txBox="1"/>
          <p:nvPr/>
        </p:nvSpPr>
        <p:spPr>
          <a:xfrm>
            <a:off x="3671536" y="1599314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Validations</a:t>
            </a:r>
          </a:p>
        </p:txBody>
      </p:sp>
    </p:spTree>
    <p:extLst>
      <p:ext uri="{BB962C8B-B14F-4D97-AF65-F5344CB8AC3E}">
        <p14:creationId xmlns:p14="http://schemas.microsoft.com/office/powerpoint/2010/main" val="33442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9C3ED-ABF2-9A17-6CFF-B69F55E5A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5A8B5310-5E05-A020-981C-AD1729DD34C4}"/>
              </a:ext>
            </a:extLst>
          </p:cNvPr>
          <p:cNvSpPr/>
          <p:nvPr/>
        </p:nvSpPr>
        <p:spPr>
          <a:xfrm>
            <a:off x="0" y="-1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55E64E-93A5-F58C-D8E7-326F8A649BE4}"/>
              </a:ext>
            </a:extLst>
          </p:cNvPr>
          <p:cNvSpPr txBox="1"/>
          <p:nvPr/>
        </p:nvSpPr>
        <p:spPr>
          <a:xfrm>
            <a:off x="1486150" y="3992178"/>
            <a:ext cx="1580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Titre  chanson 1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89ED3F0-0964-3085-331B-819E24999DA5}"/>
              </a:ext>
            </a:extLst>
          </p:cNvPr>
          <p:cNvSpPr txBox="1"/>
          <p:nvPr/>
        </p:nvSpPr>
        <p:spPr>
          <a:xfrm>
            <a:off x="1481750" y="4832979"/>
            <a:ext cx="183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Titre  chanson 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ED73529-5E90-9356-046A-3EB9AEF5EDA8}"/>
              </a:ext>
            </a:extLst>
          </p:cNvPr>
          <p:cNvSpPr txBox="1"/>
          <p:nvPr/>
        </p:nvSpPr>
        <p:spPr>
          <a:xfrm>
            <a:off x="4805046" y="3992178"/>
            <a:ext cx="183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93037B4-062D-B9B8-327D-425B47D4C297}"/>
              </a:ext>
            </a:extLst>
          </p:cNvPr>
          <p:cNvSpPr txBox="1"/>
          <p:nvPr/>
        </p:nvSpPr>
        <p:spPr>
          <a:xfrm>
            <a:off x="4805046" y="4832979"/>
            <a:ext cx="183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F3AAAA4-FD19-E212-0684-2730CD34D989}"/>
              </a:ext>
            </a:extLst>
          </p:cNvPr>
          <p:cNvSpPr txBox="1"/>
          <p:nvPr/>
        </p:nvSpPr>
        <p:spPr>
          <a:xfrm>
            <a:off x="4805046" y="5797619"/>
            <a:ext cx="183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ED76ABA-50EB-A24F-A767-7672504AB4A9}"/>
              </a:ext>
            </a:extLst>
          </p:cNvPr>
          <p:cNvSpPr txBox="1"/>
          <p:nvPr/>
        </p:nvSpPr>
        <p:spPr>
          <a:xfrm>
            <a:off x="1447943" y="5797619"/>
            <a:ext cx="183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6A58C24-EE5F-CB03-EE56-8F7703E2A2C4}"/>
              </a:ext>
            </a:extLst>
          </p:cNvPr>
          <p:cNvSpPr txBox="1"/>
          <p:nvPr/>
        </p:nvSpPr>
        <p:spPr>
          <a:xfrm>
            <a:off x="1447943" y="6631990"/>
            <a:ext cx="183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62CD5067-1FCC-7103-301D-F8C44B27C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12" y="3812768"/>
            <a:ext cx="287638" cy="48894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AF3C46E7-90B5-AB94-2AB5-845EA22CD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12" y="4712637"/>
            <a:ext cx="287638" cy="48894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FDC9EB9-0163-BC3B-9C63-206AF7CEA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12" y="5612506"/>
            <a:ext cx="287638" cy="48894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C330C3BC-1490-98D0-4EFC-64FB50E45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512" y="6512375"/>
            <a:ext cx="287638" cy="488947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8A9B22D-3AA9-5E86-782D-42881A0BC920}"/>
              </a:ext>
            </a:extLst>
          </p:cNvPr>
          <p:cNvSpPr txBox="1"/>
          <p:nvPr/>
        </p:nvSpPr>
        <p:spPr>
          <a:xfrm>
            <a:off x="4805046" y="6572182"/>
            <a:ext cx="183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3BA774E6-151B-6992-3F19-52E2FCEAC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39" y="6512375"/>
            <a:ext cx="287638" cy="48894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5B030513-E142-8AF7-AE31-BD5D4D17E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39" y="5607291"/>
            <a:ext cx="287638" cy="488947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F57417D-BD6F-E6A9-2B48-D25B4DC0D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39" y="4713113"/>
            <a:ext cx="287638" cy="48894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3D3FEEE-2BF0-5686-5F66-A8DCFE5B2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39" y="3810922"/>
            <a:ext cx="287638" cy="488947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B9E70148-2A02-1BD9-CC0F-A9A36D5858F0}"/>
              </a:ext>
            </a:extLst>
          </p:cNvPr>
          <p:cNvSpPr txBox="1"/>
          <p:nvPr/>
        </p:nvSpPr>
        <p:spPr>
          <a:xfrm>
            <a:off x="6775425" y="10272538"/>
            <a:ext cx="65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Exit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1A7F2463-ABBA-FB93-FF6A-C90ADFD64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81" y="10272538"/>
            <a:ext cx="360000" cy="36000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5AA3D16E-9906-20BB-0CFD-0BC3B4ED4627}"/>
              </a:ext>
            </a:extLst>
          </p:cNvPr>
          <p:cNvSpPr txBox="1"/>
          <p:nvPr/>
        </p:nvSpPr>
        <p:spPr>
          <a:xfrm>
            <a:off x="0" y="0"/>
            <a:ext cx="29447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056ECEA-8A7E-0B8B-DFA3-35E522FECD09}"/>
              </a:ext>
            </a:extLst>
          </p:cNvPr>
          <p:cNvSpPr txBox="1"/>
          <p:nvPr/>
        </p:nvSpPr>
        <p:spPr>
          <a:xfrm>
            <a:off x="4801477" y="34139"/>
            <a:ext cx="2679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E405396-97DC-E597-17D7-9B51A1FF0160}"/>
              </a:ext>
            </a:extLst>
          </p:cNvPr>
          <p:cNvSpPr txBox="1"/>
          <p:nvPr/>
        </p:nvSpPr>
        <p:spPr>
          <a:xfrm>
            <a:off x="1941783" y="619166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BDEFDB-4E3A-C904-573E-C0B619C30A82}"/>
              </a:ext>
            </a:extLst>
          </p:cNvPr>
          <p:cNvSpPr txBox="1"/>
          <p:nvPr/>
        </p:nvSpPr>
        <p:spPr>
          <a:xfrm>
            <a:off x="4963049" y="10297161"/>
            <a:ext cx="1580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49E0EC-92FF-866F-A1B2-E8B68443E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49" y="10272538"/>
            <a:ext cx="360000" cy="36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4B7F05F-247B-97EE-4A00-DA2799D0D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11" y="9284636"/>
            <a:ext cx="369332" cy="369332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EE85446-C55B-2A33-8376-F8482232B67B}"/>
              </a:ext>
            </a:extLst>
          </p:cNvPr>
          <p:cNvSpPr txBox="1"/>
          <p:nvPr/>
        </p:nvSpPr>
        <p:spPr>
          <a:xfrm>
            <a:off x="2247036" y="9307834"/>
            <a:ext cx="885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Inviter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42C2FB0-6D26-D27C-37E7-B29B2C2A4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59" y="1408249"/>
            <a:ext cx="313178" cy="31317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35D08F5D-632C-FDF4-C395-C5E7D2C59341}"/>
              </a:ext>
            </a:extLst>
          </p:cNvPr>
          <p:cNvSpPr txBox="1"/>
          <p:nvPr/>
        </p:nvSpPr>
        <p:spPr>
          <a:xfrm>
            <a:off x="272954" y="9299538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Copperplate Gothic Bold" panose="020E0705020206020404" pitchFamily="34" charset="0"/>
              </a:rPr>
              <a:t>Membres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C92926F-304F-9A7F-6FA5-A337EF865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780" y="9241698"/>
            <a:ext cx="369332" cy="369332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C9A4F66F-9818-3728-88DB-A5F730BA8461}"/>
              </a:ext>
            </a:extLst>
          </p:cNvPr>
          <p:cNvSpPr txBox="1"/>
          <p:nvPr/>
        </p:nvSpPr>
        <p:spPr>
          <a:xfrm>
            <a:off x="6037265" y="9241698"/>
            <a:ext cx="1087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CD13E2C3-E923-3B1A-086D-9FC1750FF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51" y="9284636"/>
            <a:ext cx="369332" cy="369332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81107685-46C9-88CD-7832-CBA2F73D31BF}"/>
              </a:ext>
            </a:extLst>
          </p:cNvPr>
          <p:cNvSpPr txBox="1"/>
          <p:nvPr/>
        </p:nvSpPr>
        <p:spPr>
          <a:xfrm>
            <a:off x="4063183" y="9237283"/>
            <a:ext cx="145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Mettre à jour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7B8BAA6-2F1A-ED09-4078-C1AF0D345533}"/>
              </a:ext>
            </a:extLst>
          </p:cNvPr>
          <p:cNvSpPr txBox="1"/>
          <p:nvPr/>
        </p:nvSpPr>
        <p:spPr>
          <a:xfrm>
            <a:off x="395263" y="1408249"/>
            <a:ext cx="118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704235FF-5D9F-48AD-4CEE-B030D53FE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511" y="1408249"/>
            <a:ext cx="313178" cy="313178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7DEE3A62-1C5B-09A9-A067-571B7BAD96AF}"/>
              </a:ext>
            </a:extLst>
          </p:cNvPr>
          <p:cNvSpPr txBox="1"/>
          <p:nvPr/>
        </p:nvSpPr>
        <p:spPr>
          <a:xfrm>
            <a:off x="2356838" y="1427143"/>
            <a:ext cx="220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Mettre à jour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5207434-AC11-C2BE-8B00-C57B6E58DF4F}"/>
              </a:ext>
            </a:extLst>
          </p:cNvPr>
          <p:cNvSpPr txBox="1"/>
          <p:nvPr/>
        </p:nvSpPr>
        <p:spPr>
          <a:xfrm>
            <a:off x="5728565" y="1389191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AFD7E39A-00FB-9EC2-F8B3-35B92B793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70" t="51963" r="23281" b="41328"/>
          <a:stretch>
            <a:fillRect/>
          </a:stretch>
        </p:blipFill>
        <p:spPr>
          <a:xfrm>
            <a:off x="5334987" y="1141293"/>
            <a:ext cx="583529" cy="7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2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4CA5-3A95-3E23-4702-7F16403C4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F1BA3A-3E57-38B9-6541-3828EDAAD76B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71567D4-3E9E-6965-0F6C-642461D0955D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des membre Modérateur -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D4D452D-7AF5-795E-0D36-C8B76372025F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D3CC35-9A42-6FC9-937A-1506893A80EF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D70698-2A69-9CB3-70DD-C159AAAACA51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DEB30FC-11AC-080C-48A3-72D4C6CE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6291233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4BBFBB-2CDD-E7B6-E644-492A4B1C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4DEDB0-DAED-ABBB-385D-93F6B2AE9C46}"/>
              </a:ext>
            </a:extLst>
          </p:cNvPr>
          <p:cNvSpPr txBox="1"/>
          <p:nvPr/>
        </p:nvSpPr>
        <p:spPr>
          <a:xfrm>
            <a:off x="1052449" y="6421928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2D6A49-2257-D198-5888-0677F45AE6E3}"/>
              </a:ext>
            </a:extLst>
          </p:cNvPr>
          <p:cNvSpPr txBox="1"/>
          <p:nvPr/>
        </p:nvSpPr>
        <p:spPr>
          <a:xfrm>
            <a:off x="4415768" y="6407914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230A610-683E-4E26-A614-142CBFF0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017E30F-9970-0C09-2298-1F73C892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5669" y="3922915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DFB2A47-4C5E-1D71-A641-56BA6D8E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4715348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AC0E791-C52E-E144-72DA-30475422D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5500961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F85F390-5965-43E1-3B35-FD195FD5298A}"/>
              </a:ext>
            </a:extLst>
          </p:cNvPr>
          <p:cNvSpPr txBox="1"/>
          <p:nvPr/>
        </p:nvSpPr>
        <p:spPr>
          <a:xfrm>
            <a:off x="982922" y="5605976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D61162-94F2-4934-2D22-306BBBE4C43F}"/>
              </a:ext>
            </a:extLst>
          </p:cNvPr>
          <p:cNvSpPr txBox="1"/>
          <p:nvPr/>
        </p:nvSpPr>
        <p:spPr>
          <a:xfrm>
            <a:off x="4393614" y="5615931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154D75-CDA8-88C5-B17F-1716A7F6ECBE}"/>
              </a:ext>
            </a:extLst>
          </p:cNvPr>
          <p:cNvSpPr txBox="1"/>
          <p:nvPr/>
        </p:nvSpPr>
        <p:spPr>
          <a:xfrm>
            <a:off x="1023516" y="481882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94117-B5B7-4E8B-D91A-3FB333FF822B}"/>
              </a:ext>
            </a:extLst>
          </p:cNvPr>
          <p:cNvSpPr txBox="1"/>
          <p:nvPr/>
        </p:nvSpPr>
        <p:spPr>
          <a:xfrm>
            <a:off x="4393614" y="4819598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93B4FB-EDD0-B655-72C4-DAA2CF44E17A}"/>
              </a:ext>
            </a:extLst>
          </p:cNvPr>
          <p:cNvSpPr txBox="1"/>
          <p:nvPr/>
        </p:nvSpPr>
        <p:spPr>
          <a:xfrm>
            <a:off x="989357" y="4037110"/>
            <a:ext cx="173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D8BC5-20CE-C1B6-D56F-391831BDC717}"/>
              </a:ext>
            </a:extLst>
          </p:cNvPr>
          <p:cNvSpPr txBox="1"/>
          <p:nvPr/>
        </p:nvSpPr>
        <p:spPr>
          <a:xfrm>
            <a:off x="4395756" y="4037110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178C202-B8FE-1AC3-24F1-EFF882FF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A8F52625-225F-523A-C0A5-4C47780A8BA0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Liste des membres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5863780-318F-7B96-F626-0A2828FD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063334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B763539-A94C-6004-DDCC-8CF22054C9B8}"/>
              </a:ext>
            </a:extLst>
          </p:cNvPr>
          <p:cNvSpPr txBox="1"/>
          <p:nvPr/>
        </p:nvSpPr>
        <p:spPr>
          <a:xfrm>
            <a:off x="1052449" y="7169890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18D9562-90F9-AF5E-0923-C1A0ADD0EB84}"/>
              </a:ext>
            </a:extLst>
          </p:cNvPr>
          <p:cNvSpPr txBox="1"/>
          <p:nvPr/>
        </p:nvSpPr>
        <p:spPr>
          <a:xfrm>
            <a:off x="4415768" y="7170665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4649BEB9-43BB-A293-A130-56773623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4398" y="364333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AE0A173-FF48-93C0-08CB-2450A34F8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442581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CADDD4AF-21A2-F804-AABD-9CFFCEF5F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5222518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46698AD-7D5E-9C90-9CCE-C819D55F0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6012790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3DA76EB4-703C-F7DB-4505-750CF4811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6784891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FA65218-CDEA-0293-14BB-ED18ABA6A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70594" y="3644105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3ACB9D8E-0DE6-2E0F-1350-6307BC951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4437286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DF20DB04-0E9C-B660-65B4-4BAAA68C7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5223293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5729A67-429B-F7FD-9C1F-58163226B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718" y="6013565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E66AF96-B56B-23E5-C5AD-E762DD6A8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6785666"/>
            <a:ext cx="694944" cy="78600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AB4967D-6BE4-EBB5-2A65-D0CFE7FF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8" b="14549"/>
          <a:stretch>
            <a:fillRect/>
          </a:stretch>
        </p:blipFill>
        <p:spPr>
          <a:xfrm>
            <a:off x="1289713" y="2047831"/>
            <a:ext cx="4980248" cy="60565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CEC6EF-E70D-29D6-2F76-2CDA1B2646A5}"/>
              </a:ext>
            </a:extLst>
          </p:cNvPr>
          <p:cNvSpPr txBox="1"/>
          <p:nvPr/>
        </p:nvSpPr>
        <p:spPr>
          <a:xfrm>
            <a:off x="2878007" y="2209195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87CCDA0-636C-D958-9749-5D180911E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65357" y="1793106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813D8DD-1873-2B95-80C3-67FA2875E568}"/>
              </a:ext>
            </a:extLst>
          </p:cNvPr>
          <p:cNvSpPr txBox="1"/>
          <p:nvPr/>
        </p:nvSpPr>
        <p:spPr>
          <a:xfrm>
            <a:off x="5011358" y="2333079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099D6903-0B6D-CBF1-0874-67C025803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4738650" y="2120519"/>
            <a:ext cx="647701" cy="6852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1E24710-84FF-3A53-4E5B-A39D1F8C68CD}"/>
              </a:ext>
            </a:extLst>
          </p:cNvPr>
          <p:cNvSpPr txBox="1"/>
          <p:nvPr/>
        </p:nvSpPr>
        <p:spPr>
          <a:xfrm>
            <a:off x="1577741" y="2094358"/>
            <a:ext cx="99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opperplate Gothic Bold" panose="020E0705020206020404" pitchFamily="34" charset="0"/>
              </a:rPr>
              <a:t>Inviter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C8C4D1E-15D5-2A27-7172-5058E97C5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253451" y="1677256"/>
            <a:ext cx="651483" cy="81478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9691FAD-6240-2B58-48C0-7E9F8D10A777}"/>
              </a:ext>
            </a:extLst>
          </p:cNvPr>
          <p:cNvSpPr txBox="1"/>
          <p:nvPr/>
        </p:nvSpPr>
        <p:spPr>
          <a:xfrm>
            <a:off x="2196513" y="2853607"/>
            <a:ext cx="2814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modale avec info </a:t>
            </a:r>
            <a:r>
              <a:rPr lang="fr-FR" dirty="0" err="1"/>
              <a:t>presonne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1523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CE2C7-3621-B9A3-DC68-EF0B8D583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74D202D-726E-BA63-2FD8-15DD9D652655}"/>
              </a:ext>
            </a:extLst>
          </p:cNvPr>
          <p:cNvSpPr/>
          <p:nvPr/>
        </p:nvSpPr>
        <p:spPr>
          <a:xfrm>
            <a:off x="0" y="-1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B2B34B7-93BC-E761-BE6E-1EA170A2D664}"/>
              </a:ext>
            </a:extLst>
          </p:cNvPr>
          <p:cNvSpPr txBox="1"/>
          <p:nvPr/>
        </p:nvSpPr>
        <p:spPr>
          <a:xfrm>
            <a:off x="1431541" y="3213470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Partition</a:t>
            </a:r>
            <a:r>
              <a:rPr lang="fr-FR" dirty="0">
                <a:latin typeface="Blackadder ITC" panose="04020505051007020D02" pitchFamily="82" charset="0"/>
              </a:rPr>
              <a:t> Alto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B4D568-2EE5-E8F1-6762-96D03740C546}"/>
              </a:ext>
            </a:extLst>
          </p:cNvPr>
          <p:cNvSpPr txBox="1"/>
          <p:nvPr/>
        </p:nvSpPr>
        <p:spPr>
          <a:xfrm>
            <a:off x="1427141" y="4054271"/>
            <a:ext cx="18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Partition Soprano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6FF7D1C-D472-5E3A-C830-217B815A13DB}"/>
              </a:ext>
            </a:extLst>
          </p:cNvPr>
          <p:cNvSpPr txBox="1"/>
          <p:nvPr/>
        </p:nvSpPr>
        <p:spPr>
          <a:xfrm>
            <a:off x="5000349" y="7747743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Lien audio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E77CD5-42C8-7C11-4970-A0B559180AC3}"/>
              </a:ext>
            </a:extLst>
          </p:cNvPr>
          <p:cNvSpPr txBox="1"/>
          <p:nvPr/>
        </p:nvSpPr>
        <p:spPr>
          <a:xfrm>
            <a:off x="1219284" y="7693783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Lien vidéo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088AD4-6908-9E9F-FF8E-735BDA463638}"/>
              </a:ext>
            </a:extLst>
          </p:cNvPr>
          <p:cNvSpPr txBox="1"/>
          <p:nvPr/>
        </p:nvSpPr>
        <p:spPr>
          <a:xfrm>
            <a:off x="4750437" y="3213470"/>
            <a:ext cx="18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Partition Guitare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02ED86E-9C8A-7EE2-5C18-5990C807863F}"/>
              </a:ext>
            </a:extLst>
          </p:cNvPr>
          <p:cNvSpPr txBox="1"/>
          <p:nvPr/>
        </p:nvSpPr>
        <p:spPr>
          <a:xfrm>
            <a:off x="4750437" y="4054271"/>
            <a:ext cx="18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E6E0AF9-E793-C12E-0AAF-D303FE095DAF}"/>
              </a:ext>
            </a:extLst>
          </p:cNvPr>
          <p:cNvSpPr txBox="1"/>
          <p:nvPr/>
        </p:nvSpPr>
        <p:spPr>
          <a:xfrm>
            <a:off x="4750437" y="5018911"/>
            <a:ext cx="18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122F939-CF4D-55A8-8A60-E7C153F4FF54}"/>
              </a:ext>
            </a:extLst>
          </p:cNvPr>
          <p:cNvSpPr txBox="1"/>
          <p:nvPr/>
        </p:nvSpPr>
        <p:spPr>
          <a:xfrm>
            <a:off x="1393334" y="5018911"/>
            <a:ext cx="18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Partition Basse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D940C9-566C-6806-D140-3129A595B063}"/>
              </a:ext>
            </a:extLst>
          </p:cNvPr>
          <p:cNvSpPr txBox="1"/>
          <p:nvPr/>
        </p:nvSpPr>
        <p:spPr>
          <a:xfrm>
            <a:off x="1393334" y="5853282"/>
            <a:ext cx="18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Partition Ténor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77CDAE26-6B2C-23BA-7CB6-09AEA788B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3" y="3034060"/>
            <a:ext cx="287638" cy="488947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9CD94BD3-6673-8D66-4B5C-3707381B57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3" y="3933929"/>
            <a:ext cx="287638" cy="488947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BF85D16C-FDE6-4A27-0BC9-DF20D5248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3" y="4833798"/>
            <a:ext cx="287638" cy="488947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70DDF934-DFA8-02CB-C8E2-98CEEC431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03" y="5733667"/>
            <a:ext cx="287638" cy="488947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22F80251-1D7A-1683-8447-93408143380E}"/>
              </a:ext>
            </a:extLst>
          </p:cNvPr>
          <p:cNvSpPr txBox="1"/>
          <p:nvPr/>
        </p:nvSpPr>
        <p:spPr>
          <a:xfrm>
            <a:off x="4750437" y="5793474"/>
            <a:ext cx="183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Partition Piano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6CA726E-9C80-7A45-915E-740236C72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30" y="5733667"/>
            <a:ext cx="287638" cy="488947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AD30552F-92E9-0F44-55C0-BC4EF1AF5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30" y="4828583"/>
            <a:ext cx="287638" cy="488947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0CEE57C9-3675-CEFD-268D-56931F9E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30" y="3934405"/>
            <a:ext cx="287638" cy="488947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9BEC79E0-CB84-F0B7-FC9C-4F8071513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230" y="3032214"/>
            <a:ext cx="287638" cy="488947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2F6BA7E8-D08B-3D51-2850-F29EB4F87A2E}"/>
              </a:ext>
            </a:extLst>
          </p:cNvPr>
          <p:cNvSpPr txBox="1"/>
          <p:nvPr/>
        </p:nvSpPr>
        <p:spPr>
          <a:xfrm>
            <a:off x="2106068" y="6828571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Paroles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6970CB17-5F15-2711-50DF-68034980521F}"/>
              </a:ext>
            </a:extLst>
          </p:cNvPr>
          <p:cNvSpPr txBox="1"/>
          <p:nvPr/>
        </p:nvSpPr>
        <p:spPr>
          <a:xfrm>
            <a:off x="6775425" y="10272538"/>
            <a:ext cx="65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ivaldi" panose="03020602050506090804" pitchFamily="66" charset="0"/>
              </a:rPr>
              <a:t>Exit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2C532EA8-CF7A-6558-C954-6DF72467E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381" y="10272538"/>
            <a:ext cx="360000" cy="360000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95775353-A181-D9F2-E54F-43C28B7A1DAA}"/>
              </a:ext>
            </a:extLst>
          </p:cNvPr>
          <p:cNvSpPr txBox="1"/>
          <p:nvPr/>
        </p:nvSpPr>
        <p:spPr>
          <a:xfrm>
            <a:off x="0" y="0"/>
            <a:ext cx="18704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Ensemble vue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264B889-1937-DAB8-6342-F28BE20A829C}"/>
              </a:ext>
            </a:extLst>
          </p:cNvPr>
          <p:cNvSpPr txBox="1"/>
          <p:nvPr/>
        </p:nvSpPr>
        <p:spPr>
          <a:xfrm>
            <a:off x="1834816" y="113646"/>
            <a:ext cx="3990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Requiem for a Spring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8E809FA-26BE-386C-55A9-F0A4B51A7835}"/>
              </a:ext>
            </a:extLst>
          </p:cNvPr>
          <p:cNvSpPr txBox="1"/>
          <p:nvPr/>
        </p:nvSpPr>
        <p:spPr>
          <a:xfrm>
            <a:off x="1941783" y="619166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Vivaldi" panose="03020602050506090804" pitchFamily="66" charset="0"/>
              </a:rPr>
              <a:t>Titre de la chanson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EF094C-CDE2-A811-F0E5-B17693C22B53}"/>
              </a:ext>
            </a:extLst>
          </p:cNvPr>
          <p:cNvSpPr txBox="1"/>
          <p:nvPr/>
        </p:nvSpPr>
        <p:spPr>
          <a:xfrm>
            <a:off x="4442301" y="687985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F5A98E-BBFE-C220-B8F8-5D9228168797}"/>
              </a:ext>
            </a:extLst>
          </p:cNvPr>
          <p:cNvSpPr txBox="1"/>
          <p:nvPr/>
        </p:nvSpPr>
        <p:spPr>
          <a:xfrm>
            <a:off x="3183747" y="7158887"/>
            <a:ext cx="10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B24105-10B8-76D3-9E48-E4BDE925CA5C}"/>
              </a:ext>
            </a:extLst>
          </p:cNvPr>
          <p:cNvSpPr txBox="1"/>
          <p:nvPr/>
        </p:nvSpPr>
        <p:spPr>
          <a:xfrm>
            <a:off x="3183747" y="8117075"/>
            <a:ext cx="108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Tuxguitare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C36135-C6E0-42AE-5E12-DAFFA0C44984}"/>
              </a:ext>
            </a:extLst>
          </p:cNvPr>
          <p:cNvSpPr txBox="1"/>
          <p:nvPr/>
        </p:nvSpPr>
        <p:spPr>
          <a:xfrm>
            <a:off x="4963049" y="10297161"/>
            <a:ext cx="1580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Vivaldi" panose="03020602050506090804" pitchFamily="66" charset="0"/>
              </a:rPr>
              <a:t>Se déconnecter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2CC847-46ED-D190-5B8C-15100FA9FB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049" y="10272538"/>
            <a:ext cx="360000" cy="36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3C72430-81E1-9F73-09D4-118FE0494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835" y="1915446"/>
            <a:ext cx="313178" cy="313178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DAC58D4-BBD9-BEE6-5F9E-334C5EA5A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05" y="1945373"/>
            <a:ext cx="313178" cy="31317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3D6FE83-F20A-05C9-5D9E-5BA970CF7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82" y="1943689"/>
            <a:ext cx="313178" cy="31317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8FF76928-9021-EA9A-2CA5-33020C584B80}"/>
              </a:ext>
            </a:extLst>
          </p:cNvPr>
          <p:cNvSpPr txBox="1"/>
          <p:nvPr/>
        </p:nvSpPr>
        <p:spPr>
          <a:xfrm>
            <a:off x="1678978" y="10112495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Vivaldi" panose="03020602050506090804" pitchFamily="66" charset="0"/>
              </a:rPr>
              <a:t>Membres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C908B86-E261-1994-979A-4F850A83181F}"/>
              </a:ext>
            </a:extLst>
          </p:cNvPr>
          <p:cNvSpPr txBox="1"/>
          <p:nvPr/>
        </p:nvSpPr>
        <p:spPr>
          <a:xfrm>
            <a:off x="1768493" y="1873408"/>
            <a:ext cx="74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Créer</a:t>
            </a:r>
            <a:endParaRPr lang="fr-FR" dirty="0">
              <a:latin typeface="Blackadder ITC" panose="04020505051007020D02" pitchFamily="82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5CEF758-0ECF-A04C-D256-D72222EFC33C}"/>
              </a:ext>
            </a:extLst>
          </p:cNvPr>
          <p:cNvSpPr txBox="1"/>
          <p:nvPr/>
        </p:nvSpPr>
        <p:spPr>
          <a:xfrm>
            <a:off x="3188413" y="1964555"/>
            <a:ext cx="13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Mettre à jour</a:t>
            </a:r>
            <a:endParaRPr lang="fr-FR" dirty="0">
              <a:latin typeface="Blackadder ITC" panose="04020505051007020D02" pitchFamily="82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483BC3AF-05E3-A724-92A4-B423A63661D5}"/>
              </a:ext>
            </a:extLst>
          </p:cNvPr>
          <p:cNvSpPr txBox="1"/>
          <p:nvPr/>
        </p:nvSpPr>
        <p:spPr>
          <a:xfrm>
            <a:off x="5391180" y="1950105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Supprimer</a:t>
            </a:r>
            <a:endParaRPr lang="fr-FR" dirty="0">
              <a:latin typeface="Blackadder ITC" panose="04020505051007020D02" pitchFamily="82" charset="0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085082C5-BC7E-DE92-111F-CE76F752C92B}"/>
              </a:ext>
            </a:extLst>
          </p:cNvPr>
          <p:cNvSpPr txBox="1"/>
          <p:nvPr/>
        </p:nvSpPr>
        <p:spPr>
          <a:xfrm>
            <a:off x="258718" y="1915282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Vivaldi" panose="03020602050506090804" pitchFamily="66" charset="0"/>
              </a:rPr>
              <a:t>Fichiers</a:t>
            </a:r>
            <a:endParaRPr lang="fr-FR" b="1" dirty="0">
              <a:latin typeface="Blackadder ITC" panose="04020505051007020D02" pitchFamily="82" charset="0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17B1107-FBC5-E030-F907-36164A042A8E}"/>
              </a:ext>
            </a:extLst>
          </p:cNvPr>
          <p:cNvSpPr txBox="1"/>
          <p:nvPr/>
        </p:nvSpPr>
        <p:spPr>
          <a:xfrm>
            <a:off x="289886" y="1232851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Vivaldi" panose="03020602050506090804" pitchFamily="66" charset="0"/>
              </a:rPr>
              <a:t>Ensemble</a:t>
            </a:r>
            <a:endParaRPr lang="fr-FR" b="1" dirty="0">
              <a:latin typeface="Blackadder ITC" panose="04020505051007020D02" pitchFamily="82" charset="0"/>
            </a:endParaRP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BE34B932-7560-42D6-B817-FC7B3D1DD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375" y="1240891"/>
            <a:ext cx="313178" cy="313178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E07EF41-95F2-EA2B-A561-5C0CC635E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482" y="1227719"/>
            <a:ext cx="313178" cy="313178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DBACD430-CDCD-DFD3-B6A3-0EC1B41BF369}"/>
              </a:ext>
            </a:extLst>
          </p:cNvPr>
          <p:cNvSpPr txBox="1"/>
          <p:nvPr/>
        </p:nvSpPr>
        <p:spPr>
          <a:xfrm>
            <a:off x="3196883" y="1260073"/>
            <a:ext cx="1316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Mettre à jour</a:t>
            </a:r>
            <a:endParaRPr lang="fr-FR" dirty="0">
              <a:latin typeface="Blackadder ITC" panose="04020505051007020D02" pitchFamily="82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5D35053-7B48-2E7B-7169-FA38864E75AE}"/>
              </a:ext>
            </a:extLst>
          </p:cNvPr>
          <p:cNvSpPr txBox="1"/>
          <p:nvPr/>
        </p:nvSpPr>
        <p:spPr>
          <a:xfrm>
            <a:off x="5513210" y="1236969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Vivaldi" panose="03020602050506090804" pitchFamily="66" charset="0"/>
              </a:rPr>
              <a:t>Supprimer</a:t>
            </a:r>
            <a:endParaRPr lang="fr-FR" dirty="0">
              <a:latin typeface="Blackadder ITC" panose="04020505051007020D02" pitchFamily="82" charset="0"/>
            </a:endParaRP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2F1887B7-0142-723D-37DB-1F27ACD42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81" y="1011249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7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4003D8-36D3-9095-448A-C1F7EAA1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88" b="14779"/>
          <a:stretch>
            <a:fillRect/>
          </a:stretch>
        </p:blipFill>
        <p:spPr>
          <a:xfrm>
            <a:off x="0" y="8530814"/>
            <a:ext cx="7559675" cy="580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143721-9186-954D-568D-AE697310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b="24639"/>
          <a:stretch>
            <a:fillRect/>
          </a:stretch>
        </p:blipFill>
        <p:spPr>
          <a:xfrm>
            <a:off x="387275" y="6895652"/>
            <a:ext cx="7172400" cy="11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7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80CC8-E5DA-B656-77EE-07AE77F9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C704150-BA66-970A-0191-D0D80F248013}"/>
              </a:ext>
            </a:extLst>
          </p:cNvPr>
          <p:cNvSpPr/>
          <p:nvPr/>
        </p:nvSpPr>
        <p:spPr>
          <a:xfrm>
            <a:off x="40762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A271EF-5530-D6BF-A1EE-0EC9F87290D9}"/>
              </a:ext>
            </a:extLst>
          </p:cNvPr>
          <p:cNvSpPr txBox="1"/>
          <p:nvPr/>
        </p:nvSpPr>
        <p:spPr>
          <a:xfrm>
            <a:off x="-38349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Création de média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D58227-49CB-4158-ACFA-3F0DF915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5B1399-3DFF-D581-C53D-C58AE1F707EA}"/>
              </a:ext>
            </a:extLst>
          </p:cNvPr>
          <p:cNvSpPr txBox="1"/>
          <p:nvPr/>
        </p:nvSpPr>
        <p:spPr>
          <a:xfrm>
            <a:off x="1814090" y="94723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Ajout de fichier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D75AF7-2DB5-F8DE-74EE-BA842ED3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2991026"/>
            <a:ext cx="6910754" cy="71936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FB94AED-AE08-9E80-7AD4-0545695D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0" y="9987682"/>
            <a:ext cx="7623444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D42B7D4-9C6C-AD9B-915D-D7E491C6A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CA78296-086F-47E9-6C9C-41AAFF8AFFF6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8298C7C-D551-41D5-8261-6ED7CE3CD390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76DC7E2B-EC7D-5E92-3140-48F3F3AB2B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CED7CC1-9EE3-59E7-87A6-D518A12E636F}"/>
              </a:ext>
            </a:extLst>
          </p:cNvPr>
          <p:cNvSpPr txBox="1"/>
          <p:nvPr/>
        </p:nvSpPr>
        <p:spPr>
          <a:xfrm>
            <a:off x="324460" y="3048248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Type de fichier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988E3CC-51A4-E344-2AC4-3ECE97B24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3737330"/>
            <a:ext cx="6910754" cy="7193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432D1F-70AB-686B-09BC-F03A9E6AB032}"/>
              </a:ext>
            </a:extLst>
          </p:cNvPr>
          <p:cNvSpPr txBox="1"/>
          <p:nvPr/>
        </p:nvSpPr>
        <p:spPr>
          <a:xfrm>
            <a:off x="272194" y="3761052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fichier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D6CA41C-0802-4F06-73A5-6FAD1E2EB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4507356"/>
            <a:ext cx="6910754" cy="7193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2F95FC-7F0A-2B92-2F01-4581A10610C7}"/>
              </a:ext>
            </a:extLst>
          </p:cNvPr>
          <p:cNvSpPr txBox="1"/>
          <p:nvPr/>
        </p:nvSpPr>
        <p:spPr>
          <a:xfrm>
            <a:off x="324460" y="4531078"/>
            <a:ext cx="1570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parcourir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6F8E5A8-6902-14C0-991D-F7276982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5309835"/>
            <a:ext cx="6910754" cy="71936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958B31-D9C6-DAEE-4C0A-EEDF74FE5533}"/>
              </a:ext>
            </a:extLst>
          </p:cNvPr>
          <p:cNvSpPr txBox="1"/>
          <p:nvPr/>
        </p:nvSpPr>
        <p:spPr>
          <a:xfrm>
            <a:off x="324460" y="5333557"/>
            <a:ext cx="173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Instrument</a:t>
            </a:r>
          </a:p>
        </p:txBody>
      </p:sp>
    </p:spTree>
    <p:extLst>
      <p:ext uri="{BB962C8B-B14F-4D97-AF65-F5344CB8AC3E}">
        <p14:creationId xmlns:p14="http://schemas.microsoft.com/office/powerpoint/2010/main" val="406215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A874A-A33C-A8CF-14C4-6B88E9D91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BFC72-5BD5-548A-3495-2DAA5BFF187A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8E66F5E-1A0F-D84F-283F-517DD8A8011E}"/>
              </a:ext>
            </a:extLst>
          </p:cNvPr>
          <p:cNvSpPr txBox="1"/>
          <p:nvPr/>
        </p:nvSpPr>
        <p:spPr>
          <a:xfrm>
            <a:off x="4758310" y="10113473"/>
            <a:ext cx="78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Valider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19E4ECA-7180-DC55-7676-30050BC663CA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D17969-25B5-166E-E127-8B6DFF486DA3}"/>
              </a:ext>
            </a:extLst>
          </p:cNvPr>
          <p:cNvSpPr txBox="1"/>
          <p:nvPr/>
        </p:nvSpPr>
        <p:spPr>
          <a:xfrm>
            <a:off x="0" y="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Inscription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EDCA2B-200E-585F-07C9-6CC46466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93637" y="2941969"/>
            <a:ext cx="7172400" cy="5809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FABB5FE-1A16-6943-9278-2EFEFEFE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b="24639"/>
          <a:stretch>
            <a:fillRect/>
          </a:stretch>
        </p:blipFill>
        <p:spPr>
          <a:xfrm>
            <a:off x="193637" y="1631232"/>
            <a:ext cx="7172400" cy="11618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65196D2-E6CC-0824-9D75-201611C85EDC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37EA881-F650-F215-23B1-B81A810062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2967598-8C24-6D9F-CB8F-93367CBB99F9}"/>
              </a:ext>
            </a:extLst>
          </p:cNvPr>
          <p:cNvSpPr txBox="1"/>
          <p:nvPr/>
        </p:nvSpPr>
        <p:spPr>
          <a:xfrm>
            <a:off x="6076084" y="10113473"/>
            <a:ext cx="78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Cancel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A08F298-8DF0-7736-C988-E464C441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93637" y="4001755"/>
            <a:ext cx="7172400" cy="58091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4633F61-A8BD-1B4F-6E94-39E8D5F6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93637" y="5101737"/>
            <a:ext cx="7172400" cy="58091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7C6F79-7A99-8B1D-4A44-1BE89105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93637" y="6109145"/>
            <a:ext cx="7172400" cy="580913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3CA33DBF-CC68-4B1E-7FD0-078C01374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3901" r="72095" b="76992"/>
          <a:stretch>
            <a:fillRect/>
          </a:stretch>
        </p:blipFill>
        <p:spPr>
          <a:xfrm flipV="1">
            <a:off x="5296583" y="9574201"/>
            <a:ext cx="1172817" cy="1117612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06829C0E-CDD5-6B58-9286-0F879A217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3901" r="72095" b="76992"/>
          <a:stretch>
            <a:fillRect/>
          </a:stretch>
        </p:blipFill>
        <p:spPr>
          <a:xfrm flipV="1">
            <a:off x="3986871" y="9574201"/>
            <a:ext cx="1172817" cy="11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54E37-36CE-655F-9949-3928B9670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09A2114-3A5B-64F7-0092-66E0913D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59675" cy="106918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7B7E02-844A-0101-F203-9A7789749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" y="1331194"/>
            <a:ext cx="429006" cy="4290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51240C-F2A6-230B-1ABD-F8521A5E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68" y="1492065"/>
            <a:ext cx="429006" cy="4290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D3FF8D0-8543-8EEB-7A6D-84042B718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89" y="1196473"/>
            <a:ext cx="429006" cy="4290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CFFCC00-4B50-89C0-8B2D-3758098B851E}"/>
              </a:ext>
            </a:extLst>
          </p:cNvPr>
          <p:cNvSpPr txBox="1"/>
          <p:nvPr/>
        </p:nvSpPr>
        <p:spPr>
          <a:xfrm>
            <a:off x="941535" y="1974703"/>
            <a:ext cx="1149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E10FD6-F40D-63A8-4AC5-706330BC9FCE}"/>
              </a:ext>
            </a:extLst>
          </p:cNvPr>
          <p:cNvSpPr txBox="1"/>
          <p:nvPr/>
        </p:nvSpPr>
        <p:spPr>
          <a:xfrm>
            <a:off x="2267264" y="2030210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02EF7E-D2D3-CC93-2033-A79AA2B28DF9}"/>
              </a:ext>
            </a:extLst>
          </p:cNvPr>
          <p:cNvSpPr txBox="1"/>
          <p:nvPr/>
        </p:nvSpPr>
        <p:spPr>
          <a:xfrm>
            <a:off x="3492426" y="1984259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3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3854727-5B82-68C3-162B-1E0377798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3" y="1284826"/>
            <a:ext cx="429006" cy="42900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001220-66A5-C85A-C11B-0C0478BDA7FF}"/>
              </a:ext>
            </a:extLst>
          </p:cNvPr>
          <p:cNvSpPr txBox="1"/>
          <p:nvPr/>
        </p:nvSpPr>
        <p:spPr>
          <a:xfrm>
            <a:off x="4866565" y="2003967"/>
            <a:ext cx="1021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4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8618384-56ED-9612-C05C-688B306E9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4" y="1427419"/>
            <a:ext cx="429006" cy="42900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A1C99B2-C181-A5AF-E512-1293BBBD6ED7}"/>
              </a:ext>
            </a:extLst>
          </p:cNvPr>
          <p:cNvSpPr txBox="1"/>
          <p:nvPr/>
        </p:nvSpPr>
        <p:spPr>
          <a:xfrm>
            <a:off x="6325202" y="2003967"/>
            <a:ext cx="102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42864C9-96AF-6668-3D66-866C6838CCF3}"/>
              </a:ext>
            </a:extLst>
          </p:cNvPr>
          <p:cNvSpPr txBox="1"/>
          <p:nvPr/>
        </p:nvSpPr>
        <p:spPr>
          <a:xfrm>
            <a:off x="644019" y="966663"/>
            <a:ext cx="1933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Ensembles</a:t>
            </a:r>
            <a:r>
              <a:rPr lang="fr-FR" sz="1000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Participant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39D01AF-84FF-7791-E4E4-B122AA3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5750143"/>
            <a:ext cx="429006" cy="42900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0F681F2-FC15-9A5C-D257-29376C35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7" y="5931899"/>
            <a:ext cx="429006" cy="42900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0DCAB97-9309-4FF7-6B57-3B8F98376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34" y="5605817"/>
            <a:ext cx="429006" cy="42900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775D2EB-1DD6-E528-D790-CF282B969B60}"/>
              </a:ext>
            </a:extLst>
          </p:cNvPr>
          <p:cNvSpPr txBox="1"/>
          <p:nvPr/>
        </p:nvSpPr>
        <p:spPr>
          <a:xfrm>
            <a:off x="840919" y="6393652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7F0B07D-7B1F-F444-CC23-B882400DFA42}"/>
              </a:ext>
            </a:extLst>
          </p:cNvPr>
          <p:cNvSpPr txBox="1"/>
          <p:nvPr/>
        </p:nvSpPr>
        <p:spPr>
          <a:xfrm>
            <a:off x="2248579" y="6428146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BEB653-64A7-C140-E69E-4856659C0952}"/>
              </a:ext>
            </a:extLst>
          </p:cNvPr>
          <p:cNvSpPr txBox="1"/>
          <p:nvPr/>
        </p:nvSpPr>
        <p:spPr>
          <a:xfrm>
            <a:off x="3492427" y="6411981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3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53A203C-1316-6C63-BDAC-F0158F582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80" y="5707920"/>
            <a:ext cx="429006" cy="42900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0B29CDB2-3E78-16A6-B9EB-0BCE3F44F441}"/>
              </a:ext>
            </a:extLst>
          </p:cNvPr>
          <p:cNvSpPr txBox="1"/>
          <p:nvPr/>
        </p:nvSpPr>
        <p:spPr>
          <a:xfrm>
            <a:off x="4836789" y="6422916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4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0A9F62A-D9ED-A755-7463-6419A7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02" y="5757122"/>
            <a:ext cx="429006" cy="42900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06A88D9-47CE-E914-EDA8-AA5FB97660CB}"/>
              </a:ext>
            </a:extLst>
          </p:cNvPr>
          <p:cNvSpPr txBox="1"/>
          <p:nvPr/>
        </p:nvSpPr>
        <p:spPr>
          <a:xfrm>
            <a:off x="6410578" y="6389948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7628859-0172-E821-64F0-D943A73673D8}"/>
              </a:ext>
            </a:extLst>
          </p:cNvPr>
          <p:cNvSpPr txBox="1"/>
          <p:nvPr/>
        </p:nvSpPr>
        <p:spPr>
          <a:xfrm>
            <a:off x="685437" y="5492312"/>
            <a:ext cx="2229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Ensembles Administrateur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51F009E4-BB2D-F0EF-2BBA-D2DD72AF1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7" y="8660049"/>
            <a:ext cx="298756" cy="507846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0A31C7E-F611-5950-5CE7-8E62DBB4F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59" y="8414820"/>
            <a:ext cx="298756" cy="50784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70DE1DC-8FD3-58A6-DEF0-C52A078F1C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30" y="8668743"/>
            <a:ext cx="298756" cy="507846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478B92F4-4282-1B74-5590-A67DAA2AF755}"/>
              </a:ext>
            </a:extLst>
          </p:cNvPr>
          <p:cNvSpPr txBox="1"/>
          <p:nvPr/>
        </p:nvSpPr>
        <p:spPr>
          <a:xfrm>
            <a:off x="1340771" y="9223168"/>
            <a:ext cx="14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Create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26DEDA0-CA7E-310B-F5C8-AC6724EF1447}"/>
              </a:ext>
            </a:extLst>
          </p:cNvPr>
          <p:cNvSpPr txBox="1"/>
          <p:nvPr/>
        </p:nvSpPr>
        <p:spPr>
          <a:xfrm>
            <a:off x="3510028" y="9176589"/>
            <a:ext cx="180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Update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DAE5194-7453-380F-2233-D9CB8A2C7E46}"/>
              </a:ext>
            </a:extLst>
          </p:cNvPr>
          <p:cNvSpPr txBox="1"/>
          <p:nvPr/>
        </p:nvSpPr>
        <p:spPr>
          <a:xfrm>
            <a:off x="5844398" y="9223553"/>
            <a:ext cx="1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Delete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E05D391B-4143-22C8-9AD7-F2442FC4B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7147741"/>
            <a:ext cx="429006" cy="42900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50A419E-6EBA-8963-B34F-DEA827305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7" y="7318250"/>
            <a:ext cx="429006" cy="429006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72D232A9-DE1B-8EB9-37EC-67BF73C94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45" y="7035418"/>
            <a:ext cx="429006" cy="42900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D6F1218D-45CA-6FED-2D09-7501894B58AB}"/>
              </a:ext>
            </a:extLst>
          </p:cNvPr>
          <p:cNvSpPr txBox="1"/>
          <p:nvPr/>
        </p:nvSpPr>
        <p:spPr>
          <a:xfrm>
            <a:off x="840919" y="7791250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1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A0F72D2-A6E2-DD06-EC91-7D368EC77D24}"/>
              </a:ext>
            </a:extLst>
          </p:cNvPr>
          <p:cNvSpPr txBox="1"/>
          <p:nvPr/>
        </p:nvSpPr>
        <p:spPr>
          <a:xfrm>
            <a:off x="2293259" y="7825744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9B9A2E2-4E0B-ACE7-BDC7-16F36AE6ADEB}"/>
              </a:ext>
            </a:extLst>
          </p:cNvPr>
          <p:cNvSpPr txBox="1"/>
          <p:nvPr/>
        </p:nvSpPr>
        <p:spPr>
          <a:xfrm>
            <a:off x="3415885" y="7834391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3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EA709359-A95E-C352-BBD4-DBF982A95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3" y="7051531"/>
            <a:ext cx="429006" cy="429006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A0869C3B-E3A6-713A-719A-10489B90C2CD}"/>
              </a:ext>
            </a:extLst>
          </p:cNvPr>
          <p:cNvSpPr txBox="1"/>
          <p:nvPr/>
        </p:nvSpPr>
        <p:spPr>
          <a:xfrm>
            <a:off x="4806465" y="7791250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4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D9A5C0A1-3F5B-84EE-3399-D1098BFBC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4" y="7179295"/>
            <a:ext cx="429006" cy="429006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FFB5D4D2-89ED-E37A-05F2-480D16CBBCA5}"/>
              </a:ext>
            </a:extLst>
          </p:cNvPr>
          <p:cNvSpPr txBox="1"/>
          <p:nvPr/>
        </p:nvSpPr>
        <p:spPr>
          <a:xfrm>
            <a:off x="6385795" y="7775233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5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87782474-9A21-4D6C-9BE7-01D55E2EC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4" y="2752437"/>
            <a:ext cx="429006" cy="429006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B400C6C-4F44-A7EE-2E6D-E3D08A163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57" y="2954527"/>
            <a:ext cx="429006" cy="429006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2243E5F9-CD55-0871-CBA0-E0B91404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85" y="2583857"/>
            <a:ext cx="429006" cy="429006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B358B3C3-4119-3F5C-D070-1462C035B7BF}"/>
              </a:ext>
            </a:extLst>
          </p:cNvPr>
          <p:cNvSpPr txBox="1"/>
          <p:nvPr/>
        </p:nvSpPr>
        <p:spPr>
          <a:xfrm>
            <a:off x="1007810" y="3395946"/>
            <a:ext cx="1083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entury Schoolbook" panose="02040604050505020304" pitchFamily="18" charset="0"/>
              </a:rPr>
              <a:t>Ensemble </a:t>
            </a:r>
            <a:r>
              <a:rPr lang="fr-FR" sz="1000" dirty="0">
                <a:latin typeface="Blackadder ITC" panose="04020505051007020D02" pitchFamily="82" charset="0"/>
              </a:rPr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4F270BD-C559-BA41-663B-EDC8EFE1CAFF}"/>
              </a:ext>
            </a:extLst>
          </p:cNvPr>
          <p:cNvSpPr txBox="1"/>
          <p:nvPr/>
        </p:nvSpPr>
        <p:spPr>
          <a:xfrm>
            <a:off x="2347212" y="3463244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B04306F-CED1-A70D-75B9-03147FC5359D}"/>
              </a:ext>
            </a:extLst>
          </p:cNvPr>
          <p:cNvSpPr txBox="1"/>
          <p:nvPr/>
        </p:nvSpPr>
        <p:spPr>
          <a:xfrm>
            <a:off x="3462638" y="3391847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3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82AA6A5B-1226-7391-DD7C-F05C4F4EB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64" y="2676804"/>
            <a:ext cx="429006" cy="429006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98BF1367-34FA-44BB-2207-D3E7D31DC058}"/>
              </a:ext>
            </a:extLst>
          </p:cNvPr>
          <p:cNvSpPr txBox="1"/>
          <p:nvPr/>
        </p:nvSpPr>
        <p:spPr>
          <a:xfrm>
            <a:off x="4836788" y="3444749"/>
            <a:ext cx="1018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4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BDE36556-D546-1084-6DC7-39548261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79" y="2793299"/>
            <a:ext cx="429006" cy="429006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BA0C937A-301B-8C52-25CD-DA208C529A63}"/>
              </a:ext>
            </a:extLst>
          </p:cNvPr>
          <p:cNvSpPr txBox="1"/>
          <p:nvPr/>
        </p:nvSpPr>
        <p:spPr>
          <a:xfrm>
            <a:off x="6325202" y="3441230"/>
            <a:ext cx="1018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5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30F5F58-4214-F8CC-FBF3-6513A5576515}"/>
              </a:ext>
            </a:extLst>
          </p:cNvPr>
          <p:cNvSpPr txBox="1"/>
          <p:nvPr/>
        </p:nvSpPr>
        <p:spPr>
          <a:xfrm>
            <a:off x="617748" y="8215128"/>
            <a:ext cx="164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Gestion d’ensemble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34C347-6E28-11A6-052F-A10A709BEFC8}"/>
              </a:ext>
            </a:extLst>
          </p:cNvPr>
          <p:cNvSpPr/>
          <p:nvPr/>
        </p:nvSpPr>
        <p:spPr>
          <a:xfrm>
            <a:off x="225911" y="2441986"/>
            <a:ext cx="777294" cy="1359916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A735FD-5006-F1C9-FF50-88D4D40CF7F2}"/>
              </a:ext>
            </a:extLst>
          </p:cNvPr>
          <p:cNvSpPr/>
          <p:nvPr/>
        </p:nvSpPr>
        <p:spPr>
          <a:xfrm>
            <a:off x="263398" y="3778090"/>
            <a:ext cx="7159378" cy="1723778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BC633A-DB58-1B83-B5A2-2DB9DA68E18F}"/>
              </a:ext>
            </a:extLst>
          </p:cNvPr>
          <p:cNvSpPr/>
          <p:nvPr/>
        </p:nvSpPr>
        <p:spPr>
          <a:xfrm>
            <a:off x="54501" y="6817530"/>
            <a:ext cx="777294" cy="1359916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D9717528-4C08-702F-2571-009C29DB1DF7}"/>
              </a:ext>
            </a:extLst>
          </p:cNvPr>
          <p:cNvSpPr/>
          <p:nvPr/>
        </p:nvSpPr>
        <p:spPr>
          <a:xfrm>
            <a:off x="6513102" y="3938954"/>
            <a:ext cx="830897" cy="561692"/>
          </a:xfrm>
          <a:prstGeom prst="rightArrow">
            <a:avLst/>
          </a:prstGeom>
          <a:solidFill>
            <a:srgbClr val="7554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0E78B07-DC38-BBF4-2CA6-F4548AB94954}"/>
              </a:ext>
            </a:extLst>
          </p:cNvPr>
          <p:cNvSpPr txBox="1"/>
          <p:nvPr/>
        </p:nvSpPr>
        <p:spPr>
          <a:xfrm>
            <a:off x="5178286" y="4498941"/>
            <a:ext cx="2381389" cy="37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Défilement toute la div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69B39F3-8652-9014-F70D-9A8A382C8FC7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31F77188-B669-77B9-A4C1-965A8B8FEF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B69CD493-5337-1B8E-5D91-7D32EAE5C591}"/>
              </a:ext>
            </a:extLst>
          </p:cNvPr>
          <p:cNvSpPr txBox="1"/>
          <p:nvPr/>
        </p:nvSpPr>
        <p:spPr>
          <a:xfrm>
            <a:off x="2959181" y="0"/>
            <a:ext cx="4384818" cy="37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ENSEMBLES</a:t>
            </a:r>
          </a:p>
        </p:txBody>
      </p:sp>
    </p:spTree>
    <p:extLst>
      <p:ext uri="{BB962C8B-B14F-4D97-AF65-F5344CB8AC3E}">
        <p14:creationId xmlns:p14="http://schemas.microsoft.com/office/powerpoint/2010/main" val="417451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275D-399C-03A5-A1E0-FFE605B5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6B3B22-57E1-6FE8-0894-22D49079D71D}"/>
              </a:ext>
            </a:extLst>
          </p:cNvPr>
          <p:cNvSpPr/>
          <p:nvPr/>
        </p:nvSpPr>
        <p:spPr>
          <a:xfrm>
            <a:off x="0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C8E326C-57E6-A896-048A-70A7B15C362A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User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86DED76-DF6D-368D-583A-A1A22D469B55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C7FEA-BBDA-324F-6229-F9546AED180A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AAB38B-995A-C496-7E7E-14429A0660F2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585FF4D-4093-FAEC-CDEF-6F714A051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29C1AA7-BC20-0B03-D6DB-9505FE90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F4CAE17-2A1E-1FCC-6EF6-24A9B7F70E6B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A9A591-8024-8CF1-CB71-C25E87D43B0D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4524F72-72AC-8257-6A17-FB7D679AB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4AD1B28-81B4-5965-2F41-C7A171345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21ED458-1135-5516-D228-D43752083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43BD766A-4817-7C87-777E-F69C6B75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998BC9F-0716-61F3-EC45-3F1C14C56B5F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2B394C-E346-5894-D913-995257CAC6EE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3ACC21-AA9A-9B13-D9E5-C9975D0060B3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9A8FA3-449C-C1EE-804E-77A55403DDD4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9FE89D-FA99-6DEA-BD1B-B8F3850DF411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689D74-B849-7594-9758-C01A1DC03C1E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E1AABFC-BE7C-49CB-98E4-DBA2EA47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1246642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03591275-4CCF-8A47-B250-C9CC5FBE8818}"/>
              </a:ext>
            </a:extLst>
          </p:cNvPr>
          <p:cNvSpPr txBox="1"/>
          <p:nvPr/>
        </p:nvSpPr>
        <p:spPr>
          <a:xfrm>
            <a:off x="1891403" y="1642889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81FCED60-08E0-EA26-0999-B7EB19FF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1271B06-3FA8-2F86-B3C8-ABB43265AD9B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C186D2B-9F8F-1452-C1C2-0194FB8AA5E0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025A44BA-DB90-88ED-085A-FF6C6BB57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233AEB4C-9B2C-59DD-D3FF-09280757D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1A57951-CA33-CCB9-6CD9-0DE911CDD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F916369-5AFD-7950-78D5-432A345A2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ECE52C9-BF84-9D0D-32AA-2EFE1B6BA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7C823910-3B7D-80B2-1188-63A1F099E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94D3FE8-06B3-7491-5603-2E00E71CB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0B371A33-75C0-FB3E-A98C-34E4F33D6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82078077-42C3-D010-AAEC-E05D1FD65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2B0C2A54-63F9-4C66-F021-ECBD430AD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9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1FFC1-8FD8-CBE3-CCD7-81598BA9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DE543F-EB02-57FD-6AA4-05A420A0D1B2}"/>
              </a:ext>
            </a:extLst>
          </p:cNvPr>
          <p:cNvSpPr/>
          <p:nvPr/>
        </p:nvSpPr>
        <p:spPr>
          <a:xfrm>
            <a:off x="0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D2295EF1-0DED-3E66-9C13-3D4DC507D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774A03B0-B39E-71FB-B69B-63419D96D4F6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User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3D4D6B0-0919-8242-E6DB-9F304F1C1931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56BD6C-96B5-6975-13AA-6FE147F4B3F6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7CF487F-DFDC-7E32-CEC4-D6CF08F2E1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830AC8F5-EADA-F3DA-24F1-308893FC8DA3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31EB42DA-1C1A-7BAF-4B96-4D5906A0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2124354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E5E8ED-1BA8-D8DC-0F15-1F960C16BD2C}"/>
              </a:ext>
            </a:extLst>
          </p:cNvPr>
          <p:cNvSpPr txBox="1"/>
          <p:nvPr/>
        </p:nvSpPr>
        <p:spPr>
          <a:xfrm>
            <a:off x="973706" y="2254203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02E27C8-8012-F788-3188-EAEF89794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1849294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799EBB63-C533-DC23-564E-AA1DA714F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1854616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434D203-A3FE-8090-FA59-0CA53228EC05}"/>
              </a:ext>
            </a:extLst>
          </p:cNvPr>
          <p:cNvSpPr txBox="1"/>
          <p:nvPr/>
        </p:nvSpPr>
        <p:spPr>
          <a:xfrm>
            <a:off x="4448939" y="2258662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C625E7CD-2202-3BAD-DAFA-15C7DAC4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06649" y="3003570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B12E3433-3955-D053-1C1B-27F142CB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3853540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6BDEDCF-E876-83CB-3DEC-37D79B31BB4C}"/>
              </a:ext>
            </a:extLst>
          </p:cNvPr>
          <p:cNvSpPr txBox="1"/>
          <p:nvPr/>
        </p:nvSpPr>
        <p:spPr>
          <a:xfrm>
            <a:off x="973706" y="3142423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7743F4-C813-DF0E-1EEE-987A7BA4222D}"/>
              </a:ext>
            </a:extLst>
          </p:cNvPr>
          <p:cNvSpPr txBox="1"/>
          <p:nvPr/>
        </p:nvSpPr>
        <p:spPr>
          <a:xfrm>
            <a:off x="4481458" y="3974637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ACEDA1D1-3236-9689-38CF-052D3F86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4703510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945480-7D1D-DD9C-435C-1B9F5C48886A}"/>
              </a:ext>
            </a:extLst>
          </p:cNvPr>
          <p:cNvSpPr txBox="1"/>
          <p:nvPr/>
        </p:nvSpPr>
        <p:spPr>
          <a:xfrm>
            <a:off x="4481458" y="3129142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6CA926-44F7-943A-68DC-1BA500852744}"/>
              </a:ext>
            </a:extLst>
          </p:cNvPr>
          <p:cNvSpPr txBox="1"/>
          <p:nvPr/>
        </p:nvSpPr>
        <p:spPr>
          <a:xfrm>
            <a:off x="4487300" y="4845519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FC5A7A-D55D-895A-9885-113B4B56A650}"/>
              </a:ext>
            </a:extLst>
          </p:cNvPr>
          <p:cNvSpPr txBox="1"/>
          <p:nvPr/>
        </p:nvSpPr>
        <p:spPr>
          <a:xfrm>
            <a:off x="973705" y="4842254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9DF7DF-9783-0390-8968-FCF9B8907F59}"/>
              </a:ext>
            </a:extLst>
          </p:cNvPr>
          <p:cNvSpPr txBox="1"/>
          <p:nvPr/>
        </p:nvSpPr>
        <p:spPr>
          <a:xfrm>
            <a:off x="973705" y="3984942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E10ED46D-6624-14E0-B93B-EE7B1E93D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2725748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FE17814-69DB-B17C-579A-A0FA261C8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2725384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FBEC197-20C7-FD88-F079-AF0F73A58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3579781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281300D-2C32-59A9-8237-E46F67F15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3579439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62ED0C39-3B51-DEE2-C441-1486ABFFB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4425355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3223E8B-DAA1-3B42-39B8-68305893E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4423122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37E7684D-609E-EA99-D741-B69F596E3C16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3816F53F-7F55-A1EA-76D5-69B33A534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80B44835-6242-5A44-B02D-B98D2E00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5680133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6CE1DF3-32CC-3DF8-5479-691A3A63D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8820189"/>
            <a:ext cx="6812620" cy="580913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559C3AF6-A549-2A68-2ADC-E3E1B8B9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986546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F060E036-8464-92A0-89A4-4C6D80F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237669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7E7E22E-1E88-415C-E826-B21E79615A4B}"/>
              </a:ext>
            </a:extLst>
          </p:cNvPr>
          <p:cNvSpPr txBox="1"/>
          <p:nvPr/>
        </p:nvSpPr>
        <p:spPr>
          <a:xfrm>
            <a:off x="1021064" y="7470983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F147CB-D418-3259-0E04-4193029EEB18}"/>
              </a:ext>
            </a:extLst>
          </p:cNvPr>
          <p:cNvSpPr txBox="1"/>
          <p:nvPr/>
        </p:nvSpPr>
        <p:spPr>
          <a:xfrm>
            <a:off x="5733158" y="7302367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D023B6-B061-C5EE-37AE-BBDE589AFCB3}"/>
              </a:ext>
            </a:extLst>
          </p:cNvPr>
          <p:cNvSpPr txBox="1"/>
          <p:nvPr/>
        </p:nvSpPr>
        <p:spPr>
          <a:xfrm>
            <a:off x="1828550" y="7981097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E15D84-5888-79F3-E778-6318737F2A36}"/>
              </a:ext>
            </a:extLst>
          </p:cNvPr>
          <p:cNvSpPr txBox="1"/>
          <p:nvPr/>
        </p:nvSpPr>
        <p:spPr>
          <a:xfrm>
            <a:off x="4206756" y="8303458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66AE05-1663-9A75-9B17-31C7B0BD2644}"/>
              </a:ext>
            </a:extLst>
          </p:cNvPr>
          <p:cNvSpPr txBox="1"/>
          <p:nvPr/>
        </p:nvSpPr>
        <p:spPr>
          <a:xfrm>
            <a:off x="603853" y="8934162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F364CC-9CD4-BB30-152F-A56B5342F434}"/>
              </a:ext>
            </a:extLst>
          </p:cNvPr>
          <p:cNvSpPr txBox="1"/>
          <p:nvPr/>
        </p:nvSpPr>
        <p:spPr>
          <a:xfrm>
            <a:off x="5570126" y="883229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337E862-DED8-5410-2F48-8E0B41A4838D}"/>
              </a:ext>
            </a:extLst>
          </p:cNvPr>
          <p:cNvSpPr txBox="1"/>
          <p:nvPr/>
        </p:nvSpPr>
        <p:spPr>
          <a:xfrm>
            <a:off x="2618817" y="6023080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B6123634-06E4-6C43-8CDC-DE305C571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75437" y="7520199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5ED2100-E526-6FC6-C5D6-70F021D6A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93872" y="7372978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788A7A99-84B0-F4AC-3B09-2E901AD38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1549670" y="7997369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B3111C37-2A26-16A6-F01F-C04D48C0B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3952324" y="8338623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5EA38102-432C-16B4-3124-585D51BE1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336" y="8982966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A8E6A711-9238-3135-855F-202AE6D69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64318" y="8884371"/>
            <a:ext cx="39653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8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B7A5E-216D-7BA3-1C96-77CA9D09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0C8E0-3B07-FC8C-0770-3105F945F439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CB77DE0-0057-5ECF-0E72-2D5BFB946E95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Modérateur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3F761BC-1BC5-ED4A-64AC-0B7BA73ADBC7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196D35-D8E1-90B4-8F86-3E7C0FE1FDE4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5A44F6-9103-6F34-DD3B-47AB5A282584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55D9404-0EB0-CAB8-88B5-63B3F341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2A29CFE-E613-D47F-165A-BC0A5DC9AA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D9DFF00-EAC0-F76A-5B78-323FBEE02CAD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2461AB-413A-F4D2-C718-72855906C622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99E9CC4-6537-5353-654E-3215FF699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B3FA21B-1309-A985-CACF-B1043F16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BED3A239-AAA6-8413-D6CD-2EEC39BB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16E445F-C73A-0676-AD4D-09CCCF973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D24A258-AF0C-1E6D-FB98-6DA1EFA046C3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AE8436-91BC-C3B8-F7A8-8DD058B8F014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72B1C8-4A75-174B-EA5C-9A01CF050481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97221E-11BF-0E79-B02A-4D8209A85E85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479374-B81A-CA81-2FD4-904E5A340CF6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4637BF-F22D-C2D4-3221-52C85C30F314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BBAA5C2-2BE7-3D19-10EB-4A3F6203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20D49CEA-1569-CFBD-8F42-72736BC8677A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1E7B579-CDC6-5F5F-B28C-6C2FA0F9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EECE2F9-31F9-7D8F-2AFF-E75B7534C3E4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682AE8-B2BD-0EC5-F1B7-163F1CED7079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1E2BC14-073F-673A-65A8-4A8DA8A01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B3693EB-23D8-828D-D2E8-CC6B5EF37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E85F3E60-151E-CBC6-FE4A-A942D8AD6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E0F32FE-6637-759A-6303-E012B8672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041AC4F-29C8-4A68-B171-A58A13582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94F071E-76FD-99AB-2A72-5B732E9E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ED6BE974-AC05-ED90-9528-80221681C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30081BE-0465-FC8C-6ACF-1FC88F4AD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F3CFA06-1B4A-5140-F243-6CF7BD6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4EF7EF2-2DE3-6CEA-5728-4A6C2EEBF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912F8C-86A5-A4E5-76CD-E0B6E90EA471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8D929E3-E782-7EC6-1469-248A0548A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1ABF1CD-3312-76A6-EDF6-DC9D2583E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033F1D9-5A68-55A2-7642-09AFDE50270A}"/>
              </a:ext>
            </a:extLst>
          </p:cNvPr>
          <p:cNvSpPr txBox="1"/>
          <p:nvPr/>
        </p:nvSpPr>
        <p:spPr>
          <a:xfrm>
            <a:off x="2878008" y="1689849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47BA5E5-CE2D-0380-C3E9-5B3588CB0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352" y="124805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964297C-5A06-0455-6CCF-56DFC685F64A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A0762F9-B7E0-F81C-2E27-36C5ACB3F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752DAF-92BA-B301-EA82-6371F0B18ECF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EEE5773-4825-FBB2-ECDC-503481199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6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B05C-8E1E-57AC-F51C-787698AAC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8A7E07-1E21-55F3-8661-0EF08D35DDB9}"/>
              </a:ext>
            </a:extLst>
          </p:cNvPr>
          <p:cNvSpPr/>
          <p:nvPr/>
        </p:nvSpPr>
        <p:spPr>
          <a:xfrm>
            <a:off x="-11504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7FCCEFD-C19B-6A05-0764-F2C89345E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E630D422-67C7-572A-4718-D8A90A5564B0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Modérateur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B7FD95A-462C-A6F7-E2D6-912FDBF70016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0B7964-BC29-63AE-3BD0-83A9900C2F1D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0E26305-8445-45EC-F4D0-7C390D2FA3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A18C602-6EEB-B69B-38CA-6D52FAAF8DDF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1F82DA0-2D6B-CD69-54E4-E641A3CE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3153315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4430FD-9D35-F91C-E731-21F0A1423E02}"/>
              </a:ext>
            </a:extLst>
          </p:cNvPr>
          <p:cNvSpPr txBox="1"/>
          <p:nvPr/>
        </p:nvSpPr>
        <p:spPr>
          <a:xfrm>
            <a:off x="892339" y="3283164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FAD437E3-7166-29F2-ACC8-C30C9D737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2878255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F7653C4-DF5B-6A4C-B717-62A2E1E56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2883577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3A0DE1-AEAD-02AD-55BC-E671347B0AA9}"/>
              </a:ext>
            </a:extLst>
          </p:cNvPr>
          <p:cNvSpPr txBox="1"/>
          <p:nvPr/>
        </p:nvSpPr>
        <p:spPr>
          <a:xfrm>
            <a:off x="4367572" y="3287623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7FF2622-CC18-A9AB-522F-4396C8FF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25282" y="4032531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BD60052-61F5-35AC-E985-3E244FAE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4882501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CDA07AA-D23B-4D3D-0099-6870C10F0A31}"/>
              </a:ext>
            </a:extLst>
          </p:cNvPr>
          <p:cNvSpPr txBox="1"/>
          <p:nvPr/>
        </p:nvSpPr>
        <p:spPr>
          <a:xfrm>
            <a:off x="892339" y="4171384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8C4E27-EE91-7E27-DEA8-69FCB7541878}"/>
              </a:ext>
            </a:extLst>
          </p:cNvPr>
          <p:cNvSpPr txBox="1"/>
          <p:nvPr/>
        </p:nvSpPr>
        <p:spPr>
          <a:xfrm>
            <a:off x="4400091" y="5003598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ACCC007A-F5BA-328C-5CA3-125DB290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5732471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2ACA04C-2A13-AE50-4FC6-B0AA5CA181AB}"/>
              </a:ext>
            </a:extLst>
          </p:cNvPr>
          <p:cNvSpPr txBox="1"/>
          <p:nvPr/>
        </p:nvSpPr>
        <p:spPr>
          <a:xfrm>
            <a:off x="4400091" y="4158103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844C70E-7AE4-6150-22AE-141DD2455BE5}"/>
              </a:ext>
            </a:extLst>
          </p:cNvPr>
          <p:cNvSpPr txBox="1"/>
          <p:nvPr/>
        </p:nvSpPr>
        <p:spPr>
          <a:xfrm>
            <a:off x="4405933" y="5874480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197777-9A3B-0087-6089-AAF25BFA47D5}"/>
              </a:ext>
            </a:extLst>
          </p:cNvPr>
          <p:cNvSpPr txBox="1"/>
          <p:nvPr/>
        </p:nvSpPr>
        <p:spPr>
          <a:xfrm>
            <a:off x="892338" y="5871215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CD746-D8F0-69AD-B8BE-4F3372A606DC}"/>
              </a:ext>
            </a:extLst>
          </p:cNvPr>
          <p:cNvSpPr txBox="1"/>
          <p:nvPr/>
        </p:nvSpPr>
        <p:spPr>
          <a:xfrm>
            <a:off x="892338" y="5013903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276245FD-8A59-5319-2729-9891250B5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3754709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7C77E3F6-0BBD-BD20-8E1F-1A01F2920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3754345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355B8278-C153-D96D-3841-66A74A449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4608742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5D4FB35B-0F47-2C45-9672-4BD05C950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4608400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D2BA85AF-58C6-B778-0BBF-92577DF94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5454316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468916B-E8D2-98EC-7927-96F1A9817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5452083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6867BEFA-D11E-8B3B-9238-073AEF0E5660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B54E4BF0-CEDC-4FC7-BD85-7D3D7737D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52657AF1-88AB-9626-0A06-0997E7FFC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58411" y="6789277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909B09F1-C76C-FBF0-B97B-171381999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9064709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C5A1BDDA-AFA1-F04D-4AFB-46682216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8272215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7240B1B-55A6-00B0-D4F6-0DFDC9742718}"/>
              </a:ext>
            </a:extLst>
          </p:cNvPr>
          <p:cNvSpPr txBox="1"/>
          <p:nvPr/>
        </p:nvSpPr>
        <p:spPr>
          <a:xfrm>
            <a:off x="997574" y="8505529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5AF50A-1300-451F-147B-E10BEC60D134}"/>
              </a:ext>
            </a:extLst>
          </p:cNvPr>
          <p:cNvSpPr txBox="1"/>
          <p:nvPr/>
        </p:nvSpPr>
        <p:spPr>
          <a:xfrm>
            <a:off x="5709668" y="8336913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0DFB71-E4EC-09A7-E6E5-21AC4CE9B857}"/>
              </a:ext>
            </a:extLst>
          </p:cNvPr>
          <p:cNvSpPr txBox="1"/>
          <p:nvPr/>
        </p:nvSpPr>
        <p:spPr>
          <a:xfrm>
            <a:off x="3093183" y="8383112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E1E2F7-40A5-2131-6E21-801A62B5FBC6}"/>
              </a:ext>
            </a:extLst>
          </p:cNvPr>
          <p:cNvSpPr txBox="1"/>
          <p:nvPr/>
        </p:nvSpPr>
        <p:spPr>
          <a:xfrm>
            <a:off x="3149809" y="9200722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939757-3D9B-0DE1-DE95-A09CE5D3709A}"/>
              </a:ext>
            </a:extLst>
          </p:cNvPr>
          <p:cNvSpPr txBox="1"/>
          <p:nvPr/>
        </p:nvSpPr>
        <p:spPr>
          <a:xfrm>
            <a:off x="526975" y="9135658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963C9B-FB6D-FF11-FAAA-F25D645D8C20}"/>
              </a:ext>
            </a:extLst>
          </p:cNvPr>
          <p:cNvSpPr txBox="1"/>
          <p:nvPr/>
        </p:nvSpPr>
        <p:spPr>
          <a:xfrm>
            <a:off x="5546636" y="907681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AFF67BE-C03F-2A40-0A8E-6485D352B5F4}"/>
              </a:ext>
            </a:extLst>
          </p:cNvPr>
          <p:cNvSpPr txBox="1"/>
          <p:nvPr/>
        </p:nvSpPr>
        <p:spPr>
          <a:xfrm>
            <a:off x="2587515" y="7132224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454874E5-BF59-8062-0344-7F8515937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51947" y="8554745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80FC09C-66C8-3E30-B44D-C95756E82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70382" y="8407524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E0E6B323-38B7-8440-D38F-BDD0A013A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851913" y="8407524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329FF4C9-C906-9612-D2B2-DD2D45616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1542" y="9242677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8023610A-63A2-192D-D6D1-241CD5FDE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59961" y="9153693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63D20A2B-E6D8-DC73-991D-0EE562C8F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40828" y="9128891"/>
            <a:ext cx="396535" cy="3693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0C6067-2A6E-C5FD-8173-EDEA34FB0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844567"/>
            <a:ext cx="6812620" cy="5516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DDC6DE3-5D17-CD44-2006-020712C4A202}"/>
              </a:ext>
            </a:extLst>
          </p:cNvPr>
          <p:cNvSpPr txBox="1"/>
          <p:nvPr/>
        </p:nvSpPr>
        <p:spPr>
          <a:xfrm>
            <a:off x="2878008" y="194444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DF0275-258F-999E-DD17-B897DC53662B}"/>
              </a:ext>
            </a:extLst>
          </p:cNvPr>
          <p:cNvSpPr txBox="1"/>
          <p:nvPr/>
        </p:nvSpPr>
        <p:spPr>
          <a:xfrm>
            <a:off x="503848" y="1885380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6D42FE-A69C-9F87-192F-AADF587D421D}"/>
              </a:ext>
            </a:extLst>
          </p:cNvPr>
          <p:cNvSpPr txBox="1"/>
          <p:nvPr/>
        </p:nvSpPr>
        <p:spPr>
          <a:xfrm>
            <a:off x="5939267" y="2134502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3A49CF4-4987-4799-D9AF-8B4A9D00A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949523"/>
            <a:ext cx="647701" cy="6852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4BCD9BC-9A11-9103-309C-13F293C69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59961" y="1460955"/>
            <a:ext cx="651483" cy="8147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D0AD742-28C8-BA37-7720-120D6A0D80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08096" y="154213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99996A7-3E69-2DCE-8119-2FF11510F72C}"/>
              </a:ext>
            </a:extLst>
          </p:cNvPr>
          <p:cNvSpPr txBox="1"/>
          <p:nvPr/>
        </p:nvSpPr>
        <p:spPr>
          <a:xfrm>
            <a:off x="2010130" y="2531051"/>
            <a:ext cx="27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Modale de création</a:t>
            </a:r>
          </a:p>
        </p:txBody>
      </p:sp>
    </p:spTree>
    <p:extLst>
      <p:ext uri="{BB962C8B-B14F-4D97-AF65-F5344CB8AC3E}">
        <p14:creationId xmlns:p14="http://schemas.microsoft.com/office/powerpoint/2010/main" val="216132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E8296-47B3-4A22-DFC0-3A76F7BA0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6E3A8E-6253-18CD-3EAB-302400A12758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9028DA4-01E7-CC0C-DC38-40092CB25D21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F361680-BDDC-943C-DFF8-A4166544B149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2996CC-AEF9-F22D-D207-3D746C805280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006531-7E9C-E15D-D89C-3CDF55BBDC54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EFD27C8-3F3C-527B-1EAD-0DB138CE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BFCA76-0BA2-20A8-39E4-A0FC01E381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3261E48-E186-66AC-9368-A3F9AD75EDAF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0CC23A-3186-70FC-E4B7-2753EED664BE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26502A9-C636-F73F-F416-DE6BB8573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7643ACD-1F31-6817-ACF4-33BE57878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59122D4-4D9B-1695-2750-2480D59E5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D2C1218-441C-6C3A-7332-526371320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6306BAE-20AA-6EB9-4951-B52BD4A9140B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1626C3-D10A-51B0-52A9-79D288A04CA8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FEDE52-734A-3AEB-12E7-BA23B322F55B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7D7E61-198D-021F-CEB9-FD206C53EE49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8CBCCB-89D1-461D-9013-4B85FD62D64A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D98D2-BED8-619B-9A73-CF31593FADBE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0553AB7-F701-BC2A-4A39-3CB853CB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708870D-8A90-63D0-F373-B1B3B504F10D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22AA1A-63B5-65FC-E340-219C877B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372D0512-B4A5-1CB0-86CC-E819778373F5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B8ABBA2-9283-6B0B-40C2-6C41F2D3B37C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35AE9CB5-38A2-644F-B11E-4130A20D8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87A28609-416E-8C2A-A0C4-E2CF2328C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1EB8BDDE-97E6-9736-89B6-1C1E111F9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FCA25EE9-A585-7501-6A46-C8F618B2A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86E8F09-6BFD-152E-516D-5D6DD25CE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F9C28CD-0961-4355-ECD8-D35D2F6CB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E346BB3-8242-A824-E84C-20FE2124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8C79D10A-3AE6-6359-151B-DFF3A499C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1314755-3C48-3F73-DE52-7639651F4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B8D3134-494F-DDCB-B9CA-A41D37DCF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0B7D7B-DB6B-DF83-D884-EC21A9A8246D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569C12-1839-CFE7-9812-E6763CAA1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880C17-DEC5-3D90-7C21-59A9DEF7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8CC3B1A-F480-C7E4-35F7-13AD81EFAE3C}"/>
              </a:ext>
            </a:extLst>
          </p:cNvPr>
          <p:cNvSpPr txBox="1"/>
          <p:nvPr/>
        </p:nvSpPr>
        <p:spPr>
          <a:xfrm>
            <a:off x="1707024" y="1729790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3F19A5B-A46C-C51B-FECE-4884BBD97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349333" y="1339191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CBC8CB-DAFC-CF73-A164-7AF8021816A9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E9F3273-5433-1C77-1ABC-4C14A0BD4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A07DA15-E115-2C6B-32DF-5007FDF0A4C5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BD37734-6655-9878-6218-34EA47789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32C9A5-6B75-6E18-B4AA-698F5DF5F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3620154" y="1204150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836BF45-9970-C5AD-32C4-97511D94B1F0}"/>
              </a:ext>
            </a:extLst>
          </p:cNvPr>
          <p:cNvSpPr txBox="1"/>
          <p:nvPr/>
        </p:nvSpPr>
        <p:spPr>
          <a:xfrm>
            <a:off x="3764312" y="1626122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Validations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9D82C1E-E745-A831-D9CF-ACDE4C1B16D6}"/>
              </a:ext>
            </a:extLst>
          </p:cNvPr>
          <p:cNvSpPr txBox="1"/>
          <p:nvPr/>
        </p:nvSpPr>
        <p:spPr>
          <a:xfrm>
            <a:off x="2631469" y="10286231"/>
            <a:ext cx="244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Copperplate Gothic Bold" panose="020E0705020206020404" pitchFamily="34" charset="0"/>
              </a:rPr>
              <a:t>Supprimer l’ensemble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04B29B6E-4930-8146-40DF-0587DBA0A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2309808" y="10087415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748E82-6596-B147-058B-9C3DAD82351F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81BD4C-A6DC-1930-2474-F9491723D7CB}"/>
              </a:ext>
            </a:extLst>
          </p:cNvPr>
          <p:cNvSpPr txBox="1"/>
          <p:nvPr/>
        </p:nvSpPr>
        <p:spPr>
          <a:xfrm>
            <a:off x="0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de fichier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F9FC10-2AA0-1E48-8B42-D3E7D3DEA1FC}"/>
              </a:ext>
            </a:extLst>
          </p:cNvPr>
          <p:cNvSpPr txBox="1"/>
          <p:nvPr/>
        </p:nvSpPr>
        <p:spPr>
          <a:xfrm>
            <a:off x="0" y="4144593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de membre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EDEFF5-21B2-A59D-5D47-EA5C0DCD6EF2}"/>
              </a:ext>
            </a:extLst>
          </p:cNvPr>
          <p:cNvSpPr txBox="1"/>
          <p:nvPr/>
        </p:nvSpPr>
        <p:spPr>
          <a:xfrm>
            <a:off x="0" y="8069551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d’ensemble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0B4D64-C01F-AEAE-8BEC-6D3CA96A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BE60CF-4AFB-71CF-5ADD-4C60B3FE8034}"/>
              </a:ext>
            </a:extLst>
          </p:cNvPr>
          <p:cNvSpPr txBox="1"/>
          <p:nvPr/>
        </p:nvSpPr>
        <p:spPr>
          <a:xfrm>
            <a:off x="1814090" y="947233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 Fichier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1F3C08-A359-CE78-09C9-E2C10A57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289713" y="2219818"/>
            <a:ext cx="4980248" cy="6852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08FA369-C04C-D33B-4322-F8773412B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166389" y="2110000"/>
            <a:ext cx="647701" cy="68525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056CF09-97EE-C087-2DF9-1EA3CA14C1B8}"/>
              </a:ext>
            </a:extLst>
          </p:cNvPr>
          <p:cNvSpPr txBox="1"/>
          <p:nvPr/>
        </p:nvSpPr>
        <p:spPr>
          <a:xfrm>
            <a:off x="1543900" y="2364487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DD3912-AEA6-2BA6-C3B2-89C7A8F18478}"/>
              </a:ext>
            </a:extLst>
          </p:cNvPr>
          <p:cNvSpPr txBox="1"/>
          <p:nvPr/>
        </p:nvSpPr>
        <p:spPr>
          <a:xfrm>
            <a:off x="5150937" y="2357260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2CAE704-AB13-226D-B0F7-E1CBAABC74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04" y="2274149"/>
            <a:ext cx="324424" cy="32442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C06281-B31B-1631-3085-7158DEDBD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451925" y="4719427"/>
            <a:ext cx="4980248" cy="116182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E52686A-7919-B8A6-B42E-1C3604F24113}"/>
              </a:ext>
            </a:extLst>
          </p:cNvPr>
          <p:cNvSpPr txBox="1"/>
          <p:nvPr/>
        </p:nvSpPr>
        <p:spPr>
          <a:xfrm>
            <a:off x="1976302" y="4962529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 Membre ?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45FD4E8-3B7B-86FA-BB49-3728390D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451925" y="6235114"/>
            <a:ext cx="4980248" cy="6852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0268591-BE89-010E-9F9C-9B7DDAC5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6125296"/>
            <a:ext cx="647701" cy="685258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AAB3334-810B-EF9D-944B-ED457718BA43}"/>
              </a:ext>
            </a:extLst>
          </p:cNvPr>
          <p:cNvSpPr txBox="1"/>
          <p:nvPr/>
        </p:nvSpPr>
        <p:spPr>
          <a:xfrm>
            <a:off x="1706112" y="6379783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28607B9-3658-43E3-6C18-5E192559194E}"/>
              </a:ext>
            </a:extLst>
          </p:cNvPr>
          <p:cNvSpPr txBox="1"/>
          <p:nvPr/>
        </p:nvSpPr>
        <p:spPr>
          <a:xfrm>
            <a:off x="5313149" y="6372556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2B4FACC-AD79-6894-94D5-05026AC30E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6289445"/>
            <a:ext cx="324424" cy="32442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133FCBF-0696-04F6-022D-927F80C5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451925" y="8471995"/>
            <a:ext cx="4980248" cy="116182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618DE04-BF6A-5325-A685-A091D728130A}"/>
              </a:ext>
            </a:extLst>
          </p:cNvPr>
          <p:cNvSpPr txBox="1"/>
          <p:nvPr/>
        </p:nvSpPr>
        <p:spPr>
          <a:xfrm>
            <a:off x="1976302" y="8715097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cet Ensemble?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D170056-02A3-0ED6-9728-4BA38CBD0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451925" y="9987682"/>
            <a:ext cx="4980248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4B447D9-14FF-175E-236F-6BA502C9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825E96A-EE6A-0E8D-A6DE-6D4D766F3281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E8A3E0A-5641-8BCA-CA46-8365E646B904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58A3855-6BD5-76DD-F371-4F868581CB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90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7790</TotalTime>
  <Words>641</Words>
  <Application>Microsoft Office PowerPoint</Application>
  <PresentationFormat>Personnalisé</PresentationFormat>
  <Paragraphs>249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Blackadder ITC</vt:lpstr>
      <vt:lpstr>Calibri</vt:lpstr>
      <vt:lpstr>Calibri Light</vt:lpstr>
      <vt:lpstr>Century Schoolbook</vt:lpstr>
      <vt:lpstr>Copperplate Gothic Bold</vt:lpstr>
      <vt:lpstr>Vivaldi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58</cp:revision>
  <dcterms:created xsi:type="dcterms:W3CDTF">2025-09-09T14:47:17Z</dcterms:created>
  <dcterms:modified xsi:type="dcterms:W3CDTF">2025-09-16T14:26:31Z</dcterms:modified>
</cp:coreProperties>
</file>