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2BD3C-5D8B-447B-A71A-F19114C5C37A}" v="3" dt="2023-03-15T06:11:0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Guancheng" userId="d8cdd69e-cec6-4e35-a709-a18a35d6ce24" providerId="ADAL" clId="{5B72BD3C-5D8B-447B-A71A-F19114C5C37A}"/>
    <pc:docChg chg="undo custSel modSld">
      <pc:chgData name="Fu, Guancheng" userId="d8cdd69e-cec6-4e35-a709-a18a35d6ce24" providerId="ADAL" clId="{5B72BD3C-5D8B-447B-A71A-F19114C5C37A}" dt="2023-03-15T06:11:13.943" v="41" actId="1076"/>
      <pc:docMkLst>
        <pc:docMk/>
      </pc:docMkLst>
      <pc:sldChg chg="addSp modSp mod">
        <pc:chgData name="Fu, Guancheng" userId="d8cdd69e-cec6-4e35-a709-a18a35d6ce24" providerId="ADAL" clId="{5B72BD3C-5D8B-447B-A71A-F19114C5C37A}" dt="2023-03-15T06:11:13.943" v="41" actId="1076"/>
        <pc:sldMkLst>
          <pc:docMk/>
          <pc:sldMk cId="3541118309" sldId="256"/>
        </pc:sldMkLst>
        <pc:spChg chg="mod">
          <ac:chgData name="Fu, Guancheng" userId="d8cdd69e-cec6-4e35-a709-a18a35d6ce24" providerId="ADAL" clId="{5B72BD3C-5D8B-447B-A71A-F19114C5C37A}" dt="2023-03-15T06:07:25.981" v="4" actId="20577"/>
          <ac:spMkLst>
            <pc:docMk/>
            <pc:sldMk cId="3541118309" sldId="256"/>
            <ac:spMk id="28" creationId="{6D8A5954-E49F-192E-4E23-570CD6DC7B2D}"/>
          </ac:spMkLst>
        </pc:spChg>
        <pc:spChg chg="mod">
          <ac:chgData name="Fu, Guancheng" userId="d8cdd69e-cec6-4e35-a709-a18a35d6ce24" providerId="ADAL" clId="{5B72BD3C-5D8B-447B-A71A-F19114C5C37A}" dt="2023-03-15T06:08:30.565" v="32" actId="1076"/>
          <ac:spMkLst>
            <pc:docMk/>
            <pc:sldMk cId="3541118309" sldId="256"/>
            <ac:spMk id="37" creationId="{2F9A82E0-E961-893C-B9ED-7C2815A2B3AA}"/>
          </ac:spMkLst>
        </pc:spChg>
        <pc:spChg chg="mod">
          <ac:chgData name="Fu, Guancheng" userId="d8cdd69e-cec6-4e35-a709-a18a35d6ce24" providerId="ADAL" clId="{5B72BD3C-5D8B-447B-A71A-F19114C5C37A}" dt="2023-03-15T06:08:36.626" v="34" actId="1076"/>
          <ac:spMkLst>
            <pc:docMk/>
            <pc:sldMk cId="3541118309" sldId="256"/>
            <ac:spMk id="38" creationId="{204DE729-4F44-67EC-8350-D96243A2D56E}"/>
          </ac:spMkLst>
        </pc:spChg>
        <pc:spChg chg="mod">
          <ac:chgData name="Fu, Guancheng" userId="d8cdd69e-cec6-4e35-a709-a18a35d6ce24" providerId="ADAL" clId="{5B72BD3C-5D8B-447B-A71A-F19114C5C37A}" dt="2023-03-15T06:07:39.235" v="14" actId="20577"/>
          <ac:spMkLst>
            <pc:docMk/>
            <pc:sldMk cId="3541118309" sldId="256"/>
            <ac:spMk id="40" creationId="{F75AB40A-0E91-79AD-306F-A9F3D72ED5AF}"/>
          </ac:spMkLst>
        </pc:spChg>
        <pc:spChg chg="mod">
          <ac:chgData name="Fu, Guancheng" userId="d8cdd69e-cec6-4e35-a709-a18a35d6ce24" providerId="ADAL" clId="{5B72BD3C-5D8B-447B-A71A-F19114C5C37A}" dt="2023-03-15T06:07:42.169" v="16" actId="20577"/>
          <ac:spMkLst>
            <pc:docMk/>
            <pc:sldMk cId="3541118309" sldId="256"/>
            <ac:spMk id="41" creationId="{19F435F9-0480-BE4F-59E1-7B564B02E7EB}"/>
          </ac:spMkLst>
        </pc:spChg>
        <pc:spChg chg="mod">
          <ac:chgData name="Fu, Guancheng" userId="d8cdd69e-cec6-4e35-a709-a18a35d6ce24" providerId="ADAL" clId="{5B72BD3C-5D8B-447B-A71A-F19114C5C37A}" dt="2023-03-15T06:07:47.914" v="18" actId="20577"/>
          <ac:spMkLst>
            <pc:docMk/>
            <pc:sldMk cId="3541118309" sldId="256"/>
            <ac:spMk id="56" creationId="{323C2525-C77A-0226-FCC3-F15C39CB9594}"/>
          </ac:spMkLst>
        </pc:spChg>
        <pc:spChg chg="mod">
          <ac:chgData name="Fu, Guancheng" userId="d8cdd69e-cec6-4e35-a709-a18a35d6ce24" providerId="ADAL" clId="{5B72BD3C-5D8B-447B-A71A-F19114C5C37A}" dt="2023-03-15T06:07:52.084" v="20" actId="20577"/>
          <ac:spMkLst>
            <pc:docMk/>
            <pc:sldMk cId="3541118309" sldId="256"/>
            <ac:spMk id="57" creationId="{7F3326E1-9824-5D38-9C40-5993D2485C76}"/>
          </ac:spMkLst>
        </pc:spChg>
        <pc:spChg chg="mod">
          <ac:chgData name="Fu, Guancheng" userId="d8cdd69e-cec6-4e35-a709-a18a35d6ce24" providerId="ADAL" clId="{5B72BD3C-5D8B-447B-A71A-F19114C5C37A}" dt="2023-03-15T06:07:54.830" v="22" actId="20577"/>
          <ac:spMkLst>
            <pc:docMk/>
            <pc:sldMk cId="3541118309" sldId="256"/>
            <ac:spMk id="58" creationId="{B4A43C54-48A9-20E0-6C66-59311F87F7D5}"/>
          </ac:spMkLst>
        </pc:spChg>
        <pc:spChg chg="mod">
          <ac:chgData name="Fu, Guancheng" userId="d8cdd69e-cec6-4e35-a709-a18a35d6ce24" providerId="ADAL" clId="{5B72BD3C-5D8B-447B-A71A-F19114C5C37A}" dt="2023-03-15T06:08:07.412" v="24" actId="20577"/>
          <ac:spMkLst>
            <pc:docMk/>
            <pc:sldMk cId="3541118309" sldId="256"/>
            <ac:spMk id="59" creationId="{4B67A5C9-3159-9431-CA47-C2B20225CFD3}"/>
          </ac:spMkLst>
        </pc:spChg>
        <pc:spChg chg="mod">
          <ac:chgData name="Fu, Guancheng" userId="d8cdd69e-cec6-4e35-a709-a18a35d6ce24" providerId="ADAL" clId="{5B72BD3C-5D8B-447B-A71A-F19114C5C37A}" dt="2023-03-15T06:08:09.463" v="26" actId="20577"/>
          <ac:spMkLst>
            <pc:docMk/>
            <pc:sldMk cId="3541118309" sldId="256"/>
            <ac:spMk id="60" creationId="{10D22CAD-8B0C-31A1-FBFE-22199126EE5A}"/>
          </ac:spMkLst>
        </pc:spChg>
        <pc:spChg chg="mod">
          <ac:chgData name="Fu, Guancheng" userId="d8cdd69e-cec6-4e35-a709-a18a35d6ce24" providerId="ADAL" clId="{5B72BD3C-5D8B-447B-A71A-F19114C5C37A}" dt="2023-03-15T06:08:12.032" v="28" actId="20577"/>
          <ac:spMkLst>
            <pc:docMk/>
            <pc:sldMk cId="3541118309" sldId="256"/>
            <ac:spMk id="61" creationId="{A10DFF93-0D06-5393-0C0F-A6AA237A1A5E}"/>
          </ac:spMkLst>
        </pc:spChg>
        <pc:spChg chg="mod">
          <ac:chgData name="Fu, Guancheng" userId="d8cdd69e-cec6-4e35-a709-a18a35d6ce24" providerId="ADAL" clId="{5B72BD3C-5D8B-447B-A71A-F19114C5C37A}" dt="2023-03-15T06:08:15.690" v="30" actId="20577"/>
          <ac:spMkLst>
            <pc:docMk/>
            <pc:sldMk cId="3541118309" sldId="256"/>
            <ac:spMk id="62" creationId="{5B08811E-1D76-B116-D394-D37304BAFDE9}"/>
          </ac:spMkLst>
        </pc:spChg>
        <pc:spChg chg="mod">
          <ac:chgData name="Fu, Guancheng" userId="d8cdd69e-cec6-4e35-a709-a18a35d6ce24" providerId="ADAL" clId="{5B72BD3C-5D8B-447B-A71A-F19114C5C37A}" dt="2023-03-15T06:07:22.458" v="2" actId="20577"/>
          <ac:spMkLst>
            <pc:docMk/>
            <pc:sldMk cId="3541118309" sldId="256"/>
            <ac:spMk id="71" creationId="{B6BFA121-54BD-FDC7-EC61-E3FCF1CFAE5B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2" creationId="{D1F87187-3956-8FCA-7D40-95BA87D576C8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3" creationId="{C3897CDA-8BCA-034D-459B-F57566EC18FA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5" creationId="{C84B4D35-F756-EC85-333F-1FA375A60836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6" creationId="{5B1309A6-90D6-CA15-2E18-6401F0C22B54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7" creationId="{D1898665-C052-BE42-9157-03FCF95EF925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8" creationId="{905E258A-5FE6-449B-CFF5-3A4FF137D453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79" creationId="{467DEE4A-0D1C-488A-74F1-603AA7BB4EE0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80" creationId="{94597BC2-FB74-3A6F-08F6-F2E7990C67EA}"/>
          </ac:spMkLst>
        </pc:spChg>
        <pc:spChg chg="mod">
          <ac:chgData name="Fu, Guancheng" userId="d8cdd69e-cec6-4e35-a709-a18a35d6ce24" providerId="ADAL" clId="{5B72BD3C-5D8B-447B-A71A-F19114C5C37A}" dt="2023-03-15T06:07:14.177" v="0" actId="1076"/>
          <ac:spMkLst>
            <pc:docMk/>
            <pc:sldMk cId="3541118309" sldId="256"/>
            <ac:spMk id="81" creationId="{0E59BCC8-D7CA-1E6E-4757-699822F3A267}"/>
          </ac:spMkLst>
        </pc:spChg>
        <pc:picChg chg="add mod">
          <ac:chgData name="Fu, Guancheng" userId="d8cdd69e-cec6-4e35-a709-a18a35d6ce24" providerId="ADAL" clId="{5B72BD3C-5D8B-447B-A71A-F19114C5C37A}" dt="2023-03-15T06:10:56.937" v="37" actId="1076"/>
          <ac:picMkLst>
            <pc:docMk/>
            <pc:sldMk cId="3541118309" sldId="256"/>
            <ac:picMk id="87" creationId="{92C6DFC8-340F-AE39-CD0D-2E381995157F}"/>
          </ac:picMkLst>
        </pc:picChg>
        <pc:picChg chg="add mod">
          <ac:chgData name="Fu, Guancheng" userId="d8cdd69e-cec6-4e35-a709-a18a35d6ce24" providerId="ADAL" clId="{5B72BD3C-5D8B-447B-A71A-F19114C5C37A}" dt="2023-03-15T06:11:05.253" v="39" actId="1076"/>
          <ac:picMkLst>
            <pc:docMk/>
            <pc:sldMk cId="3541118309" sldId="256"/>
            <ac:picMk id="88" creationId="{051087E5-915F-FAC6-A6EE-A8E4843FBEE9}"/>
          </ac:picMkLst>
        </pc:picChg>
        <pc:picChg chg="add mod">
          <ac:chgData name="Fu, Guancheng" userId="d8cdd69e-cec6-4e35-a709-a18a35d6ce24" providerId="ADAL" clId="{5B72BD3C-5D8B-447B-A71A-F19114C5C37A}" dt="2023-03-15T06:11:13.943" v="41" actId="1076"/>
          <ac:picMkLst>
            <pc:docMk/>
            <pc:sldMk cId="3541118309" sldId="256"/>
            <ac:picMk id="89" creationId="{A2040489-CC1C-4419-38E5-FD3DF3AE83BD}"/>
          </ac:picMkLst>
        </pc:picChg>
        <pc:cxnChg chg="mod">
          <ac:chgData name="Fu, Guancheng" userId="d8cdd69e-cec6-4e35-a709-a18a35d6ce24" providerId="ADAL" clId="{5B72BD3C-5D8B-447B-A71A-F19114C5C37A}" dt="2023-03-15T06:08:30.565" v="32" actId="1076"/>
          <ac:cxnSpMkLst>
            <pc:docMk/>
            <pc:sldMk cId="3541118309" sldId="256"/>
            <ac:cxnSpMk id="24" creationId="{E06F626F-C765-599C-B819-06081F43E8C9}"/>
          </ac:cxnSpMkLst>
        </pc:cxnChg>
        <pc:cxnChg chg="mod">
          <ac:chgData name="Fu, Guancheng" userId="d8cdd69e-cec6-4e35-a709-a18a35d6ce24" providerId="ADAL" clId="{5B72BD3C-5D8B-447B-A71A-F19114C5C37A}" dt="2023-03-15T06:08:36.626" v="34" actId="1076"/>
          <ac:cxnSpMkLst>
            <pc:docMk/>
            <pc:sldMk cId="3541118309" sldId="256"/>
            <ac:cxnSpMk id="39" creationId="{80E93715-8080-4B1F-0BB0-AD7193F56F44}"/>
          </ac:cxnSpMkLst>
        </pc:cxnChg>
        <pc:cxnChg chg="mod">
          <ac:chgData name="Fu, Guancheng" userId="d8cdd69e-cec6-4e35-a709-a18a35d6ce24" providerId="ADAL" clId="{5B72BD3C-5D8B-447B-A71A-F19114C5C37A}" dt="2023-03-15T06:08:36.626" v="34" actId="1076"/>
          <ac:cxnSpMkLst>
            <pc:docMk/>
            <pc:sldMk cId="3541118309" sldId="256"/>
            <ac:cxnSpMk id="46" creationId="{BFFFC634-93F6-93FE-9CB6-025FEAF83653}"/>
          </ac:cxnSpMkLst>
        </pc:cxnChg>
        <pc:cxnChg chg="mod">
          <ac:chgData name="Fu, Guancheng" userId="d8cdd69e-cec6-4e35-a709-a18a35d6ce24" providerId="ADAL" clId="{5B72BD3C-5D8B-447B-A71A-F19114C5C37A}" dt="2023-03-15T06:08:36.626" v="34" actId="1076"/>
          <ac:cxnSpMkLst>
            <pc:docMk/>
            <pc:sldMk cId="3541118309" sldId="256"/>
            <ac:cxnSpMk id="63" creationId="{3509EEB6-E04A-1F48-C0C8-C12B234EAADA}"/>
          </ac:cxnSpMkLst>
        </pc:cxnChg>
        <pc:cxnChg chg="mod">
          <ac:chgData name="Fu, Guancheng" userId="d8cdd69e-cec6-4e35-a709-a18a35d6ce24" providerId="ADAL" clId="{5B72BD3C-5D8B-447B-A71A-F19114C5C37A}" dt="2023-03-15T06:08:36.626" v="34" actId="1076"/>
          <ac:cxnSpMkLst>
            <pc:docMk/>
            <pc:sldMk cId="3541118309" sldId="256"/>
            <ac:cxnSpMk id="70" creationId="{AF0D4B3C-2D37-72AD-DD32-E16D462254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0E5-CFED-8D3D-26CD-9E514520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10766-0D34-EC7F-BCD6-7BF87EAA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6680-2BEB-A9E7-3115-778F0698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606F-6929-AC56-7E50-5687697A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62C2-EB0A-79A3-125B-DF7750A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ED00-DCE4-D831-7C9A-0A5A7D39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AE72-BD73-735A-3A3E-5F80ED59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DCCE-0DF8-A1D6-8DB1-3A36B6BF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4DBD-825F-06C1-A527-9BD8F5C2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D515-6C9B-0C32-D8CD-03571608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3A5AD-4699-A879-215B-3689BCEE2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2677-E5A1-688C-0F14-AECC1B7B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4E5C-5C9B-DE26-230B-1C0D75E4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5090-531F-D8F9-4E28-1C37C475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FBA0-CC27-88B2-A939-09004CD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5396-57D4-06DB-3E30-08E3E50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65A7-CD94-4307-D720-8D2F9477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DFC0-44CC-2322-4121-FBC7AFFC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ECCA-6AFC-05A0-A377-FA6B12D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69CB-D95D-6942-B452-5347CAF9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A9E1-6995-F1AD-B7FA-F6DC5594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CD2C-470F-A71C-7D2A-164949BC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FCA9-96EA-473D-9C83-5DCB17E0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58CA-8386-976B-43B3-230B47C1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0738-9CB2-8860-3D95-BB01E69A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005A-321D-C7A3-0B43-BD8AAC2B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0F2C-38C6-05CF-EEA9-EB7B8C539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ECC8-5418-0A30-FFC7-EFB3FF2D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269F-D917-43EB-3C43-2E6C482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9945-2AD4-4768-055A-05AF160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D8F59-F0A2-6169-D4F9-9CAE63F4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7C41-BCE6-AB25-9B33-CEC9DFB4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30B1-1588-3237-94D2-D542F249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4785D-12AA-417F-BD97-C48026E0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FF66F-195C-BC93-F581-D3CDAA821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44401-8E66-945A-F4A0-1CF8E1002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D6E4B-4C2C-4F5B-7831-459CDF8B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10D39-9620-9D08-14A6-EB573EC8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9D31B-CB55-5C32-5631-571CC69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E3D-B626-DE7D-C499-0B3828DF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68EE8-A958-DD15-673A-58EB67F2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23B90-3488-BAF5-CEF7-B837A85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3EA26-CE15-E963-BAE5-5248AAFC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2FD20-EAC4-3537-087E-62781797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F07DF-967D-AC68-DC25-570114E1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6AF9-E2AC-DC8B-4110-8DFD5B9A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E42B-D37B-DF10-6E2A-8CC1574C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CE2C-5AD9-5C6F-1B19-0B14614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43627-52E0-630A-7B84-F9E7DE87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C7963-4DB6-EED0-7743-C83AC5B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D2F9-F18A-EBED-ED25-1C94E3BE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0FC2-FA76-5C6E-5E89-B4D40F59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AEA-0EFA-3B88-836B-9D087DC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270E8-BDAE-0B44-977B-CAD4B427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677-6757-9640-4112-08704CB6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6BDE8-00C5-C264-86FF-34BF7EA4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8AE0-BE45-56FC-E25E-545258B6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2279-B9D6-13A1-E438-3C4540E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0AF89-1FB1-E67E-06EA-F509886A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77BD-2011-1234-304D-17570747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7C3-4FAF-0054-FD0B-D74F4A3D4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E0C4-75C5-43F2-9023-EE4B468C35B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765F-6199-F957-D49A-B795C1680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DD45-C48B-5736-CBB5-1AA8E608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B24A-BABA-4DB3-B68C-B4EE24893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E6C39-BE78-5C24-9310-F177EAFD1683}"/>
              </a:ext>
            </a:extLst>
          </p:cNvPr>
          <p:cNvSpPr/>
          <p:nvPr/>
        </p:nvSpPr>
        <p:spPr>
          <a:xfrm>
            <a:off x="599681" y="1676587"/>
            <a:ext cx="7046453" cy="283474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4CF76-CBAE-7777-5E05-77A08F3B1D19}"/>
              </a:ext>
            </a:extLst>
          </p:cNvPr>
          <p:cNvGrpSpPr/>
          <p:nvPr/>
        </p:nvGrpSpPr>
        <p:grpSpPr>
          <a:xfrm>
            <a:off x="7073605" y="639436"/>
            <a:ext cx="1203869" cy="747846"/>
            <a:chOff x="9681804" y="2296885"/>
            <a:chExt cx="950621" cy="603943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21A2B2A9-7C49-7C03-E7E6-64EFFF5FD4EB}"/>
                </a:ext>
              </a:extLst>
            </p:cNvPr>
            <p:cNvSpPr/>
            <p:nvPr/>
          </p:nvSpPr>
          <p:spPr>
            <a:xfrm>
              <a:off x="9681804" y="2296885"/>
              <a:ext cx="950621" cy="603943"/>
            </a:xfrm>
            <a:prstGeom prst="hexagon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 Light"/>
              </a:endParaRPr>
            </a:p>
          </p:txBody>
        </p:sp>
        <p:sp>
          <p:nvSpPr>
            <p:cNvPr id="7" name="Rechthoek">
              <a:extLst>
                <a:ext uri="{FF2B5EF4-FFF2-40B4-BE49-F238E27FC236}">
                  <a16:creationId xmlns:a16="http://schemas.microsoft.com/office/drawing/2014/main" id="{28923260-CF21-BE32-AC52-82E587227933}"/>
                </a:ext>
              </a:extLst>
            </p:cNvPr>
            <p:cNvSpPr/>
            <p:nvPr/>
          </p:nvSpPr>
          <p:spPr>
            <a:xfrm>
              <a:off x="9731522" y="2431575"/>
              <a:ext cx="873508" cy="316981"/>
            </a:xfrm>
            <a:prstGeom prst="rect">
              <a:avLst/>
            </a:prstGeom>
            <a:noFill/>
            <a:ln w="6350" cap="flat">
              <a:noFill/>
              <a:miter lim="400000"/>
            </a:ln>
            <a:effectLst/>
          </p:spPr>
          <p:txBody>
            <a:bodyPr wrap="square" lIns="22858" tIns="22858" rIns="22858" bIns="22858" numCol="1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rPr>
                <a:t>Attestation Service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E25E5-D582-C328-67F2-A0787B5244CC}"/>
              </a:ext>
            </a:extLst>
          </p:cNvPr>
          <p:cNvGrpSpPr/>
          <p:nvPr/>
        </p:nvGrpSpPr>
        <p:grpSpPr>
          <a:xfrm>
            <a:off x="7344018" y="4928531"/>
            <a:ext cx="1203869" cy="747846"/>
            <a:chOff x="9681804" y="2296885"/>
            <a:chExt cx="950621" cy="603943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2EF70068-BFB4-16C0-C86D-902708FA7635}"/>
                </a:ext>
              </a:extLst>
            </p:cNvPr>
            <p:cNvSpPr/>
            <p:nvPr/>
          </p:nvSpPr>
          <p:spPr>
            <a:xfrm>
              <a:off x="9681804" y="2296885"/>
              <a:ext cx="950621" cy="603943"/>
            </a:xfrm>
            <a:prstGeom prst="hexagon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 Light"/>
              </a:endParaRPr>
            </a:p>
          </p:txBody>
        </p:sp>
        <p:sp>
          <p:nvSpPr>
            <p:cNvPr id="10" name="Rechthoek">
              <a:extLst>
                <a:ext uri="{FF2B5EF4-FFF2-40B4-BE49-F238E27FC236}">
                  <a16:creationId xmlns:a16="http://schemas.microsoft.com/office/drawing/2014/main" id="{DB5B9273-DDFD-CD3C-C059-184341CD0281}"/>
                </a:ext>
              </a:extLst>
            </p:cNvPr>
            <p:cNvSpPr/>
            <p:nvPr/>
          </p:nvSpPr>
          <p:spPr>
            <a:xfrm>
              <a:off x="9731522" y="2422785"/>
              <a:ext cx="873508" cy="316981"/>
            </a:xfrm>
            <a:prstGeom prst="rect">
              <a:avLst/>
            </a:prstGeom>
            <a:noFill/>
            <a:ln w="6350" cap="flat">
              <a:noFill/>
              <a:miter lim="400000"/>
            </a:ln>
            <a:effectLst/>
          </p:spPr>
          <p:txBody>
            <a:bodyPr wrap="square" lIns="22858" tIns="22858" rIns="22858" bIns="22858" numCol="1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rPr>
                <a:t>Key Mgmt 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C4E1FF-10EA-A47F-C210-A82BD0DD931F}"/>
              </a:ext>
            </a:extLst>
          </p:cNvPr>
          <p:cNvGrpSpPr/>
          <p:nvPr/>
        </p:nvGrpSpPr>
        <p:grpSpPr>
          <a:xfrm>
            <a:off x="566616" y="1783470"/>
            <a:ext cx="1996167" cy="1116406"/>
            <a:chOff x="1342984" y="2082265"/>
            <a:chExt cx="2385544" cy="15266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6F0A1F-F5D0-820E-4F7C-F196DC736DB2}"/>
                </a:ext>
              </a:extLst>
            </p:cNvPr>
            <p:cNvSpPr txBox="1"/>
            <p:nvPr/>
          </p:nvSpPr>
          <p:spPr>
            <a:xfrm>
              <a:off x="1342984" y="3067062"/>
              <a:ext cx="1803778" cy="378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IntelOne Text Light"/>
                </a:rPr>
                <a:t>(w/ SGX nodes)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B3B8EB-4263-50A1-12D2-17D2EA8068F8}"/>
                </a:ext>
              </a:extLst>
            </p:cNvPr>
            <p:cNvGrpSpPr/>
            <p:nvPr/>
          </p:nvGrpSpPr>
          <p:grpSpPr>
            <a:xfrm>
              <a:off x="2636351" y="2082265"/>
              <a:ext cx="1092177" cy="1526668"/>
              <a:chOff x="2739756" y="2096471"/>
              <a:chExt cx="1216247" cy="160919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846133A-180A-EEFE-4CD7-64ACD181C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55478" y="2096471"/>
                <a:ext cx="524350" cy="535667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AACB4-4DDC-007E-6398-28A3AF5D3126}"/>
                  </a:ext>
                </a:extLst>
              </p:cNvPr>
              <p:cNvSpPr txBox="1"/>
              <p:nvPr/>
            </p:nvSpPr>
            <p:spPr>
              <a:xfrm>
                <a:off x="2739756" y="2566425"/>
                <a:ext cx="1216245" cy="37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8B5"/>
                    </a:solidFill>
                    <a:latin typeface="IntelOne Text Light"/>
                  </a:rPr>
                  <a:t>API Server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29BC5-AB02-EBBC-5CF4-7B4EB99DBE74}"/>
                  </a:ext>
                </a:extLst>
              </p:cNvPr>
              <p:cNvSpPr txBox="1"/>
              <p:nvPr/>
            </p:nvSpPr>
            <p:spPr>
              <a:xfrm>
                <a:off x="2778318" y="3328580"/>
                <a:ext cx="1177685" cy="37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68B5"/>
                    </a:solidFill>
                    <a:latin typeface="IntelOne Text Light"/>
                  </a:rPr>
                  <a:t>Scheduler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7C60ECE-70B2-EA80-D877-E4BA28B20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81443" y="2862198"/>
                <a:ext cx="513674" cy="499204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8C3C601-40FF-2482-E57B-F4806F9D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814" y="2174281"/>
              <a:ext cx="1295210" cy="98220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DAD4F1-9F58-7C59-B41C-EB9FDC4885E3}"/>
              </a:ext>
            </a:extLst>
          </p:cNvPr>
          <p:cNvGrpSpPr/>
          <p:nvPr/>
        </p:nvGrpSpPr>
        <p:grpSpPr>
          <a:xfrm>
            <a:off x="2746936" y="1968197"/>
            <a:ext cx="2015954" cy="799784"/>
            <a:chOff x="5237301" y="3216633"/>
            <a:chExt cx="1698784" cy="63137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6F1716-F57A-F6AA-033A-CDB338ED6613}"/>
                </a:ext>
              </a:extLst>
            </p:cNvPr>
            <p:cNvGrpSpPr/>
            <p:nvPr/>
          </p:nvGrpSpPr>
          <p:grpSpPr>
            <a:xfrm>
              <a:off x="5237301" y="3216633"/>
              <a:ext cx="1698784" cy="631371"/>
              <a:chOff x="4016958" y="1359034"/>
              <a:chExt cx="1698784" cy="63137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8743AC9-E522-C7BA-330E-90F7A0C5AD65}"/>
                  </a:ext>
                </a:extLst>
              </p:cNvPr>
              <p:cNvSpPr/>
              <p:nvPr/>
            </p:nvSpPr>
            <p:spPr>
              <a:xfrm>
                <a:off x="4050228" y="1359034"/>
                <a:ext cx="1665514" cy="631371"/>
              </a:xfrm>
              <a:prstGeom prst="roundRect">
                <a:avLst/>
              </a:prstGeom>
              <a:solidFill>
                <a:srgbClr val="FFFF99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8B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IntelOne Text Light"/>
                </a:endParaRPr>
              </a:p>
            </p:txBody>
          </p:sp>
          <p:sp>
            <p:nvSpPr>
              <p:cNvPr id="23" name="Rechthoek">
                <a:extLst>
                  <a:ext uri="{FF2B5EF4-FFF2-40B4-BE49-F238E27FC236}">
                    <a16:creationId xmlns:a16="http://schemas.microsoft.com/office/drawing/2014/main" id="{43EE7D96-2A06-AB93-626F-97AB37F8E088}"/>
                  </a:ext>
                </a:extLst>
              </p:cNvPr>
              <p:cNvSpPr/>
              <p:nvPr/>
            </p:nvSpPr>
            <p:spPr>
              <a:xfrm>
                <a:off x="4016958" y="1452517"/>
                <a:ext cx="1690183" cy="506158"/>
              </a:xfrm>
              <a:prstGeom prst="rect">
                <a:avLst/>
              </a:prstGeom>
              <a:noFill/>
              <a:ln w="6350" cap="flat">
                <a:noFill/>
                <a:miter lim="400000"/>
              </a:ln>
              <a:effectLst/>
            </p:spPr>
            <p:txBody>
              <a:bodyPr wrap="square" lIns="22858" tIns="22858" rIns="22858" bIns="22858" numCol="1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       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BigDL PPML  </a:t>
                </a:r>
                <a:b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</a:b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Container (Driver, 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Worker,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 rank=0)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endParaRP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3EA95C-B842-78A2-43BC-934BB291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6278" y="3257069"/>
              <a:ext cx="226035" cy="259522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6F626F-C765-599C-B819-06081F43E8C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>
            <a:off x="3749810" y="2727787"/>
            <a:ext cx="1784087" cy="774798"/>
          </a:xfrm>
          <a:prstGeom prst="straightConnector1">
            <a:avLst/>
          </a:prstGeom>
          <a:noFill/>
          <a:ln w="9525" cap="flat" cmpd="sng" algn="ctr">
            <a:solidFill>
              <a:srgbClr val="0068B5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E0F23-5794-7E2E-CC79-92F97FD84CE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708201" y="2727787"/>
            <a:ext cx="2041609" cy="742419"/>
          </a:xfrm>
          <a:prstGeom prst="straightConnector1">
            <a:avLst/>
          </a:prstGeom>
          <a:noFill/>
          <a:ln w="9525" cap="flat" cmpd="sng" algn="ctr">
            <a:solidFill>
              <a:srgbClr val="0068B5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D21107-F8AA-8C75-3A9C-3463AA3869BC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083116" y="1329045"/>
            <a:ext cx="2440305" cy="3048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85FCC4-D956-38F3-436A-91565D2C5D2A}"/>
              </a:ext>
            </a:extLst>
          </p:cNvPr>
          <p:cNvSpPr/>
          <p:nvPr/>
        </p:nvSpPr>
        <p:spPr>
          <a:xfrm>
            <a:off x="3006629" y="1160311"/>
            <a:ext cx="252000" cy="252000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8A5954-E49F-192E-4E23-570CD6DC7B2D}"/>
              </a:ext>
            </a:extLst>
          </p:cNvPr>
          <p:cNvSpPr/>
          <p:nvPr/>
        </p:nvSpPr>
        <p:spPr>
          <a:xfrm>
            <a:off x="2313640" y="2931152"/>
            <a:ext cx="252000" cy="252000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3E77FB-3951-5CCF-39EB-19C6F8107A29}"/>
              </a:ext>
            </a:extLst>
          </p:cNvPr>
          <p:cNvGrpSpPr/>
          <p:nvPr/>
        </p:nvGrpSpPr>
        <p:grpSpPr>
          <a:xfrm>
            <a:off x="705328" y="3502585"/>
            <a:ext cx="2015954" cy="799784"/>
            <a:chOff x="5237301" y="3216633"/>
            <a:chExt cx="1698784" cy="6313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FD1994-F92F-74C8-5BB5-7AE2421AA2A6}"/>
                </a:ext>
              </a:extLst>
            </p:cNvPr>
            <p:cNvGrpSpPr/>
            <p:nvPr/>
          </p:nvGrpSpPr>
          <p:grpSpPr>
            <a:xfrm>
              <a:off x="5237301" y="3216633"/>
              <a:ext cx="1698784" cy="631371"/>
              <a:chOff x="4016958" y="1359034"/>
              <a:chExt cx="1698784" cy="63137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0C6629-58CB-68DC-5CEC-719DA4EF1BAF}"/>
                  </a:ext>
                </a:extLst>
              </p:cNvPr>
              <p:cNvSpPr/>
              <p:nvPr/>
            </p:nvSpPr>
            <p:spPr>
              <a:xfrm>
                <a:off x="4050228" y="1359034"/>
                <a:ext cx="1665514" cy="631371"/>
              </a:xfrm>
              <a:prstGeom prst="roundRect">
                <a:avLst/>
              </a:prstGeom>
              <a:solidFill>
                <a:srgbClr val="FFFF99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8B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IntelOne Text Light"/>
                </a:endParaRPr>
              </a:p>
            </p:txBody>
          </p:sp>
          <p:sp>
            <p:nvSpPr>
              <p:cNvPr id="33" name="Rechthoek">
                <a:extLst>
                  <a:ext uri="{FF2B5EF4-FFF2-40B4-BE49-F238E27FC236}">
                    <a16:creationId xmlns:a16="http://schemas.microsoft.com/office/drawing/2014/main" id="{CFDA5E04-DE83-AB80-AF07-832EC50172E3}"/>
                  </a:ext>
                </a:extLst>
              </p:cNvPr>
              <p:cNvSpPr/>
              <p:nvPr/>
            </p:nvSpPr>
            <p:spPr>
              <a:xfrm>
                <a:off x="4016958" y="1452517"/>
                <a:ext cx="1690183" cy="506158"/>
              </a:xfrm>
              <a:prstGeom prst="rect">
                <a:avLst/>
              </a:prstGeom>
              <a:noFill/>
              <a:ln w="6350" cap="flat">
                <a:noFill/>
                <a:miter lim="400000"/>
              </a:ln>
              <a:effectLst/>
            </p:spPr>
            <p:txBody>
              <a:bodyPr wrap="square" lIns="22858" tIns="22858" rIns="22858" bIns="22858" numCol="1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       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BigDL PPML  </a:t>
                </a:r>
                <a:b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</a:b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Container (Worker, rank=1)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endParaRP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61A526F-E377-2F81-1033-64739DC40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6278" y="3257069"/>
              <a:ext cx="226035" cy="25952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182A94-ACC7-78AC-25A3-6DF9F7E1601C}"/>
              </a:ext>
            </a:extLst>
          </p:cNvPr>
          <p:cNvGrpSpPr/>
          <p:nvPr/>
        </p:nvGrpSpPr>
        <p:grpSpPr>
          <a:xfrm>
            <a:off x="4506179" y="3502587"/>
            <a:ext cx="2015955" cy="799784"/>
            <a:chOff x="5237301" y="3216635"/>
            <a:chExt cx="1698785" cy="6313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2B00C4-6102-FB8C-6D49-6860F304CFB9}"/>
                </a:ext>
              </a:extLst>
            </p:cNvPr>
            <p:cNvGrpSpPr/>
            <p:nvPr/>
          </p:nvGrpSpPr>
          <p:grpSpPr>
            <a:xfrm>
              <a:off x="5237301" y="3216635"/>
              <a:ext cx="1698785" cy="631371"/>
              <a:chOff x="4016958" y="1359036"/>
              <a:chExt cx="1698785" cy="63137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F9A82E0-E961-893C-B9ED-7C2815A2B3AA}"/>
                  </a:ext>
                </a:extLst>
              </p:cNvPr>
              <p:cNvSpPr/>
              <p:nvPr/>
            </p:nvSpPr>
            <p:spPr>
              <a:xfrm>
                <a:off x="4050229" y="1359036"/>
                <a:ext cx="1665514" cy="631371"/>
              </a:xfrm>
              <a:prstGeom prst="roundRect">
                <a:avLst/>
              </a:prstGeom>
              <a:solidFill>
                <a:srgbClr val="FFFF99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8B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IntelOne Text Light"/>
                </a:endParaRPr>
              </a:p>
            </p:txBody>
          </p:sp>
          <p:sp>
            <p:nvSpPr>
              <p:cNvPr id="38" name="Rechthoek">
                <a:extLst>
                  <a:ext uri="{FF2B5EF4-FFF2-40B4-BE49-F238E27FC236}">
                    <a16:creationId xmlns:a16="http://schemas.microsoft.com/office/drawing/2014/main" id="{204DE729-4F44-67EC-8350-D96243A2D56E}"/>
                  </a:ext>
                </a:extLst>
              </p:cNvPr>
              <p:cNvSpPr/>
              <p:nvPr/>
            </p:nvSpPr>
            <p:spPr>
              <a:xfrm>
                <a:off x="4016958" y="1452517"/>
                <a:ext cx="1690183" cy="506158"/>
              </a:xfrm>
              <a:prstGeom prst="rect">
                <a:avLst/>
              </a:prstGeom>
              <a:noFill/>
              <a:ln w="6350" cap="flat">
                <a:noFill/>
                <a:miter lim="400000"/>
              </a:ln>
              <a:effectLst/>
            </p:spPr>
            <p:txBody>
              <a:bodyPr wrap="square" lIns="22858" tIns="22858" rIns="22858" bIns="22858" numCol="1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       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BigDL PPML  </a:t>
                </a:r>
                <a:b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</a:b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Container (Worker, rank=2)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endParaRP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DB4704-18F6-DAF7-1DD5-BAE59943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6278" y="3257069"/>
              <a:ext cx="226035" cy="259522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93715-8080-4B1F-0BB0-AD7193F56F44}"/>
              </a:ext>
            </a:extLst>
          </p:cNvPr>
          <p:cNvCxnSpPr>
            <a:cxnSpLocks/>
            <a:stCxn id="38" idx="1"/>
            <a:endCxn id="33" idx="3"/>
          </p:cNvCxnSpPr>
          <p:nvPr/>
        </p:nvCxnSpPr>
        <p:spPr>
          <a:xfrm flipH="1">
            <a:off x="2711075" y="3941590"/>
            <a:ext cx="1795104" cy="0"/>
          </a:xfrm>
          <a:prstGeom prst="straightConnector1">
            <a:avLst/>
          </a:prstGeom>
          <a:noFill/>
          <a:ln w="9525" cap="flat" cmpd="sng" algn="ctr">
            <a:solidFill>
              <a:srgbClr val="0068B5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75AB40A-0E91-79AD-306F-A9F3D72ED5AF}"/>
              </a:ext>
            </a:extLst>
          </p:cNvPr>
          <p:cNvSpPr/>
          <p:nvPr/>
        </p:nvSpPr>
        <p:spPr>
          <a:xfrm>
            <a:off x="3491768" y="3652861"/>
            <a:ext cx="252000" cy="252000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F435F9-0480-BE4F-59E1-7B564B02E7EB}"/>
              </a:ext>
            </a:extLst>
          </p:cNvPr>
          <p:cNvSpPr/>
          <p:nvPr/>
        </p:nvSpPr>
        <p:spPr>
          <a:xfrm>
            <a:off x="4720971" y="2876579"/>
            <a:ext cx="252000" cy="252000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95C8F372-0E53-3B65-8EF1-B9C581A53582}"/>
              </a:ext>
            </a:extLst>
          </p:cNvPr>
          <p:cNvSpPr/>
          <p:nvPr/>
        </p:nvSpPr>
        <p:spPr>
          <a:xfrm>
            <a:off x="410456" y="4663148"/>
            <a:ext cx="6541721" cy="721072"/>
          </a:xfrm>
          <a:prstGeom prst="can">
            <a:avLst/>
          </a:prstGeom>
          <a:noFill/>
          <a:ln w="12700" cap="flat">
            <a:solidFill>
              <a:srgbClr val="808080"/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endParaRPr lang="en-US" kern="0" dirty="0">
              <a:solidFill>
                <a:prstClr val="black"/>
              </a:solidFill>
              <a:latin typeface="Calibri Light" panose="020F0302020204030204"/>
              <a:ea typeface="Intel Clear" panose="020B0604020203020204" pitchFamily="34" charset="0"/>
              <a:cs typeface="Intel Clear" panose="020B0604020203020204" pitchFamily="34" charset="0"/>
              <a:sym typeface="Helvetica Neue Medium"/>
            </a:endParaRP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ABD0AAD1-7550-D4BA-605A-B680E6CDA7B9}"/>
              </a:ext>
            </a:extLst>
          </p:cNvPr>
          <p:cNvSpPr/>
          <p:nvPr/>
        </p:nvSpPr>
        <p:spPr>
          <a:xfrm>
            <a:off x="2196236" y="4921369"/>
            <a:ext cx="371871" cy="385341"/>
          </a:xfrm>
          <a:prstGeom prst="foldedCorner">
            <a:avLst/>
          </a:prstGeom>
          <a:noFill/>
          <a:ln w="12700" cap="flat" cmpd="sng" algn="ctr">
            <a:solidFill>
              <a:srgbClr val="0068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 Light"/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0C0CAC2A-D7D1-0E5A-643C-520A454B3144}"/>
              </a:ext>
            </a:extLst>
          </p:cNvPr>
          <p:cNvSpPr/>
          <p:nvPr/>
        </p:nvSpPr>
        <p:spPr>
          <a:xfrm>
            <a:off x="4606862" y="4925162"/>
            <a:ext cx="371871" cy="385341"/>
          </a:xfrm>
          <a:prstGeom prst="foldedCorner">
            <a:avLst/>
          </a:prstGeom>
          <a:noFill/>
          <a:ln w="12700" cap="flat" cmpd="sng" algn="ctr">
            <a:solidFill>
              <a:srgbClr val="0068B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C5C62F-E359-E8EC-8EB5-C8985BD5E395}"/>
              </a:ext>
            </a:extLst>
          </p:cNvPr>
          <p:cNvCxnSpPr>
            <a:cxnSpLocks/>
            <a:stCxn id="43" idx="0"/>
            <a:endCxn id="33" idx="2"/>
          </p:cNvCxnSpPr>
          <p:nvPr/>
        </p:nvCxnSpPr>
        <p:spPr>
          <a:xfrm flipH="1" flipV="1">
            <a:off x="1708202" y="4262175"/>
            <a:ext cx="673970" cy="659194"/>
          </a:xfrm>
          <a:prstGeom prst="straightConnector1">
            <a:avLst/>
          </a:prstGeom>
          <a:noFill/>
          <a:ln w="12700" cap="flat" cmpd="sng" algn="ctr">
            <a:solidFill>
              <a:srgbClr val="FEC91B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FC634-93F6-93FE-9CB6-025FEAF83653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62781" y="4262175"/>
            <a:ext cx="2946272" cy="736826"/>
          </a:xfrm>
          <a:prstGeom prst="straightConnector1">
            <a:avLst/>
          </a:prstGeom>
          <a:noFill/>
          <a:ln w="12700" cap="flat" cmpd="sng" algn="ctr">
            <a:solidFill>
              <a:srgbClr val="FEC91B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BF82A-61AC-6341-0673-A22B6304F422}"/>
              </a:ext>
            </a:extLst>
          </p:cNvPr>
          <p:cNvCxnSpPr>
            <a:cxnSpLocks/>
            <a:stCxn id="43" idx="0"/>
            <a:endCxn id="23" idx="2"/>
          </p:cNvCxnSpPr>
          <p:nvPr/>
        </p:nvCxnSpPr>
        <p:spPr>
          <a:xfrm flipV="1">
            <a:off x="2382172" y="2727787"/>
            <a:ext cx="1367638" cy="2193582"/>
          </a:xfrm>
          <a:prstGeom prst="straightConnector1">
            <a:avLst/>
          </a:prstGeom>
          <a:noFill/>
          <a:ln w="12700" cap="flat" cmpd="sng" algn="ctr">
            <a:solidFill>
              <a:srgbClr val="FEC91B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85F4F3-1DD6-20E1-1479-1DDF450FE09F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3749810" y="2727787"/>
            <a:ext cx="1042988" cy="2197375"/>
          </a:xfrm>
          <a:prstGeom prst="straightConnector1">
            <a:avLst/>
          </a:prstGeom>
          <a:noFill/>
          <a:ln w="12700" cap="flat" cmpd="sng" algn="ctr">
            <a:solidFill>
              <a:srgbClr val="9933FF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84D5BC-17E6-5976-80A7-EF0F3DF3B47F}"/>
              </a:ext>
            </a:extLst>
          </p:cNvPr>
          <p:cNvGrpSpPr/>
          <p:nvPr/>
        </p:nvGrpSpPr>
        <p:grpSpPr>
          <a:xfrm>
            <a:off x="5195912" y="1945257"/>
            <a:ext cx="1812820" cy="858265"/>
            <a:chOff x="5270571" y="3216633"/>
            <a:chExt cx="1665514" cy="631371"/>
          </a:xfrm>
          <a:solidFill>
            <a:srgbClr val="00C7FD">
              <a:lumMod val="60000"/>
              <a:lumOff val="40000"/>
            </a:srgbClr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66A7550-6FFC-EDD5-12D6-D0A48CFFE80D}"/>
                </a:ext>
              </a:extLst>
            </p:cNvPr>
            <p:cNvGrpSpPr/>
            <p:nvPr/>
          </p:nvGrpSpPr>
          <p:grpSpPr>
            <a:xfrm>
              <a:off x="5270571" y="3216633"/>
              <a:ext cx="1665514" cy="631371"/>
              <a:chOff x="4050228" y="1359034"/>
              <a:chExt cx="1665514" cy="631371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E7D2EA6-B110-104A-4939-4E70AF5700F1}"/>
                  </a:ext>
                </a:extLst>
              </p:cNvPr>
              <p:cNvSpPr/>
              <p:nvPr/>
            </p:nvSpPr>
            <p:spPr>
              <a:xfrm>
                <a:off x="4050228" y="1359034"/>
                <a:ext cx="1665514" cy="631371"/>
              </a:xfrm>
              <a:prstGeom prst="roundRect">
                <a:avLst/>
              </a:pr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8B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IntelOne Text Light"/>
                </a:endParaRPr>
              </a:p>
            </p:txBody>
          </p:sp>
          <p:sp>
            <p:nvSpPr>
              <p:cNvPr id="53" name="Rechthoek">
                <a:extLst>
                  <a:ext uri="{FF2B5EF4-FFF2-40B4-BE49-F238E27FC236}">
                    <a16:creationId xmlns:a16="http://schemas.microsoft.com/office/drawing/2014/main" id="{AD2F3276-8539-44E3-4A2F-B06018A4FC7A}"/>
                  </a:ext>
                </a:extLst>
              </p:cNvPr>
              <p:cNvSpPr/>
              <p:nvPr/>
            </p:nvSpPr>
            <p:spPr>
              <a:xfrm>
                <a:off x="4080092" y="1452517"/>
                <a:ext cx="1627048" cy="506158"/>
              </a:xfrm>
              <a:prstGeom prst="rect">
                <a:avLst/>
              </a:prstGeom>
              <a:grpFill/>
              <a:ln w="6350" cap="flat">
                <a:noFill/>
                <a:miter lim="400000"/>
              </a:ln>
              <a:effectLst/>
            </p:spPr>
            <p:txBody>
              <a:bodyPr wrap="square" lIns="22858" tIns="22858" rIns="22858" bIns="22858" numCol="1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       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BigDL PPML  </a:t>
                </a:r>
                <a:b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</a:b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4A86"/>
                    </a:solidFill>
                    <a:effectLst/>
                    <a:uLnTx/>
                    <a:uFillTx/>
                    <a:latin typeface="IntelOne Text Medium" panose="020B0703020203020204" pitchFamily="34" charset="0"/>
                  </a:rPr>
                  <a:t>Service (linked to Driver)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endParaRPr>
              </a:p>
            </p:txBody>
          </p: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AB8193-671E-9827-D21F-C6F1E21A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6278" y="3257069"/>
              <a:ext cx="226035" cy="259522"/>
            </a:xfrm>
            <a:prstGeom prst="rect">
              <a:avLst/>
            </a:prstGeom>
            <a:grpFill/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76FDDC-56FE-55EC-6529-FCD49F3772EB}"/>
              </a:ext>
            </a:extLst>
          </p:cNvPr>
          <p:cNvCxnSpPr>
            <a:cxnSpLocks/>
            <a:stCxn id="52" idx="1"/>
            <a:endCxn id="22" idx="3"/>
          </p:cNvCxnSpPr>
          <p:nvPr/>
        </p:nvCxnSpPr>
        <p:spPr>
          <a:xfrm flipH="1" flipV="1">
            <a:off x="4762890" y="2368089"/>
            <a:ext cx="433022" cy="6301"/>
          </a:xfrm>
          <a:prstGeom prst="straightConnector1">
            <a:avLst/>
          </a:prstGeom>
          <a:noFill/>
          <a:ln w="12700" cap="flat" cmpd="sng" algn="ctr">
            <a:solidFill>
              <a:srgbClr val="66006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38B7218-8585-AC89-FC63-FBD37D12B97C}"/>
              </a:ext>
            </a:extLst>
          </p:cNvPr>
          <p:cNvSpPr>
            <a:spLocks noChangeAspect="1"/>
          </p:cNvSpPr>
          <p:nvPr/>
        </p:nvSpPr>
        <p:spPr>
          <a:xfrm>
            <a:off x="4870430" y="2124218"/>
            <a:ext cx="232190" cy="232190"/>
          </a:xfrm>
          <a:prstGeom prst="ellipse">
            <a:avLst/>
          </a:prstGeom>
          <a:solidFill>
            <a:srgbClr val="66006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3C2525-C77A-0226-FCC3-F15C39CB9594}"/>
              </a:ext>
            </a:extLst>
          </p:cNvPr>
          <p:cNvSpPr>
            <a:spLocks noChangeAspect="1"/>
          </p:cNvSpPr>
          <p:nvPr/>
        </p:nvSpPr>
        <p:spPr>
          <a:xfrm>
            <a:off x="1733046" y="4499717"/>
            <a:ext cx="232190" cy="232190"/>
          </a:xfrm>
          <a:prstGeom prst="ellipse">
            <a:avLst/>
          </a:prstGeom>
          <a:solidFill>
            <a:srgbClr val="FEC91B">
              <a:lumMod val="5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326E1-9824-5D38-9C40-5993D2485C76}"/>
              </a:ext>
            </a:extLst>
          </p:cNvPr>
          <p:cNvSpPr>
            <a:spLocks noChangeAspect="1"/>
          </p:cNvSpPr>
          <p:nvPr/>
        </p:nvSpPr>
        <p:spPr>
          <a:xfrm>
            <a:off x="2778786" y="4330363"/>
            <a:ext cx="232190" cy="232190"/>
          </a:xfrm>
          <a:prstGeom prst="ellipse">
            <a:avLst/>
          </a:prstGeom>
          <a:solidFill>
            <a:srgbClr val="FEC91B">
              <a:lumMod val="5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4A43C54-48A9-20E0-6C66-59311F87F7D5}"/>
              </a:ext>
            </a:extLst>
          </p:cNvPr>
          <p:cNvSpPr>
            <a:spLocks noChangeAspect="1"/>
          </p:cNvSpPr>
          <p:nvPr/>
        </p:nvSpPr>
        <p:spPr>
          <a:xfrm>
            <a:off x="3468894" y="4486564"/>
            <a:ext cx="232190" cy="232190"/>
          </a:xfrm>
          <a:prstGeom prst="ellipse">
            <a:avLst/>
          </a:prstGeom>
          <a:solidFill>
            <a:srgbClr val="FEC91B">
              <a:lumMod val="5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/>
                <a:ea typeface="Helvetica Neue Medium"/>
                <a:cs typeface="Helvetica Neue Medium"/>
                <a:sym typeface="Helvetica Neue Medium"/>
              </a:rPr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67A5C9-3159-9431-CA47-C2B20225CFD3}"/>
              </a:ext>
            </a:extLst>
          </p:cNvPr>
          <p:cNvSpPr>
            <a:spLocks noChangeAspect="1"/>
          </p:cNvSpPr>
          <p:nvPr/>
        </p:nvSpPr>
        <p:spPr>
          <a:xfrm>
            <a:off x="2563852" y="2863106"/>
            <a:ext cx="232190" cy="232190"/>
          </a:xfrm>
          <a:prstGeom prst="ellipse">
            <a:avLst/>
          </a:prstGeom>
          <a:solidFill>
            <a:srgbClr val="004A8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7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D22CAD-8B0C-31A1-FBFE-22199126EE5A}"/>
              </a:ext>
            </a:extLst>
          </p:cNvPr>
          <p:cNvSpPr>
            <a:spLocks noChangeAspect="1"/>
          </p:cNvSpPr>
          <p:nvPr/>
        </p:nvSpPr>
        <p:spPr>
          <a:xfrm>
            <a:off x="3765080" y="3669060"/>
            <a:ext cx="232190" cy="232190"/>
          </a:xfrm>
          <a:prstGeom prst="ellipse">
            <a:avLst/>
          </a:prstGeom>
          <a:solidFill>
            <a:srgbClr val="004A8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7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0DFF93-0D06-5393-0C0F-A6AA237A1A5E}"/>
              </a:ext>
            </a:extLst>
          </p:cNvPr>
          <p:cNvSpPr>
            <a:spLocks noChangeAspect="1"/>
          </p:cNvSpPr>
          <p:nvPr/>
        </p:nvSpPr>
        <p:spPr>
          <a:xfrm>
            <a:off x="4988827" y="3012484"/>
            <a:ext cx="232190" cy="232190"/>
          </a:xfrm>
          <a:prstGeom prst="ellipse">
            <a:avLst/>
          </a:prstGeom>
          <a:solidFill>
            <a:srgbClr val="004A8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7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08811E-1D76-B116-D394-D37304BAFDE9}"/>
              </a:ext>
            </a:extLst>
          </p:cNvPr>
          <p:cNvSpPr>
            <a:spLocks noChangeAspect="1"/>
          </p:cNvSpPr>
          <p:nvPr/>
        </p:nvSpPr>
        <p:spPr>
          <a:xfrm>
            <a:off x="4200705" y="3463065"/>
            <a:ext cx="232190" cy="232190"/>
          </a:xfrm>
          <a:prstGeom prst="ellipse">
            <a:avLst/>
          </a:prstGeom>
          <a:solidFill>
            <a:srgbClr val="9933F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8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09EEB6-E04A-1F48-C0C8-C12B234EAADA}"/>
              </a:ext>
            </a:extLst>
          </p:cNvPr>
          <p:cNvCxnSpPr>
            <a:cxnSpLocks/>
            <a:stCxn id="9" idx="3"/>
            <a:endCxn id="38" idx="3"/>
          </p:cNvCxnSpPr>
          <p:nvPr/>
        </p:nvCxnSpPr>
        <p:spPr>
          <a:xfrm flipH="1" flipV="1">
            <a:off x="6511926" y="3941590"/>
            <a:ext cx="832092" cy="1360864"/>
          </a:xfrm>
          <a:prstGeom prst="straightConnector1">
            <a:avLst/>
          </a:prstGeom>
          <a:noFill/>
          <a:ln w="12700" cap="flat" cmpd="sng" algn="ctr">
            <a:solidFill>
              <a:srgbClr val="FF848A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569AAC-7228-F995-61A9-74A3A201B0B9}"/>
              </a:ext>
            </a:extLst>
          </p:cNvPr>
          <p:cNvGrpSpPr/>
          <p:nvPr/>
        </p:nvGrpSpPr>
        <p:grpSpPr>
          <a:xfrm>
            <a:off x="3690664" y="697674"/>
            <a:ext cx="1665514" cy="631371"/>
            <a:chOff x="4103914" y="1371600"/>
            <a:chExt cx="1665514" cy="631371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CC0483F-D8BC-09A8-673A-E34DE033458F}"/>
                </a:ext>
              </a:extLst>
            </p:cNvPr>
            <p:cNvSpPr/>
            <p:nvPr/>
          </p:nvSpPr>
          <p:spPr>
            <a:xfrm>
              <a:off x="4103914" y="1371600"/>
              <a:ext cx="1665514" cy="631371"/>
            </a:xfrm>
            <a:prstGeom prst="round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 Light"/>
              </a:endParaRPr>
            </a:p>
          </p:txBody>
        </p:sp>
        <p:sp>
          <p:nvSpPr>
            <p:cNvPr id="66" name="Rechthoek">
              <a:extLst>
                <a:ext uri="{FF2B5EF4-FFF2-40B4-BE49-F238E27FC236}">
                  <a16:creationId xmlns:a16="http://schemas.microsoft.com/office/drawing/2014/main" id="{7200A3C4-E2A9-8B25-10F9-86F8FF95439F}"/>
                </a:ext>
              </a:extLst>
            </p:cNvPr>
            <p:cNvSpPr/>
            <p:nvPr/>
          </p:nvSpPr>
          <p:spPr>
            <a:xfrm>
              <a:off x="4155073" y="1421668"/>
              <a:ext cx="1614355" cy="531234"/>
            </a:xfrm>
            <a:prstGeom prst="rect">
              <a:avLst/>
            </a:prstGeom>
            <a:noFill/>
            <a:ln w="6350" cap="flat">
              <a:noFill/>
              <a:miter lim="400000"/>
            </a:ln>
            <a:effectLst/>
          </p:spPr>
          <p:txBody>
            <a:bodyPr wrap="square" lIns="22858" tIns="22858" rIns="22858" bIns="22858" numCol="1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rPr>
                <a:t>BigDL PPML </a:t>
              </a:r>
              <a:b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rPr>
              </a:b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4A86"/>
                  </a:solidFill>
                  <a:effectLst/>
                  <a:uLnTx/>
                  <a:uFillTx/>
                  <a:latin typeface="IntelOne Text Medium" panose="020B0703020203020204" pitchFamily="34" charset="0"/>
                </a:rPr>
                <a:t>Container (Client)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4A419021-D87F-44B5-607E-80219B21D516}"/>
              </a:ext>
            </a:extLst>
          </p:cNvPr>
          <p:cNvSpPr>
            <a:spLocks noChangeAspect="1"/>
          </p:cNvSpPr>
          <p:nvPr/>
        </p:nvSpPr>
        <p:spPr>
          <a:xfrm>
            <a:off x="7201106" y="2240313"/>
            <a:ext cx="232190" cy="232190"/>
          </a:xfrm>
          <a:prstGeom prst="ellipse">
            <a:avLst/>
          </a:prstGeom>
          <a:solidFill>
            <a:srgbClr val="FEC91B">
              <a:lumMod val="75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0D4B3C-2D37-72AD-DD32-E16D46225406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 flipV="1">
            <a:off x="6511926" y="1387282"/>
            <a:ext cx="1578587" cy="2554308"/>
          </a:xfrm>
          <a:prstGeom prst="straightConnector1">
            <a:avLst/>
          </a:prstGeom>
          <a:noFill/>
          <a:ln w="12700" cap="flat" cmpd="sng" algn="ctr">
            <a:solidFill>
              <a:srgbClr val="FEC91B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6BFA121-54BD-FDC7-EC61-E3FCF1CFAE5B}"/>
              </a:ext>
            </a:extLst>
          </p:cNvPr>
          <p:cNvSpPr>
            <a:spLocks noChangeAspect="1"/>
          </p:cNvSpPr>
          <p:nvPr/>
        </p:nvSpPr>
        <p:spPr>
          <a:xfrm>
            <a:off x="7179656" y="4553525"/>
            <a:ext cx="232190" cy="232190"/>
          </a:xfrm>
          <a:prstGeom prst="ellipse">
            <a:avLst/>
          </a:prstGeom>
          <a:solidFill>
            <a:srgbClr val="FF848A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72" name="Rechthoek">
            <a:extLst>
              <a:ext uri="{FF2B5EF4-FFF2-40B4-BE49-F238E27FC236}">
                <a16:creationId xmlns:a16="http://schemas.microsoft.com/office/drawing/2014/main" id="{D1F87187-3956-8FCA-7D40-95BA87D576C8}"/>
              </a:ext>
            </a:extLst>
          </p:cNvPr>
          <p:cNvSpPr/>
          <p:nvPr/>
        </p:nvSpPr>
        <p:spPr>
          <a:xfrm>
            <a:off x="8564872" y="918018"/>
            <a:ext cx="3600011" cy="3384351"/>
          </a:xfrm>
          <a:prstGeom prst="rect">
            <a:avLst/>
          </a:prstGeom>
          <a:noFill/>
          <a:ln w="6350" cap="flat">
            <a:noFill/>
            <a:miter lim="400000"/>
          </a:ln>
          <a:effectLst/>
        </p:spPr>
        <p:txBody>
          <a:bodyPr wrap="square" lIns="22858" tIns="22858" rIns="22858" bIns="22858" numCol="1" anchor="t" anchorCtr="0"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User submits job to K8s, which includes the training command</a:t>
            </a:r>
            <a:endParaRPr lang="nl-NL" sz="1400" dirty="0">
              <a:solidFill>
                <a:srgbClr val="525252"/>
              </a:solidFill>
              <a:latin typeface="IntelOne Text Medium" panose="020B070302020302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The submit script creates the service which exposes the rendezvous point used by driver</a:t>
            </a:r>
            <a:endParaRPr lang="nl-NL" sz="1400" dirty="0">
              <a:solidFill>
                <a:srgbClr val="525252"/>
              </a:solidFill>
              <a:latin typeface="IntelOne Text Medium" panose="020B070302020302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Driver and workers attestation</a:t>
            </a:r>
            <a:endParaRPr lang="en-US" altLang="zh-CN" sz="1400" dirty="0">
              <a:solidFill>
                <a:srgbClr val="525252"/>
              </a:solidFill>
              <a:latin typeface="IntelOne Text Medium" panose="020B070302020302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All workers request keys from KMS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Rendezvous (Peer discovery) performed using GLOO backend with TLS enabled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All workers read and decrypt the input data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Workers run distributed Data Parallel training; communication(including gradients, parameters, etc.) is encrypted by using TLS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25252"/>
                </a:solidFill>
                <a:latin typeface="IntelOne Text Medium" panose="020B0703020203020204" pitchFamily="34" charset="0"/>
              </a:rPr>
              <a:t>Save the training result into the disk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97CDA-8BCA-034D-459B-F57566EC18FA}"/>
              </a:ext>
            </a:extLst>
          </p:cNvPr>
          <p:cNvSpPr/>
          <p:nvPr/>
        </p:nvSpPr>
        <p:spPr>
          <a:xfrm>
            <a:off x="8312872" y="923140"/>
            <a:ext cx="252000" cy="252000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84B4D35-F756-EC85-333F-1FA375A60836}"/>
              </a:ext>
            </a:extLst>
          </p:cNvPr>
          <p:cNvSpPr>
            <a:spLocks noChangeAspect="1"/>
          </p:cNvSpPr>
          <p:nvPr/>
        </p:nvSpPr>
        <p:spPr>
          <a:xfrm>
            <a:off x="8325505" y="1454385"/>
            <a:ext cx="232190" cy="232190"/>
          </a:xfrm>
          <a:prstGeom prst="ellipse">
            <a:avLst/>
          </a:prstGeom>
          <a:solidFill>
            <a:srgbClr val="66006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B1309A6-90D6-CA15-2E18-6401F0C22B54}"/>
              </a:ext>
            </a:extLst>
          </p:cNvPr>
          <p:cNvSpPr>
            <a:spLocks noChangeAspect="1"/>
          </p:cNvSpPr>
          <p:nvPr/>
        </p:nvSpPr>
        <p:spPr>
          <a:xfrm>
            <a:off x="8325505" y="2142617"/>
            <a:ext cx="232190" cy="232190"/>
          </a:xfrm>
          <a:prstGeom prst="ellipse">
            <a:avLst/>
          </a:prstGeom>
          <a:solidFill>
            <a:srgbClr val="FEC91B">
              <a:lumMod val="75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1898665-C052-BE42-9157-03FCF95EF925}"/>
              </a:ext>
            </a:extLst>
          </p:cNvPr>
          <p:cNvSpPr>
            <a:spLocks noChangeAspect="1"/>
          </p:cNvSpPr>
          <p:nvPr/>
        </p:nvSpPr>
        <p:spPr>
          <a:xfrm>
            <a:off x="8322777" y="2448590"/>
            <a:ext cx="232190" cy="232190"/>
          </a:xfrm>
          <a:prstGeom prst="ellipse">
            <a:avLst/>
          </a:prstGeom>
          <a:solidFill>
            <a:srgbClr val="FF848A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E258A-5FE6-449B-CFF5-3A4FF137D453}"/>
              </a:ext>
            </a:extLst>
          </p:cNvPr>
          <p:cNvSpPr/>
          <p:nvPr/>
        </p:nvSpPr>
        <p:spPr>
          <a:xfrm>
            <a:off x="8312872" y="2739157"/>
            <a:ext cx="252000" cy="252000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6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7DEE4A-0D1C-488A-74F1-603AA7BB4EE0}"/>
              </a:ext>
            </a:extLst>
          </p:cNvPr>
          <p:cNvSpPr>
            <a:spLocks noChangeAspect="1"/>
          </p:cNvSpPr>
          <p:nvPr/>
        </p:nvSpPr>
        <p:spPr>
          <a:xfrm>
            <a:off x="8322777" y="3229796"/>
            <a:ext cx="232190" cy="232190"/>
          </a:xfrm>
          <a:prstGeom prst="ellipse">
            <a:avLst/>
          </a:prstGeom>
          <a:solidFill>
            <a:srgbClr val="FEC91B">
              <a:lumMod val="50000"/>
            </a:srgbClr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4597BC2-FB74-3A6F-08F6-F2E7990C67EA}"/>
              </a:ext>
            </a:extLst>
          </p:cNvPr>
          <p:cNvSpPr>
            <a:spLocks noChangeAspect="1"/>
          </p:cNvSpPr>
          <p:nvPr/>
        </p:nvSpPr>
        <p:spPr>
          <a:xfrm>
            <a:off x="8336444" y="3757959"/>
            <a:ext cx="232190" cy="232190"/>
          </a:xfrm>
          <a:prstGeom prst="ellipse">
            <a:avLst/>
          </a:prstGeom>
          <a:solidFill>
            <a:srgbClr val="004A86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7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 Ligh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E59BCC8-D7CA-1E6E-4757-699822F3A267}"/>
              </a:ext>
            </a:extLst>
          </p:cNvPr>
          <p:cNvSpPr>
            <a:spLocks noChangeAspect="1"/>
          </p:cNvSpPr>
          <p:nvPr/>
        </p:nvSpPr>
        <p:spPr>
          <a:xfrm>
            <a:off x="8331384" y="4678551"/>
            <a:ext cx="232190" cy="232190"/>
          </a:xfrm>
          <a:prstGeom prst="ellipse">
            <a:avLst/>
          </a:prstGeom>
          <a:solidFill>
            <a:srgbClr val="9933FF"/>
          </a:solid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>
              <a:defRPr/>
            </a:pPr>
            <a:r>
              <a:rPr lang="en-US" sz="1400" b="1" kern="0" dirty="0">
                <a:solidFill>
                  <a:srgbClr val="FFFFFF"/>
                </a:solidFill>
                <a:latin typeface="Intel Clear Light"/>
                <a:ea typeface="Helvetica Neue Medium"/>
                <a:cs typeface="Helvetica Neue Medium"/>
                <a:sym typeface="Helvetica Neue Medium"/>
              </a:rPr>
              <a:t>8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92C6DFC8-340F-AE39-CD0D-2E3819951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1960" y="3556076"/>
            <a:ext cx="248777" cy="248777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051087E5-915F-FAC6-A6EE-A8E4843FB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0943" y="2043882"/>
            <a:ext cx="248777" cy="248777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A2040489-CC1C-4419-38E5-FD3DF3AE8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2303" y="3579051"/>
            <a:ext cx="248777" cy="2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1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Intel Clear Light</vt:lpstr>
      <vt:lpstr>IntelOne Text Light</vt:lpstr>
      <vt:lpstr>IntelOne Text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Fu, Guancheng</dc:creator>
  <cp:lastModifiedBy>Fu, Guancheng</cp:lastModifiedBy>
  <cp:revision>1</cp:revision>
  <dcterms:created xsi:type="dcterms:W3CDTF">2023-03-15T05:57:15Z</dcterms:created>
  <dcterms:modified xsi:type="dcterms:W3CDTF">2023-03-15T06:11:14Z</dcterms:modified>
</cp:coreProperties>
</file>