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1" r:id="rId7"/>
    <p:sldId id="274" r:id="rId8"/>
    <p:sldId id="273" r:id="rId9"/>
    <p:sldId id="272" r:id="rId10"/>
    <p:sldId id="275" r:id="rId11"/>
    <p:sldId id="259" r:id="rId12"/>
    <p:sldId id="270" r:id="rId13"/>
    <p:sldId id="267" r:id="rId14"/>
    <p:sldId id="269" r:id="rId15"/>
    <p:sldId id="262" r:id="rId16"/>
    <p:sldId id="263" r:id="rId17"/>
    <p:sldId id="271" r:id="rId18"/>
    <p:sldId id="265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437" autoAdjust="0"/>
  </p:normalViewPr>
  <p:slideViewPr>
    <p:cSldViewPr>
      <p:cViewPr varScale="1">
        <p:scale>
          <a:sx n="105" d="100"/>
          <a:sy n="105" d="100"/>
        </p:scale>
        <p:origin x="120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 smtClean="0"/>
            <a:t>Tâche 1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 smtClean="0"/>
            <a:t>Tâche 2</a:t>
          </a:r>
          <a:endParaRPr lang="fr-FR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 smtClean="0"/>
            <a:t>Tâche 3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1</a:t>
          </a:r>
          <a:endParaRPr lang="fr-FR" sz="58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2</a:t>
          </a:r>
          <a:endParaRPr lang="fr-FR" sz="58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3</a:t>
          </a:r>
          <a:endParaRPr lang="fr-FR" sz="58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08/01/2021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18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59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39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32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08/01/2021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Laser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10013852" cy="1752600"/>
          </a:xfrm>
        </p:spPr>
        <p:txBody>
          <a:bodyPr rtlCol="0"/>
          <a:lstStyle/>
          <a:p>
            <a:pPr rtl="0"/>
            <a:r>
              <a:rPr lang="fr-FR" dirty="0" smtClean="0"/>
              <a:t>Tourelle laser automatique chasseuse de frelons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4838" r="10358" b="8067"/>
          <a:stretch/>
        </p:blipFill>
        <p:spPr>
          <a:xfrm>
            <a:off x="5290513" y="3916641"/>
            <a:ext cx="1356821" cy="10176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24" y="4071018"/>
            <a:ext cx="366714" cy="366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63653" y="3393665"/>
            <a:ext cx="77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00"/>
                </a:solidFill>
              </a:rPr>
              <a:t>+100</a:t>
            </a:r>
            <a:endParaRPr lang="fr-FR" sz="2000" dirty="0">
              <a:solidFill>
                <a:srgbClr val="FFFF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8" y="4343624"/>
            <a:ext cx="2465749" cy="17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</a:t>
            </a:r>
            <a:endParaRPr lang="fr-FR" dirty="0"/>
          </a:p>
        </p:txBody>
      </p:sp>
      <p:graphicFrame>
        <p:nvGraphicFramePr>
          <p:cNvPr id="9" name="Espace réservé du contenu 8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0245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49731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 smtClean="0"/>
                        <a:t>Cours</a:t>
                      </a:r>
                      <a:endParaRPr lang="fr-FR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Groupe 1</a:t>
                      </a:r>
                      <a:endParaRPr lang="fr-FR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Groupe 2</a:t>
                      </a:r>
                      <a:endParaRPr lang="fr-FR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 smtClean="0"/>
                        <a:t>Cours 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82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 smtClean="0"/>
                        <a:t>Cours 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76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88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 smtClean="0"/>
                        <a:t>Cours 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84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- 4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titre de diapositive - 5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Objectifs </a:t>
            </a:r>
            <a:r>
              <a:rPr lang="fr-FR" dirty="0" smtClean="0"/>
              <a:t>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Pistes explorées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Justification des choix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Reconnaissance des frelons et algorithmes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Mécanique et PID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Laser et </a:t>
            </a:r>
            <a:r>
              <a:rPr lang="fr-FR" dirty="0" smtClean="0"/>
              <a:t>électronique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 smtClean="0"/>
              <a:t>Etat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Protection des abeilles </a:t>
            </a:r>
            <a:r>
              <a:rPr lang="fr-FR" dirty="0" smtClean="0">
                <a:solidFill>
                  <a:srgbClr val="FF0000"/>
                </a:solidFill>
              </a:rPr>
              <a:t>(exposé sur les abeilles DEMS)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844081" cy="4673600"/>
          </a:xfrm>
        </p:spPr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Répartition initiale des tâches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335" b="758"/>
          <a:stretch/>
        </p:blipFill>
        <p:spPr>
          <a:xfrm>
            <a:off x="3286100" y="1628800"/>
            <a:ext cx="590465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Pistes explorées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844081" cy="4673600"/>
          </a:xfrm>
        </p:spPr>
        <p:txBody>
          <a:bodyPr rtlCol="0"/>
          <a:lstStyle/>
          <a:p>
            <a:pPr rtl="0"/>
            <a:r>
              <a:rPr lang="fr-FR" dirty="0" err="1" smtClean="0"/>
              <a:t>Micro-contrôleurs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pPr rtl="0"/>
            <a:r>
              <a:rPr lang="fr-FR" dirty="0" smtClean="0"/>
              <a:t>Reconnaissance d’image :</a:t>
            </a:r>
          </a:p>
          <a:p>
            <a:pPr lvl="1"/>
            <a:r>
              <a:rPr lang="fr-FR" dirty="0" err="1" smtClean="0"/>
              <a:t>Pytorch</a:t>
            </a:r>
            <a:endParaRPr lang="fr-FR" dirty="0" smtClean="0"/>
          </a:p>
          <a:p>
            <a:pPr lvl="1"/>
            <a:r>
              <a:rPr lang="fr-FR" dirty="0" err="1" smtClean="0"/>
              <a:t>Tensorflow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Justification des choix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916089" cy="4673600"/>
          </a:xfrm>
        </p:spPr>
        <p:txBody>
          <a:bodyPr rtlCol="0"/>
          <a:lstStyle/>
          <a:p>
            <a:pPr rtl="0"/>
            <a:r>
              <a:rPr lang="fr-FR" dirty="0" smtClean="0"/>
              <a:t>Design d’un mécanisme de défense contre les frelons </a:t>
            </a:r>
            <a:r>
              <a:rPr lang="fr-FR" dirty="0" smtClean="0"/>
              <a:t>asiatiques : </a:t>
            </a:r>
          </a:p>
          <a:p>
            <a:pPr lvl="1"/>
            <a:r>
              <a:rPr lang="fr-FR" dirty="0" smtClean="0"/>
              <a:t>1 µC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/>
              <a:t>1 </a:t>
            </a:r>
            <a:r>
              <a:rPr lang="fr-FR" dirty="0" smtClean="0"/>
              <a:t>µC ESP32 </a:t>
            </a:r>
            <a:r>
              <a:rPr lang="fr-FR" dirty="0" err="1" smtClean="0"/>
              <a:t>cam</a:t>
            </a:r>
            <a:endParaRPr lang="fr-FR" dirty="0" smtClean="0"/>
          </a:p>
          <a:p>
            <a:pPr lvl="1"/>
            <a:r>
              <a:rPr lang="fr-FR" dirty="0" smtClean="0"/>
              <a:t>1 micro</a:t>
            </a:r>
            <a:endParaRPr lang="fr-FR" dirty="0"/>
          </a:p>
          <a:p>
            <a:pPr lvl="1"/>
            <a:r>
              <a:rPr lang="fr-FR" dirty="0" smtClean="0"/>
              <a:t>2 moteurs pas à pas</a:t>
            </a:r>
          </a:p>
          <a:p>
            <a:pPr lvl="1"/>
            <a:r>
              <a:rPr lang="fr-FR" dirty="0" smtClean="0"/>
              <a:t>1 laser</a:t>
            </a:r>
          </a:p>
          <a:p>
            <a:pPr lvl="1"/>
            <a:r>
              <a:rPr lang="fr-FR" dirty="0" smtClean="0"/>
              <a:t>1 ou 2 cartes électroniques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557"/>
          <a:stretch/>
        </p:blipFill>
        <p:spPr>
          <a:xfrm>
            <a:off x="5878388" y="2132856"/>
            <a:ext cx="5857160" cy="41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Fonctionnement </a:t>
            </a:r>
            <a:br>
              <a:rPr lang="fr-FR" dirty="0" smtClean="0"/>
            </a:br>
            <a:r>
              <a:rPr lang="fr-FR" dirty="0" smtClean="0"/>
              <a:t>général </a:t>
            </a:r>
            <a:r>
              <a:rPr lang="fr-FR" dirty="0" smtClean="0"/>
              <a:t>du système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916089" cy="4673600"/>
          </a:xfrm>
        </p:spPr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68" y="274637"/>
            <a:ext cx="5544616" cy="6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 smtClean="0"/>
              <a:t>Ajouter un titre de diapositive - 1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185</TotalTime>
  <Words>211</Words>
  <Application>Microsoft Office PowerPoint</Application>
  <PresentationFormat>Personnalisé</PresentationFormat>
  <Paragraphs>71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Technologie 16:9</vt:lpstr>
      <vt:lpstr>Projet Laser</vt:lpstr>
      <vt:lpstr>Présentation PowerPoint</vt:lpstr>
      <vt:lpstr>Protection des abeilles (exposé sur les abeilles DEMS)</vt:lpstr>
      <vt:lpstr>Répartition initiale des tâches</vt:lpstr>
      <vt:lpstr>Pistes explorées :</vt:lpstr>
      <vt:lpstr>Justification des choix</vt:lpstr>
      <vt:lpstr>Fonctionnement  général du système</vt:lpstr>
      <vt:lpstr>Ajouter un titre de diapositive - 1</vt:lpstr>
      <vt:lpstr>Disposition de deux contenus avec graphique SmartArt</vt:lpstr>
      <vt:lpstr>Disposition de titre et de contenu avec graphique</vt:lpstr>
      <vt:lpstr>Disposition de deux contenus avec tableau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Laser</dc:title>
  <dc:creator>ucrezo</dc:creator>
  <cp:lastModifiedBy>ucrezo</cp:lastModifiedBy>
  <cp:revision>12</cp:revision>
  <dcterms:created xsi:type="dcterms:W3CDTF">2021-01-08T12:23:50Z</dcterms:created>
  <dcterms:modified xsi:type="dcterms:W3CDTF">2021-01-08T15:30:03Z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