
<file path=META-INF/manifest.xml><?xml version="1.0" encoding="utf-8"?>
<manifest:manifest xmlns:manifest="urn:oasis:names:tc:opendocument:xmlns:manifest:1.0" xmlns:loext="urn:org:documentfoundation:names:experimental:office:xmlns:loext:1.0" manifest:version="1.2">
  <manifest:file-entry manifest:full-path="/" manifest:version="1.2" manifest:media-type="application/vnd.oasis.opendocument.presentation"/>
  <manifest:file-entry manifest:full-path="Thumbnails/thumbnail.png" manifest:media-type="image/png"/>
  <manifest:file-entry manifest:full-path="meta.xml" manifest:media-type="text/xml"/>
  <manifest:file-entry manifest:full-path="settings.xml" manifest:media-type="text/xml"/>
  <manifest:file-entry manifest:full-path="content.xml" manifest:media-type="text/xml"/>
  <manifest:file-entry manifest:full-path="Pictures/10000201000001F70000042357A1B8952FA25B88.png" manifest:media-type="image/png"/>
  <manifest:file-entry manifest:full-path="Pictures/10000201000001F700000423D12017017D6EC94D.png" manifest:media-type="image/png"/>
  <manifest:file-entry manifest:full-path="Pictures/10000201000001F7000004234510AA58ECD8A698.png" manifest:media-type="image/png"/>
  <manifest:file-entry manifest:full-path="Pictures/10000201000001F700000423E9212B1F0CE94774.png" manifest:media-type="image/png"/>
  <manifest:file-entry manifest:full-path="Pictures/10000201000001F700000423405CD48961AC1A45.png" manifest:media-type="image/png"/>
  <manifest:file-entry manifest:full-path="Pictures/10000201000001F70000042376D16B1E67CBAD89.png" manifest:media-type="image/png"/>
  <manifest:file-entry manifest:full-path="Pictures/10000201000001F70000042359491648D8D98132.png" manifest:media-type="image/png"/>
  <manifest:file-entry manifest:full-path="Pictures/10000201000001F700000423C8D9D7CA7E2D1AE5.png" manifest:media-type="image/png"/>
  <manifest:file-entry manifest:full-path="Pictures/10000201000001F700000423DB461441D7EE12FB.png" manifest:media-type="image/png"/>
  <manifest:file-entry manifest:full-path="Pictures/10000201000001F7000004233C9FDB0B11E868BB.png" manifest:media-type="image/png"/>
  <manifest:file-entry manifest:full-path="Pictures/10000201000001F700000423EF21E4328300F60D.png" manifest:media-type="image/png"/>
  <manifest:file-entry manifest:full-path="Pictures/10000201000004260000032265CCAEA151A21E29.png" manifest:media-type="image/png"/>
  <manifest:file-entry manifest:full-path="Pictures/100000000000080000000555C484524633FEDFCB.jpg" manifest:media-type="image/jpeg"/>
  <manifest:file-entry manifest:full-path="Pictures/10000201000002CD000001FF370422D08859703A.png" manifest:media-type="image/png"/>
  <manifest:file-entry manifest:full-path="Pictures/10000201000000C8000000AFF4AE6F23E9FCAE80.png" manifest:media-type="image/png"/>
  <manifest:file-entry manifest:full-path="Pictures/100000000000080000000555CB476A2BC4E9D101.jpg" manifest:media-type="image/jpeg"/>
  <manifest:file-entry manifest:full-path="Pictures/10000201000000E1000000E1B4A1AF66ED3D62BA.png" manifest:media-type="image/png"/>
  <manifest:file-entry manifest:full-path="Pictures/1000000000000500000003C08689F1A835EC07B1.jpg" manifest:media-type="image/jpeg"/>
  <manifest:file-entry manifest:full-path="Pictures/10000201000000C8000000C8364CDADC563B6DB5.png" manifest:media-type="image/png"/>
  <manifest:file-entry manifest:full-path="Pictures/100000000000028000000350F220C759552AFD5F.jpg" manifest:media-type="image/jpeg"/>
  <manifest:file-entry manifest:full-path="Pictures/100002010000034000000213BD7147B57E28A879.png" manifest:media-type="image/png"/>
  <manifest:file-entry manifest:full-path="Pictures/10000201000003C800000335807084906ADD70F8.png" manifest:media-type="image/png"/>
  <manifest:file-entry manifest:full-path="Pictures/10000000000002E0000002373129600D3C772EF9.jpg" manifest:media-type="image/jpeg"/>
  <manifest:file-entry manifest:full-path="Pictures/100002010000037D0000027191B6E368D5D00EBC.png" manifest:media-type="image/png"/>
  <manifest:file-entry manifest:full-path="Pictures/10000000000009C400000683F46E7ECEE6D963BA.jpg" manifest:media-type="image/jpeg"/>
  <manifest:file-entry manifest:full-path="Pictures/1000020100000200000002003843F28D9488587E.png" manifest:media-type="image/png"/>
  <manifest:file-entry manifest:full-path="Pictures/10000201000002C9000001FF963FE632E28C139A.png" manifest:media-type="image/png"/>
  <manifest:file-entry manifest:full-path="Pictures/100002010000049D0000044E4388F01AB59E01E5.png" manifest:media-type="image/png"/>
  <manifest:file-entry manifest:full-path="Pictures/1000020100000258000001A0B8E0B26C3B478508.png" manifest:media-type="image/png"/>
  <manifest:file-entry manifest:full-path="Pictures/100002010000041800000418875E24928D7549C6.png" manifest:media-type="image/png"/>
  <manifest:file-entry manifest:full-path="Pictures/100002010000080000000480D7D33B828CE5FA66.png" manifest:media-type="image/png"/>
  <manifest:file-entry manifest:full-path="Pictures/10000201000003400000020233B5110222292300.png" manifest:media-type="image/png"/>
  <manifest:file-entry manifest:full-path="Pictures/1000020100000293000000C8016491DD77E33AA2.png" manifest:media-type="image/png"/>
  <manifest:file-entry manifest:full-path="styles.xml" manifest:media-type="text/xml"/>
  <manifest:file-entry manifest:full-path="Configurations2/" manifest:media-type="application/vnd.sun.xml.ui.configuration"/>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formx="urn:openoffice:names:experimental:ooxml-odf-interop:xmlns:form:1.0" xmlns:css3t="http://www.w3.org/TR/css3-text/" office:version="1.2">
  <office:scripts/>
  <office:font-face-decls>
    <style:font-face style:name="Anaheim" svg:font-family="Anaheim"/>
    <style:font-face style:name="Arial" svg:font-family="Arial"/>
    <style:font-face style:name="Mulish" svg:font-family="Mulish"/>
    <style:font-face style:name="Mulish Black" svg:font-family="'Mulish Black'"/>
    <style:font-face style:name="Mulish Medium" svg:font-family="'Mulish Medium'"/>
    <style:font-face style:name="Liberation Sans" svg:font-family="'Liberation Sans'" style:font-family-generic="roman" style:font-pitch="variable"/>
    <style:font-face style:name="Liberation Serif" svg:font-family="'Liberation Serif'" style:font-family-generic="roman" style:font-pitch="variable"/>
    <style:font-face style:name="DejaVu Sans" svg:font-family="'DejaVu Sans'" style:font-family-generic="system" style:font-pitch="variable"/>
    <style:font-face style:name="Linux Libertine G" svg:font-family="'Linux Libertine G'" style:font-family-generic="system" style:font-pitch="variable"/>
  </office:font-face-decls>
  <office:automatic-styles>
    <style:style style:name="dp1" style:family="drawing-page">
      <style:drawing-page-properties presentation:background-visible="true" presentation:background-objects-visible="true" draw:fill="solid" draw:fill-color="#ff9900" presentation:display-footer="false" presentation:display-page-number="false" presentation:display-date-time="false"/>
    </style:style>
    <style:style style:name="dp2" style:family="drawing-page">
      <style:drawing-page-properties presentation:display-header="false" presentation:display-footer="false" presentation:display-page-number="false" presentation:display-date-time="false"/>
    </style:style>
    <style:style style:name="dp3" style:family="drawing-page">
      <style:drawing-page-properties presentation:background-visible="true" presentation:background-objects-visible="true" draw:fill="bitmap" draw:fill-color="#ff9900" draw:fill-image-name="msFillBitmap_20_1" style:repeat="stretch" presentation:display-footer="false" presentation:display-page-number="false" presentation:display-date-time="false"/>
    </style:style>
    <style:style style:name="dp4" style:family="drawing-page">
      <style:drawing-page-properties presentation:background-visible="true" presentation:background-objects-visible="true" presentation:display-footer="false" presentation:display-page-number="false" presentation:display-date-time="false"/>
    </style:style>
    <style:style style:name="dp5" style:family="drawing-page">
      <style:drawing-page-properties presentation:background-visible="true" presentation:background-objects-visible="true" draw:fill="solid" draw:fill-color="#ff9900" draw:fill-image-name="msFillBitmap_20_1" style:repeat="stretch" presentation:display-footer="false" presentation:display-page-number="false" presentation:display-date-time="false"/>
    </style:style>
    <style:style style:name="dp6" style:family="drawing-page">
      <style:drawing-page-properties presentation:background-visible="true" presentation:background-objects-visible="true" draw:fill="solid" draw:fill-color="#ff9900" draw:fill-image-name="msFillBitmap_20_1" style:repeat="stretch" presentation:display-footer="false" presentation:display-page-number="false" presentation:display-date-time="false" smil:type="fade" smil:subtype="fadeOverColor" smil:fadeColor="#000000"/>
    </style:style>
    <style:style style:name="dp7" style:family="drawing-page">
      <style:drawing-page-properties presentation:background-visible="true" presentation:background-objects-visible="true" draw:fill="bitmap" draw:fill-color="#ff9900" draw:fill-image-name="msFillBitmap_20_2" style:repeat="stretch" presentation:display-footer="false" presentation:display-page-number="false" presentation:display-date-time="false"/>
    </style:style>
    <style:style style:name="dp8" style:family="drawing-page">
      <style:drawing-page-properties presentation:background-visible="true" presentation:background-objects-visible="true" draw:fill="bitmap" draw:fill-color="#ff9900" draw:fill-image-name="msFillBitmap_20_3" style:repeat="stretch" presentation:display-footer="false" presentation:display-page-number="false" presentation:display-date-time="false"/>
    </style:style>
    <style:style style:name="gr1"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3.024cm, 0cm, 3.024cm)" draw:image-opacity="100%" style:mirror="none"/>
    </style:style>
    <style:style style:name="gr2" style:family="graphic" style:parent-style-name="standard">
      <style:graphic-properties draw:stroke="none" svg:stroke-width="0cm" draw:fill="solid" draw:fill-color="#ffffff" draw:textarea-vertical-align="middle" draw:auto-grow-height="false" draw:fit-to-size="false" style:shrink-to-fit="false" fo:min-height="0cm" fo:min-width="0cm" fo:padding-top="0.254cm" fo:padding-bottom="0.254cm" fo:padding-left="0.254cm" fo:padding-right="0.254cm" fo:wrap-option="wrap"/>
    </style:style>
    <style:style style:name="gr3" style:family="graphic">
      <style:graphic-properties style:protect="size"/>
    </style:style>
    <style:style style:name="gr4" style:family="graphic" style:parent-style-name="standard">
      <style:graphic-properties draw:stroke="none" svg:stroke-width="0cm" draw:fill="solid" draw:fill-color="#ff9900" draw:textarea-vertical-align="middle" draw:auto-grow-height="false" draw:fit-to-size="false" style:shrink-to-fit="false" fo:min-height="0cm" fo:min-width="0cm" fo:padding-top="0.254cm" fo:padding-bottom="0.254cm" fo:padding-left="0.254cm" fo:padding-right="0.254cm" fo:wrap-option="wrap"/>
    </style:style>
    <style:style style:name="gr5"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2.024cm, 0cm, 2.024cm, 0cm)" draw:image-opacity="100%" style:mirror="none"/>
    </style:style>
    <style:style style:name="gr6"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194cm, 0cm, 0.194cm)" draw:image-opacity="100%" style:mirror="none"/>
    </style:style>
    <style:style style:name="gr7"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9.486cm, 0cm, 9.487cm)" draw:image-opacity="100%" style:mirror="none"/>
    </style:style>
    <style:style style:name="gr8"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16.506cm, 0cm, 16.504cm)" draw:image-opacity="100%" style:mirror="none"/>
    </style:style>
    <style:style style:name="gr9"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5.339cm, 0cm, 5.339cm)" draw:image-opacity="100%" style:mirror="none"/>
    </style:style>
    <style:style style:name="gr10"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2.816cm, 0cm, 2.819cm, 0cm)" draw:image-opacity="100%" style:mirror="none"/>
    </style:style>
    <style:style style:name="gr11" style:family="graphic" style:parent-style-name="standard">
      <style:graphic-properties draw:stroke="none" svg:stroke-width="0cm" draw:fill="none" draw:textarea-vertical-align="top" draw:auto-grow-height="true" draw:fit-to-size="false" style:shrink-to-fit="false" fo:min-height="0cm" fo:min-width="0cm" fo:padding-top="0.254cm" fo:padding-bottom="0.254cm" fo:padding-left="0.254cm" fo:padding-right="0.254cm" fo:wrap-option="wrap"/>
    </style:style>
    <style:style style:name="gr12"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13"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11.852cm, 0cm, 11.852cm)" draw:image-opacity="100%" style:mirror="none"/>
    </style:style>
    <style:style style:name="gr14"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1.713cm, 0cm, 1.712cm)" draw:image-opacity="100%" style:mirror="none"/>
    </style:style>
    <style:style style:name="gr15"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331cm, 0cm, 0.331cm)" draw:image-opacity="100%" style:mirror="none"/>
    </style:style>
    <style:style style:name="pr1" style:family="presentation" style:parent-style-name="TITLE-title">
      <style:graphic-properties draw:stroke="none" svg:stroke-width="0cm" draw:fill="none" draw:textarea-vertical-align="bottom" draw:auto-grow-height="false" draw:fit-to-size="false" style:shrink-to-fit="false" fo:min-height="2.386cm" fo:padding-top="0.254cm" fo:padding-bottom="0.254cm" fo:padding-left="0.254cm" fo:padding-right="0.254cm" fo:wrap-option="wrap"/>
    </style:style>
    <style:style style:name="pr2" style:family="presentation" style:parent-style-name="TITLE-subtitle">
      <style:graphic-properties draw:stroke="none" svg:stroke-width="0cm" draw:fill="none" draw:fill-color="#ffffff" draw:textarea-vertical-align="top" draw:auto-grow-height="false" draw:fit-to-size="false" style:shrink-to-fit="false" fo:min-height="8.287cm" fo:padding-top="0.254cm" fo:padding-bottom="0.254cm" fo:padding-left="0.254cm" fo:padding-right="0.254cm" fo:wrap-option="wrap"/>
    </style:style>
    <style:style style:name="pr3" style:family="presentation" style:parent-style-name="TITLE-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 style:family="presentation" style:parent-style-name="BLANK_5f_1_5f_1_5f_1_5f_1_5f_1_5f_1-title">
      <style:graphic-properties draw:stroke="none" svg:stroke-width="0cm" draw:fill="none" draw:textarea-vertical-align="top" draw:auto-grow-height="false" draw:fit-to-size="false" style:shrink-to-fit="false" fo:min-height="2.386cm" fo:padding-top="0.254cm" fo:padding-bottom="0.254cm" fo:padding-left="0.254cm" fo:padding-right="0.254cm" fo:wrap-option="wrap"/>
    </style:style>
    <style:style style:name="pr5" style:family="presentation" style:parent-style-name="BLANK_5f_1_5f_1_5f_1_5f_1_5f_1_5f_1-title">
      <style:graphic-properties draw:stroke="none" svg:stroke-width="0cm" draw:fill="none" draw:textarea-vertical-align="middle" draw:auto-grow-height="false" draw:fit-to-size="false" style:shrink-to-fit="false" fo:min-height="2.386cm" fo:padding-top="0.254cm" fo:padding-bottom="0.254cm" fo:padding-left="0.254cm" fo:padding-right="0.254cm" fo:wrap-option="wrap"/>
    </style:style>
    <style:style style:name="pr6" style:family="presentation" style:parent-style-name="BLANK_5f_1_5f_1_5f_1_5f_1_5f_1_5f_1-subtitle">
      <style:graphic-properties draw:stroke="none" svg:stroke-width="0cm" draw:fill="none" draw:fill-color="#ffffff" draw:textarea-vertical-align="bottom" draw:auto-grow-height="false" draw:fit-to-size="false" style:shrink-to-fit="false" fo:min-height="8.287cm" fo:padding-top="0.254cm" fo:padding-bottom="0.254cm" fo:padding-left="0.254cm" fo:padding-right="0.254cm" fo:wrap-option="wrap"/>
    </style:style>
    <style:style style:name="pr7" style:family="presentation" style:parent-style-name="BLANK_5f_1_5f_1_5f_1_5f_1_5f_1_5f_1-notes">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8" style:family="presentation" style:parent-style-name="SECTION_5f_HEADER-title">
      <style:graphic-properties draw:stroke="none" svg:stroke-width="0cm" draw:fill="solid" draw:fill-color="#ffffff" draw:textarea-vertical-align="middle" draw:auto-grow-height="false" draw:fit-to-size="false" style:shrink-to-fit="false" fo:min-height="2.386cm" fo:padding-top="0.254cm" fo:padding-bottom="0.254cm" fo:padding-left="0.254cm" fo:padding-right="0.254cm" fo:wrap-option="wrap"/>
    </style:style>
    <style:style style:name="pr9" style:family="presentation" style:parent-style-name="SECTION_5f_HEADER-title">
      <style:graphic-properties draw:stroke="none" svg:stroke-width="0cm" draw:fill="none" draw:textarea-vertical-align="middle" draw:auto-grow-height="false" draw:fit-to-size="false" style:shrink-to-fit="false" fo:min-height="2.386cm" fo:padding-top="0.254cm" fo:padding-bottom="0.254cm" fo:padding-left="0.254cm" fo:padding-right="0.254cm" fo:wrap-option="wrap"/>
    </style:style>
    <style:style style:name="pr10" style:family="presentation" style:parent-style-name="SECTION_5f_HEADER-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1" style:family="presentation" style:parent-style-name="ONE_5f_COLUMN_5f_TEXT-title">
      <style:graphic-properties draw:stroke="none" svg:stroke-width="0cm" draw:fill="none" draw:textarea-vertical-align="top" draw:auto-grow-height="false" draw:fit-to-size="false" style:shrink-to-fit="false" fo:min-height="2.386cm" fo:padding-top="0.254cm" fo:padding-bottom="0.254cm" fo:padding-left="0.254cm" fo:padding-right="0.254cm" fo:wrap-option="wrap"/>
    </style:style>
    <style:style style:name="pr12" style:family="presentation" style:parent-style-name="ONE_5f_COLUMN_5f_TEXT-subtitle">
      <style:graphic-properties draw:stroke="none" svg:stroke-width="0cm" draw:fill="none" draw:fill-color="#ffffff" draw:textarea-vertical-align="top" draw:auto-grow-height="false" draw:fit-to-size="false" style:shrink-to-fit="false" fo:min-height="8.287cm" fo:padding-top="0.254cm" fo:padding-bottom="0.254cm" fo:padding-left="0.254cm" fo:padding-right="0.254cm" fo:wrap-option="wrap"/>
    </style:style>
    <style:style style:name="pr13" style:family="presentation" style:parent-style-name="ONE_5f_COLUMN_5f_TEXT-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4" style:family="presentation" style:parent-style-name="TITLE_5f_AND_5f_TWO_5f_COLUMNS_5f_1_5f_1-title">
      <style:graphic-properties draw:stroke="none" svg:stroke-width="0cm" draw:fill="none" draw:textarea-vertical-align="top" draw:auto-grow-height="false" draw:fit-to-size="false" style:shrink-to-fit="false" fo:min-height="2.386cm" fo:padding-top="0.254cm" fo:padding-bottom="0.254cm" fo:padding-left="0.254cm" fo:padding-right="0.254cm" fo:wrap-option="wrap"/>
    </style:style>
    <style:style style:name="pr15" style:family="presentation" style:parent-style-name="TITLE_5f_AND_5f_TWO_5f_COLUMNS_5f_1_5f_1-subtitle">
      <style:graphic-properties draw:stroke="none" svg:stroke-width="0cm" draw:fill="none" draw:fill-color="#ffffff" draw:textarea-vertical-align="top" draw:auto-grow-height="false" draw:fit-to-size="false" style:shrink-to-fit="false" fo:min-height="8.287cm" fo:padding-top="0.254cm" fo:padding-bottom="0.254cm" fo:padding-left="0.254cm" fo:padding-right="0.254cm" fo:wrap-option="wrap"/>
    </style:style>
    <style:style style:name="pr16" style:family="presentation" style:parent-style-name="TITLE_5f_AND_5f_TWO_5f_COLUMNS_5f_1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7" style:family="presentation" style:parent-style-name="TITLE_5f_AND_5f_TWO_5f_COLUMNS_5f_1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8" style:family="presentation" style:parent-style-name="TITLE_5f_AND_5f_TWO_5f_COLUMNS_5f_1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9" style:family="presentation" style:parent-style-name="SECTION_5f_HEADER-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0" style:family="presentation" style:parent-style-name="MAIN_5f_POINT-title">
      <style:graphic-properties draw:stroke="none" svg:stroke-width="0cm" draw:fill="none" draw:textarea-vertical-align="middle" draw:auto-grow-height="false" draw:fit-to-size="false" style:shrink-to-fit="false" fo:min-height="2.386cm" fo:padding-top="0.254cm" fo:padding-bottom="0.254cm" fo:padding-left="0.254cm" fo:padding-right="0.254cm" fo:wrap-option="wrap"/>
    </style:style>
    <style:style style:name="pr21" style:family="presentation" style:parent-style-name="MAIN_5f_POINT-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2" style:family="presentation" style:parent-style-name="CUSTOM_5f_6_5f_1-title">
      <style:graphic-properties draw:stroke="none" svg:stroke-width="0cm" draw:fill="none" draw:textarea-vertical-align="top" draw:auto-grow-height="false" draw:fit-to-size="false" style:shrink-to-fit="false" fo:min-height="2.386cm" fo:padding-top="0.254cm" fo:padding-bottom="0.254cm" fo:padding-left="0.254cm" fo:padding-right="0.254cm" fo:wrap-option="wrap"/>
    </style:style>
    <style:style style:name="pr23" style:family="presentation" style:parent-style-name="CUSTOM_5f_6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4" style:family="presentation" style:parent-style-name="CUSTOM_5f_6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5" style:family="presentation" style:parent-style-name="CUSTOM_5f_6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6" style:family="presentation" style:parent-style-name="CUSTOM_5f_6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7" style:family="presentation" style:parent-style-name="CUSTOM_5f_6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8" style:family="presentation" style:parent-style-name="CUSTOM_5f_6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9" style:family="presentation" style:parent-style-name="CUSTOM_5f_6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30" style:family="presentation" style:parent-style-name="CUSTOM_5f_6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31" style:family="presentation" style:parent-style-name="SECTION_5f_HEADER-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32" style:family="presentation" style:parent-style-name="CUSTOM_5f_4_5f_1-title">
      <style:graphic-properties draw:stroke="none" svg:stroke-width="0cm" draw:fill="none" draw:textarea-vertical-align="top" draw:auto-grow-height="false" draw:fit-to-size="false" style:shrink-to-fit="false" fo:min-height="2.386cm" fo:padding-top="0.254cm" fo:padding-bottom="0.254cm" fo:padding-left="0.254cm" fo:padding-right="0.254cm" fo:wrap-option="wrap"/>
    </style:style>
    <style:style style:name="pr33"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34"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35"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36"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37"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38"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39"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0" style:family="presentation" style:parent-style-name="SECTION_5f_HEADER-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1" style:family="presentation" style:parent-style-name="MAIN_5f_POINT-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2"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3"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4"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5"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6"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7"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8"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9"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50"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51"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52" style:family="presentation" style:parent-style-name="CUSTOM_5f_4_5f_1-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53" style:family="presentation" style:parent-style-name="SECTION_5f_HEADER-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54" style:family="presentation" style:parent-style-name="CUSTOM-title">
      <style:graphic-properties draw:stroke="none" svg:stroke-width="0cm" draw:fill="none" draw:textarea-vertical-align="bottom" draw:auto-grow-height="false" draw:fit-to-size="false" style:shrink-to-fit="false" fo:min-height="2.386cm" fo:padding-top="0.254cm" fo:padding-bottom="0.254cm" fo:padding-left="0.254cm" fo:padding-right="0.254cm" fo:wrap-option="wrap"/>
    </style:style>
    <style:style style:name="pr55" style:family="presentation" style:parent-style-name="CUSTOM-subtitle">
      <style:graphic-properties draw:stroke="none" svg:stroke-width="0cm" draw:fill="none" draw:fill-color="#ffffff" draw:textarea-vertical-align="top" draw:auto-grow-height="false" draw:fit-to-size="false" style:shrink-to-fit="false" fo:min-height="8.287cm" fo:padding-top="0.254cm" fo:padding-bottom="0.254cm" fo:padding-left="0.254cm" fo:padding-right="0.254cm" fo:wrap-option="wrap"/>
    </style:style>
    <style:style style:name="pr56" style:family="presentation" style:parent-style-name="CUSTOM-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57" style:family="presentation" style:parent-style-name="CUSTOM-notes" style:list-style-name="L15">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1" style:family="paragraph">
      <loext:graphic-properties draw:fill="none"/>
      <style:paragraph-properties fo:text-align="start"/>
      <style:text-properties fo:font-size="18pt"/>
    </style:style>
    <style:style style:name="P2" style:family="paragraph">
      <loext:graphic-properties draw:fill="solid" draw:fill-color="#ffffff"/>
      <style:paragraph-properties fo:text-align="start" style:font-independent-line-spacing="true"/>
      <style:text-properties fo:font-size="14pt"/>
    </style:style>
    <style:style style:name="P3" style:family="paragraph">
      <style:paragraph-properties fo:margin-left="0cm" fo:margin-right="0cm" fo:margin-top="0cm" fo:margin-bottom="0cm" fo:line-height="80%" fo:text-align="start" fo:text-indent="0cm" style:writing-mode="lr-tb">
        <style:tab-stops>
          <style:tab-stop style:position="0cm"/>
        </style:tab-stops>
      </style:paragraph-properties>
    </style:style>
    <style:style style:name="P4" style:family="paragraph">
      <loext:graphic-properties draw:fill="none"/>
      <style:paragraph-properties fo:text-align="start" style:font-independent-line-spacing="true"/>
      <style:text-properties fo:font-size="72pt"/>
    </style:style>
    <style:style style:name="P5" style:family="paragraph">
      <style:paragraph-properties fo:margin-left="1.27cm" fo:margin-right="0cm" fo:margin-top="0cm" fo:margin-bottom="0cm" fo:line-height="150%" fo:text-align="center" fo:text-indent="0cm" style:writing-mode="lr-tb">
        <style:tab-stops>
          <style:tab-stop style:position="0cm"/>
        </style:tab-stops>
      </style:paragraph-properties>
    </style:style>
    <style:style style:name="P6" style:family="paragraph">
      <loext:graphic-properties draw:fill="none" draw:fill-color="#ffffff"/>
      <style:paragraph-properties fo:text-align="start" style:font-independent-line-spacing="true"/>
      <style:text-properties fo:font-size="16pt"/>
    </style:style>
    <style:style style:name="P7" style:family="paragraph">
      <loext:graphic-properties draw:fill="none" draw:fill-color="#ffffff"/>
      <style:paragraph-properties fo:margin-left="0cm" fo:margin-right="0cm" fo:margin-top="0cm" fo:margin-bottom="0cm" fo:line-height="100%" fo:text-align="start" fo:text-indent="0cm" style:font-independent-line-spacing="true"/>
      <style:text-properties fo:font-variant="normal" fo:text-transform="none" style:text-line-through-style="none" style:text-line-through-type="none" style:text-position="0% 100%" fo:font-size="11pt" fo:letter-spacing="normal" fo:font-style="normal" style:text-underline-style="none" fo:font-weight="normal" style:font-size-asian="11pt" style:font-style-asian="normal" style:font-weight-asian="normal" style:font-size-complex="11pt" style:font-style-complex="normal" style:font-weight-complex="normal"/>
    </style:style>
    <style:style style:name="P8" style:family="paragraph">
      <loext:graphic-properties draw:fill="solid" draw:fill-color="#ff9900"/>
      <style:paragraph-properties fo:text-align="start" style:font-independent-line-spacing="true"/>
      <style:text-properties fo:font-size="14pt"/>
    </style:style>
    <style:style style:name="P9" style:family="paragraph">
      <style:paragraph-properties fo:margin-left="0cm" fo:margin-right="0cm" fo:margin-top="0cm" fo:margin-bottom="0cm" fo:line-height="100%" fo:text-align="center" fo:text-indent="0cm" style:writing-mode="lr-tb">
        <style:tab-stops>
          <style:tab-stop style:position="0cm"/>
        </style:tab-stops>
      </style:paragraph-properties>
    </style:style>
    <style:style style:name="P10" style:family="paragraph">
      <loext:graphic-properties draw:fill="none"/>
      <style:paragraph-properties fo:text-align="start" style:font-independent-line-spacing="true"/>
      <style:text-properties fo:font-size="35pt"/>
    </style:style>
    <style:style style:name="P11" style:family="paragraph">
      <loext:graphic-properties draw:fill="none" draw:fill-color="#ffffff"/>
      <style:paragraph-properties fo:text-align="start" style:font-independent-line-spacing="true"/>
      <style:text-properties fo:font-size="20pt"/>
    </style:style>
    <style:style style:name="P12" style:family="paragraph">
      <style:paragraph-properties fo:margin-left="0cm" fo:margin-right="0cm" fo:margin-top="0cm" fo:margin-bottom="0cm" fo:line-height="100%" fo:text-align="start" fo:text-indent="0cm" style:writing-mode="lr-tb">
        <style:tab-stops>
          <style:tab-stop style:position="0cm"/>
        </style:tab-stops>
      </style:paragraph-properties>
    </style:style>
    <style:style style:name="P13" style:family="paragraph">
      <loext:graphic-properties draw:fill="none" draw:fill-color="#ffffff"/>
      <style:paragraph-properties fo:text-align="start" style:font-independent-line-spacing="true"/>
      <style:text-properties fo:font-size="11pt"/>
    </style:style>
    <style:style style:name="P14" style:family="paragraph">
      <loext:graphic-properties draw:fill="solid" draw:fill-color="#ffffff"/>
      <style:paragraph-properties fo:text-align="start" style:font-independent-line-spacing="true"/>
      <style:text-properties fo:font-size="50pt"/>
    </style:style>
    <style:style style:name="P15" style:family="paragraph">
      <loext:graphic-properties draw:fill="none"/>
      <style:paragraph-properties fo:text-align="start" style:font-independent-line-spacing="true"/>
      <style:text-properties fo:font-size="65pt"/>
    </style:style>
    <style:style style:name="P16" style:family="paragraph">
      <loext:graphic-properties draw:fill="none" draw:fill-color="#ffffff"/>
      <style:paragraph-properties fo:text-align="start" style:font-independent-line-spacing="true"/>
      <style:text-properties fo:font-size="14pt"/>
    </style:style>
    <style:style style:name="P17" style:family="paragraph">
      <style:paragraph-properties fo:margin-left="0cm" fo:margin-right="0cm" fo:margin-top="0cm" fo:margin-bottom="0cm" fo:line-height="80%" fo:text-align="center" fo:text-indent="0cm" style:writing-mode="lr-tb">
        <style:tab-stops>
          <style:tab-stop style:position="0cm"/>
        </style:tab-stops>
      </style:paragraph-properties>
    </style:style>
    <style:style style:name="P18" style:family="paragraph">
      <style:paragraph-properties fo:margin-left="0cm" fo:margin-right="0cm" fo:margin-top="0cm" fo:margin-bottom="0cm" fo:line-height="100%" fo:text-align="start" fo:text-indent="0cm" style:writing-mode="lr-tb"/>
    </style:style>
    <style:style style:name="P19" style:family="paragraph">
      <loext:graphic-properties draw:fill="none"/>
      <style:paragraph-properties fo:text-align="start" style:font-independent-line-spacing="true"/>
      <style:text-properties fo:font-size="14pt"/>
    </style:style>
    <style:style style:name="P20" style:family="paragraph">
      <style:paragraph-properties fo:margin-left="0cm" fo:margin-right="0cm" fo:margin-top="0cm" fo:margin-bottom="0.564cm" fo:line-height="100%" fo:text-align="start" fo:text-indent="0cm" style:writing-mode="lr-tb">
        <style:tab-stops>
          <style:tab-stop style:position="0cm"/>
        </style:tab-stops>
      </style:paragraph-properties>
    </style:style>
    <style:style style:name="P21" style:family="paragraph">
      <style:paragraph-properties fo:margin-left="0cm" fo:margin-right="0cm" fo:margin-top="0.564cm" fo:margin-bottom="0cm" fo:line-height="100%" fo:text-align="start" fo:text-indent="0cm" style:writing-mode="lr-tb">
        <style:tab-stops>
          <style:tab-stop style:position="0cm"/>
        </style:tab-stops>
      </style:paragraph-properties>
    </style:style>
    <style:style style:name="P22" style:family="paragraph">
      <style:paragraph-properties fo:margin-left="0cm" fo:margin-right="0cm" fo:margin-top="0.564cm" fo:margin-bottom="0.564cm" fo:line-height="100%" fo:text-align="start" fo:text-indent="0cm" style:writing-mode="lr-tb">
        <style:tab-stops>
          <style:tab-stop style:position="0cm"/>
        </style:tab-stops>
      </style:paragraph-properties>
    </style:style>
    <style:style style:name="T1" style:family="text">
      <style:text-properties fo:font-variant="normal" fo:text-transform="none" fo:color="#e76a28" style:text-line-through-style="none" style:text-line-through-type="none" style:text-position="0% 100%" style:font-name="Mulish Black" fo:font-size="69pt" fo:letter-spacing="normal" fo:font-style="normal" style:text-underline-style="none" fo:font-weight="normal" style:font-name-asian="Mulish Black" style:font-size-asian="69pt" style:font-style-asian="normal" style:font-weight-asian="normal" style:font-name-complex="Mulish Black" style:font-size-complex="69pt" style:font-style-complex="normal" style:font-weight-complex="normal"/>
    </style:style>
    <style:style style:name="T2" style:family="text">
      <style:text-properties fo:font-variant="normal" fo:text-transform="none" fo:color="#ffffff" style:text-line-through-style="none" style:text-line-through-type="none" style:text-position="0% 100%" style:font-name="Arial" fo:font-size="20pt" fo:letter-spacing="normal" fo:font-style="normal" style:text-underline-style="none" fo:font-weight="bold" style:font-name-asian="Arial" style:font-size-asian="20pt" style:font-style-asian="normal" style:font-weight-asian="bold" style:font-name-complex="Arial" style:font-size-complex="20pt" style:font-style-complex="normal" style:font-weight-complex="bold"/>
    </style:style>
    <style:style style:name="T3" style:family="text">
      <style:text-properties fo:font-variant="normal" fo:text-transform="none" fo:color="#191919" style:text-line-through-style="none" style:text-line-through-type="none" style:text-position="0% 100%" style:font-name="Mulish Black" fo:font-size="35pt" fo:letter-spacing="normal" fo:font-style="normal" style:text-underline-style="none" fo:font-weight="normal" style:font-name-asian="Mulish Black" style:font-size-asian="35pt" style:font-style-asian="normal" style:font-weight-asian="normal" style:font-name-complex="Mulish Black" style:font-size-complex="35pt" style:font-style-complex="normal" style:font-weight-complex="normal"/>
    </style:style>
    <style:style style:name="T4" style:family="text">
      <style:text-properties fo:font-variant="normal" fo:text-transform="none" fo:color="#ffffff" style:text-line-through-style="none" style:text-line-through-type="none" style:text-position="0% 100%" style:font-name="Mulish Black" fo:font-size="35pt" fo:letter-spacing="normal" fo:font-style="normal" style:text-underline-style="none" fo:font-weight="normal" style:font-name-asian="Mulish Black" style:font-size-asian="35pt" style:font-style-asian="normal" style:font-weight-asian="normal" style:font-name-complex="Mulish Black" style:font-size-complex="35pt" style:font-style-complex="normal" style:font-weight-complex="normal"/>
    </style:style>
    <style:style style:name="T5" style:family="text">
      <style:text-properties fo:font-variant="normal" fo:text-transform="none" fo:color="#191919" style:text-line-through-style="none" style:text-line-through-type="none" style:text-position="0% 100%" style:font-name="Mulish Black" fo:font-size="20pt" fo:letter-spacing="normal" fo:font-style="normal" style:text-underline-style="none" fo:font-weight="normal" style:font-name-asian="Mulish Black" style:font-size-asian="20pt" style:font-style-asian="normal" style:font-weight-asian="normal" style:font-name-complex="Mulish Black" style:font-size-complex="20pt" style:font-style-complex="normal" style:font-weight-complex="normal"/>
    </style:style>
    <style:style style:name="T6" style:family="text">
      <style:text-properties fo:font-variant="normal" fo:text-transform="none" fo:color="#595959" style:text-line-through-style="none" style:text-line-through-type="none" style:text-position="0% 100%" style:font-name="Anaheim" fo:font-size="12pt" fo:letter-spacing="normal" fo:font-style="italic" style:text-underline-style="none" fo:font-weight="normal" style:font-name-asian="Anaheim" style:font-size-asian="12pt" style:font-style-asian="italic" style:font-weight-asian="normal" style:font-name-complex="Anaheim" style:font-size-complex="12pt" style:font-style-complex="italic" style:font-weight-complex="normal"/>
    </style:style>
    <style:style style:name="T7" style:family="text">
      <style:text-properties fo:font-variant="normal" fo:text-transform="none" fo:color="#595959" style:text-line-through-style="none" style:text-line-through-type="none" style:text-position="0% 100%" style:font-name="Anaheim" fo:font-size="11pt" fo:letter-spacing="normal" fo:font-style="normal" style:text-underline-style="none" fo:font-weight="normal" style:font-name-asian="Anaheim" style:font-size-asian="11pt" style:font-style-asian="normal" style:font-weight-asian="normal" style:font-name-complex="Anaheim" style:font-size-complex="11pt" style:font-style-complex="normal" style:font-weight-complex="normal"/>
    </style:style>
    <style:style style:name="T8" style:family="text">
      <style:text-properties fo:font-variant="normal" fo:text-transform="none" fo:color="#307466" style:text-line-through-style="none" style:text-line-through-type="none" style:text-position="0% 100%" style:font-name="Mulish Black" fo:font-size="50pt" fo:letter-spacing="normal" fo:font-style="normal" style:text-underline-style="none" fo:font-weight="normal" style:font-name-asian="Mulish Black" style:font-size-asian="50pt" style:font-style-asian="normal" style:font-weight-asian="normal" style:font-name-complex="Mulish Black" style:font-size-complex="50pt" style:font-style-complex="normal" style:font-weight-complex="normal"/>
    </style:style>
    <style:style style:name="T9" style:family="text">
      <style:text-properties fo:font-variant="normal" fo:text-transform="none" fo:color="#ffffff" style:text-line-through-style="none" style:text-line-through-type="none" style:text-position="0% 100%" style:font-name="Mulish Black" fo:font-size="65pt" fo:letter-spacing="normal" fo:font-style="normal" style:text-underline-style="none" fo:font-weight="normal" style:font-name-asian="Mulish Black" style:font-size-asian="65pt" style:font-style-asian="normal" style:font-weight-asian="normal" style:font-name-complex="Mulish Black" style:font-size-complex="65pt" style:font-style-complex="normal" style:font-weight-complex="normal"/>
    </style:style>
    <style:style style:name="T10" style:family="text">
      <style:text-properties fo:font-variant="normal" fo:text-transform="none" fo:color="#307466" style:text-line-through-style="none" style:text-line-through-type="none" style:text-position="0% 100%" style:font-name="Mulish Black" fo:font-size="35pt" fo:letter-spacing="normal" fo:font-style="normal" style:text-underline-style="none" fo:font-weight="normal" style:font-name-asian="Mulish Black" style:font-size-asian="35pt" style:font-style-asian="normal" style:font-weight-asian="normal" style:font-name-complex="Mulish Black" style:font-size-complex="35pt" style:font-style-complex="normal" style:font-weight-complex="normal"/>
    </style:style>
    <style:style style:name="T11" style:family="text">
      <style:text-properties fo:font-variant="normal" fo:text-transform="none" fo:color="#191919" style:text-line-through-style="none" style:text-line-through-type="none" style:text-position="0% 100%" style:font-name="Mulish Medium" fo:font-size="16pt" fo:letter-spacing="normal" fo:font-style="normal" style:text-underline-style="none" fo:font-weight="normal" style:font-name-asian="Mulish Medium" style:font-size-asian="16pt" style:font-style-asian="normal" style:font-weight-asian="normal" style:font-name-complex="Mulish Medium" style:font-size-complex="16pt" style:font-style-complex="normal" style:font-weight-complex="normal"/>
    </style:style>
    <style:style style:name="T12" style:family="text">
      <style:text-properties fo:font-variant="normal" fo:text-transform="none" fo:color="#191919" style:text-line-through-style="none" style:text-line-through-type="none" style:text-position="0% 100%" style:font-name="Mulish Medium" fo:font-size="14pt" fo:letter-spacing="normal" fo:font-style="normal" style:text-underline-style="none" fo:font-weight="normal" style:font-name-asian="Mulish Medium" style:font-size-asian="14pt" style:font-style-asian="normal" style:font-weight-asian="normal" style:font-name-complex="Mulish Medium" style:font-size-complex="14pt" style:font-style-complex="normal" style:font-weight-complex="normal"/>
    </style:style>
    <style:style style:name="T13" style:family="text">
      <style:text-properties fo:font-variant="normal" fo:text-transform="none" fo:color="#191919" style:text-line-through-style="none" style:text-line-through-type="none" style:text-position="0% 100%" style:font-name="Mulish" fo:font-size="16pt" fo:letter-spacing="normal" fo:font-style="normal" style:text-underline-style="none" fo:font-weight="bold" style:font-name-asian="Mulish" style:font-size-asian="16pt" style:font-style-asian="normal" style:font-weight-asian="bold" style:font-name-complex="Mulish" style:font-size-complex="16pt" style:font-style-complex="normal" style:font-weight-complex="bold"/>
    </style:style>
    <style:style style:name="T14" style:family="text">
      <style:text-properties fo:font-variant="normal" fo:text-transform="none" fo:color="#191919" style:text-line-through-style="none" style:text-line-through-type="none" style:text-position="0% 100%" style:font-name="Mulish" fo:font-size="20pt" fo:letter-spacing="normal" fo:font-style="normal" style:text-underline-style="none" fo:font-weight="bold" style:font-name-asian="Mulish" style:font-size-asian="20pt" style:font-style-asian="normal" style:font-weight-asian="bold" style:font-name-complex="Mulish" style:font-size-complex="20pt" style:font-style-complex="normal" style:font-weight-complex="bold"/>
    </style:style>
    <style:style style:name="T15" style:family="text">
      <style:text-properties fo:font-variant="normal" fo:text-transform="none" fo:color="#191919" style:text-line-through-style="none" style:text-line-through-type="none" style:text-position="0% 100%" style:font-name="Mulish" fo:font-size="14pt" fo:letter-spacing="normal" fo:font-style="normal" style:text-underline-style="none" fo:font-weight="bold" style:font-name-asian="Mulish" style:font-size-asian="14pt" style:font-style-asian="normal" style:font-weight-asian="bold" style:font-name-complex="Mulish" style:font-size-complex="14pt" style:font-style-complex="normal" style:font-weight-complex="bold"/>
    </style:style>
    <style:style style:name="T16" style:family="text">
      <style:text-properties fo:font-variant="normal" fo:text-transform="none" fo:color="#191919" style:text-line-through-style="none" style:text-line-through-type="none" style:text-position="0% 100%" style:font-name="Mulish" fo:font-size="22pt" fo:letter-spacing="normal" fo:font-style="normal" style:text-underline-style="none" fo:font-weight="bold" style:font-name-asian="Mulish" style:font-size-asian="22pt" style:font-style-asian="normal" style:font-weight-asian="bold" style:font-name-complex="Mulish" style:font-size-complex="22pt" style:font-style-complex="normal" style:font-weight-complex="bold"/>
    </style:style>
    <style:style style:name="T17" style:family="text">
      <style:text-properties fo:font-variant="normal" fo:text-transform="none" fo:color="#191919" style:text-line-through-style="none" style:text-line-through-type="none" style:text-position="30% 58%" style:font-name="Mulish Medium" fo:font-size="14pt" fo:letter-spacing="normal" fo:font-style="normal" style:text-underline-style="none" fo:font-weight="normal" style:font-name-asian="Mulish Medium" style:font-size-asian="14pt" style:font-style-asian="normal" style:font-weight-asian="normal" style:font-name-complex="Mulish Medium" style:font-size-complex="14pt" style:font-style-complex="normal" style:font-weight-complex="normal"/>
    </style:style>
    <style:style style:name="T18" style:family="text">
      <style:text-properties fo:font-variant="normal" fo:text-transform="none" fo:color="#ff9900" style:text-line-through-style="none" style:text-line-through-type="none" style:text-position="0% 100%" style:font-name="Mulish Black" fo:font-size="40pt" fo:letter-spacing="normal" fo:font-style="normal" style:text-underline-style="none" fo:font-weight="normal" style:font-name-asian="Mulish Black" style:font-size-asian="40pt" style:font-style-asian="normal" style:font-weight-asian="normal" style:font-name-complex="Mulish Black" style:font-size-complex="40pt" style:font-style-complex="normal" style:font-weight-complex="normal"/>
    </style:style>
    <text:list-style style:name="L1">
      <text:list-level-style-number text:level="1" style:num-format="">
        <style:list-level-properties text:min-label-width="0.6cm"/>
        <style:text-properties fo:color="#191919"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number text:level="1" style:num-format="">
        <style:list-level-properties text:min-label-width="0.6cm"/>
        <style:text-properties fo:color="#191919"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number text:level="1" style:num-format="">
        <style:list-level-properties text:min-label-width="0.6cm"/>
        <style:text-properties fo:color="#307466"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4">
      <text:list-level-style-number text:level="1" style:num-format="">
        <style:list-level-properties text:min-label-width="0.6cm"/>
        <style:text-properties fo:color="#307466"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5">
      <text:list-level-style-number text:level="1" style:num-format="">
        <style:list-level-properties text:min-label-width="0.6cm"/>
        <style:text-properties fo:color="#191919"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6">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7">
      <text:list-level-style-number text:level="1" style:num-format="">
        <style:list-level-properties text:min-label-width="0.6cm"/>
        <style:text-properties fo:color="#ffffff"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8">
      <text:list-level-style-number text:level="1" style:num-format="">
        <style:list-level-properties text:min-label-width="0.6cm"/>
        <style:text-properties fo:color="#ffffff"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9">
      <text:list-level-style-number text:level="1" style:num-format="">
        <style:list-level-properties text:min-label-width="0.6cm"/>
        <style:text-properties fo:color="#191919"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0">
      <text:list-level-style-number text:level="1" style:num-format="">
        <style:list-level-properties text:min-label-width="0.6cm"/>
        <style:text-properties fo:color="#307466"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1">
      <text:list-level-style-bullet text:level="1" text:bullet-char="-">
        <style:list-level-properties text:space-before="0.354cm" text:min-label-width="0.916cm"/>
        <style:text-properties style:font-name="Arial" fo:color="#191919"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2">
      <text:list-level-style-number text:level="1" style:num-format="">
        <style:list-level-properties text:space-before="0.354cm" text:min-label-width="0.91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3">
      <text:list-level-style-bullet text:level="1" text:bullet-char="-">
        <style:list-level-properties text:space-before="0.354cm" text:min-label-width="0.916cm"/>
        <style:text-properties style:font-name="Mulish" fo:color="#191919"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4">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5">
      <text:list-level-style-bullet text:level="1" text:bullet-char="●">
        <style:list-level-properties text:space-before="0.442cm" text:min-label-width="0.828cm"/>
        <style:text-properties fo:font-family="StarSymbol" style:use-window-font-color="true"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TITLE" presentation:presentation-page-layout-name="AL1T0">
        <draw:frame draw:name="Google Shape;173;p33" draw:style-name="gr1" draw:text-style-name="P1" draw:layer="layout" svg:width="12.784cm" svg:height="14.287cm" svg:x="12.615cm" svg:y="0cm">
          <draw:image xlink:href="Pictures/10000000000002E0000002373129600D3C772EF9.jpg" xlink:type="simple" xlink:show="embed" xlink:actuate="onLoad">
            <text:p/>
          </draw:image>
        </draw:frame>
        <draw:custom-shape draw:name="Google Shape;174;p33" draw:style-name="gr2" draw:text-style-name="P2" draw:layer="layout" svg:width="9.268cm" svg:height="16.466cm" draw:transform="rotate (-1.5707963267949) translate (16.466cm 2.134cm)">
          <text:p text:style-name="P12"/>
          <draw:enhanced-geometry draw:mirror-horizontal="false" draw:mirror-vertical="false" draw:text-areas="?f11 ?f9 ?f12 ?f13" svg:viewBox="0 0 0 0" draw:type="ooxml-round2SameRect" draw:modifiers="16667 0" draw:enhanced-path="M ?f3 0 L ?f4 0 L ?f15 ?f7 L ?f5 ?f14 L 0 ?f3 Z N" drawooo:enhanced-path="M ?f3 0 L ?f4 0 G ?f3 ?f3 ?f18 ?f19 L ?f15 ?f7 G ?f5 ?f5 ?f20 ?f21 L ?f5 ?f14 G ?f5 ?f5 ?f22 ?f23 L 0 ?f3 G ?f3 ?f3 ?f24 ?f25 Z N">
            <draw:equation draw:name="f0" draw:formula="if(0-$0 ,0,if(50000-$0 ,$0 ,50000))"/>
            <draw:equation draw:name="f1" draw:formula="if(0-$1 ,0,if(50000-$1 ,$1 ,50000))"/>
            <draw:equation draw:name="f2" draw:formula="min(logwidth,logheight)"/>
            <draw:equation draw:name="f3" draw:formula="?f2 *?f0 /100000"/>
            <draw:equation draw:name="f4" draw:formula="logwidth+0-?f3 "/>
            <draw:equation draw:name="f5" draw:formula="?f2 *?f1 /100000"/>
            <draw:equation draw:name="f6" draw:formula="logwidth+0-?f5 "/>
            <draw:equation draw:name="f7" draw:formula="logheight+0-?f5 "/>
            <draw:equation draw:name="f8" draw:formula="?f3 +0-?f5 "/>
            <draw:equation draw:name="f9" draw:formula="?f3 *29289/100000"/>
            <draw:equation draw:name="f10" draw:formula="?f5 *29289/100000"/>
            <draw:equation draw:name="f11" draw:formula="if(?f8 ,?f9 ,?f10 )"/>
            <draw:equation draw:name="f12" draw:formula="logwidth+0-?f11 "/>
            <draw:equation draw:name="f13" draw:formula="logheight+0-?f10 "/>
            <draw:equation draw:name="f14" draw:formula="logheight"/>
            <draw:equation draw:name="f15" draw:formula="logwidth"/>
            <draw:equation draw:name="f16" draw:formula="logheight/2"/>
            <draw:equation draw:name="f17" draw:formula="logwidth/2"/>
            <draw:equation draw:name="f18" draw:formula="(16200000)/60000.0"/>
            <draw:equation draw:name="f19" draw:formula="(5400000)/60000.0"/>
            <draw:equation draw:name="f20" draw:formula="(0)/60000.0"/>
            <draw:equation draw:name="f21" draw:formula="(5400000)/60000.0"/>
            <draw:equation draw:name="f22" draw:formula="(5400000)/60000.0"/>
            <draw:equation draw:name="f23" draw:formula="(5400000)/60000.0"/>
            <draw:equation draw:name="f24" draw:formula="(10800000)/60000.0"/>
            <draw:equation draw:name="f25" draw:formula="(5400000)/60000.0"/>
            <draw:handle draw:handle-position="?f4 0" draw:handle-range-x-maximum="50000" draw:handle-range-x-minimum="0"/>
            <draw:handle draw:handle-position="?f5 ?f14" draw:handle-range-x-maximum="50000" draw:handle-range-x-minimum="0"/>
          </draw:enhanced-geometry>
        </draw:custom-shape>
        <draw:frame draw:name="Google Shape;175;p33" presentation:style-name="pr1" draw:text-style-name="P4" draw:layer="layout" svg:width="14.762cm" svg:height="4.589cm" svg:x="1.553cm" svg:y="3.794cm" presentation:class="title" presentation:user-transformed="true">
          <draw:text-box>
            <text:p text:style-name="P3">
              <text:span text:style-name="T1">PouletFarm</text:span>
            </text:p>
          </draw:text-box>
        </draw:frame>
        <draw:frame draw:name="Google Shape;176;p33" presentation:style-name="pr2" draw:text-style-name="P6" draw:layer="layout" svg:width="14.477cm" svg:height="1.321cm" svg:x="-1.061cm" svg:y="12.458cm" presentation:class="subtitle" presentation:user-transformed="true">
          <draw:text-box>
            <text:p text:style-name="P5">
              <text:span text:style-name="T2">Rapport du projet de Soutenance</text:span>
            </text:p>
          </draw:text-box>
        </draw:frame>
        <presentation:notes draw:style-name="dp2">
          <draw:page-thumbnail draw:name="Google Shape;170;g4dfce81f19_0_45:notes" draw:style-name="gr3" draw:layer="layout" svg:width="16.932cm" svg:height="9.524cm" svg:x="1.059cm" svg:y="1.905cm" draw:page-number="1" presentation:class="page"/>
          <draw:frame draw:name="Google Shape;171;g4dfce81f19_0_45:notes" presentation:style-name="pr3" draw:text-style-name="P7" draw:layer="layout" svg:width="15.239cm" svg:height="11.429cm" svg:x="1.905cm" svg:y="12.065cm" presentation:class="notes" presentation:placeholder="true" presentation:user-transformed="true">
            <draw:text-box/>
          </draw:frame>
        </presentation:notes>
      </draw:page>
      <draw:page draw:name="02" draw:style-name="dp3" draw:master-page-name="BLANK_5f_1_5f_1_5f_1_5f_1_5f_1_5f_1">
        <draw:custom-shape draw:name="Google Shape;181;p34" draw:style-name="gr4" draw:text-style-name="P8" draw:layer="layout" svg:width="2.265cm" svg:height="2.265cm" svg:x="4.916cm" svg:y="3.221cm">
          <text:p text:style-name="P12"/>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Google Shape;182;p34" draw:style-name="gr4" draw:text-style-name="P8" draw:layer="layout" svg:width="2.265cm" svg:height="2.265cm" svg:x="18.578cm" svg:y="8.724cm">
          <text:p text:style-name="P12"/>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Google Shape;183;p34" draw:style-name="gr4" draw:text-style-name="P8" draw:layer="layout" svg:width="2.265cm" svg:height="2.265cm" svg:x="8.876cm" svg:y="8.476cm">
          <text:p text:style-name="P12"/>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frame draw:name="Google Shape;184;p34" presentation:style-name="pr4" draw:text-style-name="P10" draw:layer="layout" svg:width="21.399cm" svg:height="1.59cm" svg:x="2cm" svg:y="0.39cm" presentation:class="title" presentation:user-transformed="true">
          <draw:text-box>
            <text:p text:style-name="P9">
              <text:span text:style-name="T3">Sommaire :</text:span>
            </text:p>
          </draw:text-box>
        </draw:frame>
        <draw:frame draw:name="Google Shape;185;p34" presentation:style-name="pr5" draw:text-style-name="P10" draw:layer="layout" svg:width="2.04cm" svg:height="1.242cm" svg:x="5.028cm" svg:y="3.736cm" presentation:class="title" presentation:user-transformed="true">
          <draw:text-box>
            <text:p text:style-name="P9">
              <text:span text:style-name="T4">01</text:span>
            </text:p>
          </draw:text-box>
        </draw:frame>
        <draw:frame draw:name="Google Shape;186;p34" presentation:style-name="pr5" draw:text-style-name="P10" draw:layer="layout" svg:width="2.04cm" svg:height="1.242cm" svg:x="8.989cm" svg:y="8.987cm" presentation:class="title" presentation:user-transformed="true">
          <draw:text-box>
            <text:p text:style-name="P9">
              <text:span text:style-name="T4">03</text:span>
            </text:p>
          </draw:text-box>
        </draw:frame>
        <draw:frame draw:name="Google Shape;187;p34" presentation:style-name="pr5" draw:text-style-name="P10" draw:layer="layout" svg:width="2.04cm" svg:height="1.242cm" svg:x="18.691cm" svg:y="9.239cm" presentation:class="title" presentation:user-transformed="true">
          <draw:text-box>
            <text:p text:style-name="P9">
              <text:span text:style-name="T4">04</text:span>
            </text:p>
          </draw:text-box>
        </draw:frame>
        <draw:frame draw:name="Google Shape;188;p34" presentation:style-name="pr6" draw:text-style-name="P11" draw:layer="layout" svg:width="6.403cm" svg:height="1.095cm" svg:x="2.847cm" svg:y="6.136cm" presentation:class="subtitle" presentation:user-transformed="true">
          <draw:text-box>
            <text:p text:style-name="P9">
              <text:span text:style-name="T5">Introduction</text:span>
            </text:p>
          </draw:text-box>
        </draw:frame>
        <draw:frame draw:name="Google Shape;189;p34" presentation:style-name="pr6" draw:text-style-name="P11" draw:layer="layout" svg:width="6.403cm" svg:height="1.095cm" svg:x="6.624cm" svg:y="11.388cm" presentation:class="subtitle" presentation:user-transformed="true">
          <draw:text-box>
            <text:p text:style-name="P9">
              <text:span text:style-name="T5">Outil</text:span>
            </text:p>
          </draw:text-box>
        </draw:frame>
        <draw:custom-shape draw:name="Google Shape;190;p34" draw:style-name="gr4" draw:text-style-name="P8" draw:layer="layout" svg:width="2.265cm" svg:height="2.265cm" svg:x="13.565cm" svg:y="3.38cm">
          <text:p text:style-name="P12"/>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frame draw:name="Google Shape;191;p34" presentation:style-name="pr5" draw:text-style-name="P10" draw:layer="layout" svg:width="2.04cm" svg:height="1.242cm" svg:x="13.677cm" svg:y="3.895cm" presentation:class="title" presentation:user-transformed="true">
          <draw:text-box>
            <text:p text:style-name="P9">
              <text:span text:style-name="T4">02</text:span>
            </text:p>
          </draw:text-box>
        </draw:frame>
        <draw:frame draw:name="Google Shape;192;p34" presentation:style-name="pr6" draw:text-style-name="P11" draw:layer="layout" svg:width="6.403cm" svg:height="1.095cm" svg:x="11.678cm" svg:y="6.074cm" presentation:class="subtitle" presentation:user-transformed="true">
          <draw:text-box>
            <text:p text:style-name="P9">
              <text:span text:style-name="T5">Analyse </text:span>
            </text:p>
          </draw:text-box>
        </draw:frame>
        <draw:frame draw:name="Google Shape;193;p34" presentation:style-name="pr6" draw:text-style-name="P11" draw:layer="layout" svg:width="6.403cm" svg:height="1.095cm" svg:x="16.784cm" svg:y="11.518cm" presentation:class="subtitle" presentation:user-transformed="true">
          <draw:text-box>
            <text:p text:style-name="P9">
              <text:span text:style-name="T5">Maquette</text:span>
            </text:p>
          </draw:text-box>
        </draw:frame>
        <presentation:notes draw:style-name="dp2">
          <draw:page-thumbnail draw:name="Google Shape;178;gd431007ba2_0_215:notes" draw:style-name="gr3" draw:layer="layout" svg:width="16.932cm" svg:height="9.524cm" svg:x="1.059cm" svg:y="1.905cm" draw:page-number="2" presentation:class="page"/>
          <draw:frame draw:name="Google Shape;179;gd431007ba2_0_215:notes" presentation:style-name="pr7" draw:text-style-name="P13" draw:layer="layout" svg:width="15.239cm" svg:height="11.429cm" svg:x="1.905cm" svg:y="12.065cm" presentation:class="notes" presentation:user-transformed="true">
            <draw:text-box>
              <text:p text:style-name="P12">
                <text:span text:style-name="T6"/>
              </text:p>
              <text:p text:style-name="P12">
                <text:span text:style-name="T7"/>
              </text:p>
            </draw:text-box>
          </draw:frame>
        </presentation:notes>
      </draw:page>
      <draw:page draw:name="01" draw:style-name="dp4" draw:master-page-name="SECTION_5f_HEADER">
        <draw:frame draw:name="Google Shape;198;p35" draw:style-name="gr5" draw:text-style-name="P1" draw:layer="layout" svg:width="25.399cm" svg:height="14.287cm" svg:x="0cm" svg:y="0cm">
          <draw:image xlink:href="Pictures/10000000000002E0000002373129600D3C772EF9.jpg" xlink:type="simple" xlink:show="embed" xlink:actuate="onLoad">
            <text:p/>
          </draw:image>
        </draw:frame>
        <draw:custom-shape draw:name="Google Shape;199;p35" draw:style-name="gr2" draw:text-style-name="P2" draw:layer="layout" svg:width="17.425cm" svg:height="5.071cm" svg:x="0cm" svg:y="10.063cm">
          <text:p text:style-name="P12"/>
          <draw:enhanced-geometry draw:mirror-horizontal="false" draw:mirror-vertical="false" draw:text-areas="?f11 ?f9 ?f12 ?f13" svg:viewBox="0 0 0 0" draw:type="ooxml-round2SameRect" draw:modifiers="16667 0" draw:enhanced-path="M ?f3 0 L ?f4 0 L ?f15 ?f7 L ?f5 ?f14 L 0 ?f3 Z N" drawooo:enhanced-path="M ?f3 0 L ?f4 0 G ?f3 ?f3 ?f18 ?f19 L ?f15 ?f7 G ?f5 ?f5 ?f20 ?f21 L ?f5 ?f14 G ?f5 ?f5 ?f22 ?f23 L 0 ?f3 G ?f3 ?f3 ?f24 ?f25 Z N">
            <draw:equation draw:name="f0" draw:formula="if(0-$0 ,0,if(50000-$0 ,$0 ,50000))"/>
            <draw:equation draw:name="f1" draw:formula="if(0-$1 ,0,if(50000-$1 ,$1 ,50000))"/>
            <draw:equation draw:name="f2" draw:formula="min(logwidth,logheight)"/>
            <draw:equation draw:name="f3" draw:formula="?f2 *?f0 /100000"/>
            <draw:equation draw:name="f4" draw:formula="logwidth+0-?f3 "/>
            <draw:equation draw:name="f5" draw:formula="?f2 *?f1 /100000"/>
            <draw:equation draw:name="f6" draw:formula="logwidth+0-?f5 "/>
            <draw:equation draw:name="f7" draw:formula="logheight+0-?f5 "/>
            <draw:equation draw:name="f8" draw:formula="?f3 +0-?f5 "/>
            <draw:equation draw:name="f9" draw:formula="?f3 *29289/100000"/>
            <draw:equation draw:name="f10" draw:formula="?f5 *29289/100000"/>
            <draw:equation draw:name="f11" draw:formula="if(?f8 ,?f9 ,?f10 )"/>
            <draw:equation draw:name="f12" draw:formula="logwidth+0-?f11 "/>
            <draw:equation draw:name="f13" draw:formula="logheight+0-?f10 "/>
            <draw:equation draw:name="f14" draw:formula="logheight"/>
            <draw:equation draw:name="f15" draw:formula="logwidth"/>
            <draw:equation draw:name="f16" draw:formula="logheight/2"/>
            <draw:equation draw:name="f17" draw:formula="logwidth/2"/>
            <draw:equation draw:name="f18" draw:formula="(16200000)/60000.0"/>
            <draw:equation draw:name="f19" draw:formula="(5400000)/60000.0"/>
            <draw:equation draw:name="f20" draw:formula="(0)/60000.0"/>
            <draw:equation draw:name="f21" draw:formula="(5400000)/60000.0"/>
            <draw:equation draw:name="f22" draw:formula="(5400000)/60000.0"/>
            <draw:equation draw:name="f23" draw:formula="(5400000)/60000.0"/>
            <draw:equation draw:name="f24" draw:formula="(10800000)/60000.0"/>
            <draw:equation draw:name="f25" draw:formula="(5400000)/60000.0"/>
            <draw:handle draw:handle-position="?f4 0" draw:handle-range-x-maximum="50000" draw:handle-range-x-minimum="0"/>
            <draw:handle draw:handle-position="?f5 ?f14" draw:handle-range-x-maximum="50000" draw:handle-range-x-minimum="0"/>
          </draw:enhanced-geometry>
        </draw:custom-shape>
        <draw:custom-shape draw:name="Google Shape;200;p35" draw:style-name="gr4" draw:text-style-name="P8" draw:layer="layout" svg:width="8.368cm" svg:height="8.368cm" svg:x="-1.4cm" svg:y="-2.447cm">
          <text:p text:style-name="P9"/>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frame draw:name="Google Shape;201;p35" presentation:style-name="pr8" draw:text-style-name="P14" draw:layer="layout" svg:width="14.554cm" svg:height="2.337cm" svg:x="1.739cm" svg:y="11.006cm" presentation:class="title" presentation:user-transformed="true">
          <draw:text-box>
            <text:p text:style-name="P12">
              <text:span text:style-name="T8">Introduction</text:span>
            </text:p>
          </draw:text-box>
        </draw:frame>
        <draw:frame draw:name="Google Shape;202;p35" presentation:style-name="pr9" draw:text-style-name="P15" draw:layer="layout" svg:width="3.518cm" svg:height="2.337cm" svg:x="1.524cm" svg:y="1.527cm" presentation:class="title" presentation:user-transformed="true">
          <draw:text-box>
            <text:p text:style-name="P9">
              <text:span text:style-name="T9">01</text:span>
            </text:p>
          </draw:text-box>
        </draw:frame>
        <presentation:notes draw:style-name="dp2">
          <draw:page-thumbnail draw:name="Google Shape;195;g54dda1946d_6_308:notes" draw:style-name="gr3" draw:layer="layout" svg:width="16.932cm" svg:height="9.524cm" svg:x="1.059cm" svg:y="1.905cm" draw:page-number="3" presentation:class="page"/>
          <draw:frame draw:name="Google Shape;196;g54dda1946d_6_308:notes" presentation:style-name="pr10" draw:text-style-name="P7" draw:layer="layout" svg:width="15.239cm" svg:height="11.429cm" svg:x="1.905cm" svg:y="12.065cm" presentation:class="notes" presentation:placeholder="true" presentation:user-transformed="true">
            <draw:text-box/>
          </draw:frame>
        </presentation:notes>
      </draw:page>
      <draw:page draw:name="Contexte" draw:style-name="dp5" draw:master-page-name="ONE_5f_COLUMN_5f_TEXT">
        <draw:frame draw:name="Google Shape;207;p36" draw:style-name="gr6" draw:text-style-name="P1" draw:layer="layout" svg:width="10.536cm" svg:height="14.286cm" svg:x="-0.028cm" svg:y="0cm">
          <draw:image xlink:href="Pictures/100000000000028000000350F220C759552AFD5F.jpg" xlink:type="simple" xlink:show="embed" xlink:actuate="onLoad">
            <text:p/>
          </draw:image>
        </draw:frame>
        <draw:frame draw:name="Google Shape;208;p36" presentation:style-name="pr11" draw:text-style-name="P10" draw:layer="layout" svg:width="12.902cm" svg:height="1.59cm" svg:x="10.941cm" svg:y="0.984cm" presentation:class="title" presentation:user-transformed="true">
          <draw:text-box>
            <text:p text:style-name="P9">
              <text:span text:style-name="T10">Contexte</text:span>
            </text:p>
          </draw:text-box>
        </draw:frame>
        <draw:frame draw:name="Google Shape;209;p36" presentation:style-name="pr12" draw:text-style-name="P6" draw:layer="layout" svg:width="12.894cm" svg:height="8.621cm" svg:x="10.945cm" svg:y="3.775cm" presentation:class="subtitle" presentation:user-transformed="true">
          <draw:text-box>
            <text:p text:style-name="P9">
              <text:span text:style-name="T11">L'élevage avicole au Mali, comme dans de nombreuses régions d'Afrique, représente une activité économique vitale pour de nombreux éleveurs. Cependant, ces derniers sont confrontés à des défis majeurs entravant l'efficacité et la rentabilité de leurs exploitations avicoles. Ces défis entravent l'optimisation de la gestion des élevages, engendrant des pertes importantes et des difficultés dans la prise de décisions éclairées pour améliorer la rentabilité des exploitations.</text:span>
            </text:p>
          </draw:text-box>
        </draw:frame>
        <presentation:notes draw:style-name="dp2">
          <draw:page-thumbnail draw:name="Google Shape;204;g54dda1946d_6_257:notes" draw:style-name="gr3" draw:layer="layout" svg:width="16.932cm" svg:height="9.524cm" svg:x="1.059cm" svg:y="1.905cm" draw:page-number="4" presentation:class="page"/>
          <draw:frame draw:name="Google Shape;205;g54dda1946d_6_257:notes" presentation:style-name="pr13" draw:text-style-name="P7" draw:layer="layout" svg:width="15.239cm" svg:height="11.429cm" svg:x="1.905cm" svg:y="12.065cm" presentation:class="notes" presentation:placeholder="true" presentation:user-transformed="true">
            <draw:text-box/>
          </draw:frame>
        </presentation:notes>
      </draw:page>
      <draw:page draw:name="Besoins" draw:style-name="dp5" draw:master-page-name="TITLE_5f_AND_5f_TWO_5f_COLUMNS_5f_1_5f_1">
        <draw:frame draw:name="Google Shape;214;p37" draw:style-name="gr7" draw:text-style-name="P1" draw:layer="layout" svg:width="8.375cm" svg:height="14.287cm" svg:x="0cm" svg:y="0cm">
          <draw:image xlink:href="Pictures/1000000000000500000003C08689F1A835EC07B1.jpg" xlink:type="simple" xlink:show="embed" xlink:actuate="onLoad">
            <text:p/>
          </draw:image>
        </draw:frame>
        <draw:frame draw:name="Google Shape;215;p37" presentation:style-name="pr14" draw:text-style-name="P10" draw:layer="layout" svg:width="15.181cm" svg:height="1.59cm" svg:x="8.34cm" svg:y="2.392cm" presentation:class="title" presentation:user-transformed="true">
          <draw:text-box>
            <text:p text:style-name="P9">
              <text:span text:style-name="T10">Besoins</text:span>
            </text:p>
          </draw:text-box>
        </draw:frame>
        <draw:frame draw:name="Google Shape;216;p37" presentation:style-name="pr15" draw:text-style-name="P16" draw:layer="layout" svg:width="8.762cm" svg:height="7.253cm" svg:x="11.624cm" svg:y="4.803cm" presentation:class="subtitle" presentation:user-transformed="true">
          <draw:text-box>
            <text:p text:style-name="P12">
              <text:span text:style-name="T12">Les éleveurs avaient besoin d'un outil complet et intuitif pour gérer leurs exploitations plus efficacement. La nécessité de réduire les taux de mortalité, d'améliorer la performance et la rentabilité des exploitations, ainsi que de fournir des informations en temps réel pour une prise de décision éclairée étaient des besoins essentiels.</text:span>
            </text:p>
          </draw:text-box>
        </draw:frame>
        <presentation:notes draw:style-name="dp2">
          <draw:page-thumbnail draw:name="Google Shape;211;gfee98b4cd9_1_279:notes" draw:style-name="gr3" draw:layer="layout" svg:width="16.932cm" svg:height="9.524cm" svg:x="1.059cm" svg:y="1.905cm" draw:page-number="5" presentation:class="page"/>
          <draw:frame draw:name="Google Shape;212;gfee98b4cd9_1_279:notes" presentation:style-name="pr16" draw:text-style-name="P7" draw:layer="layout" svg:width="15.239cm" svg:height="11.429cm" svg:x="1.905cm" svg:y="12.065cm" presentation:class="notes" presentation:placeholder="true" presentation:user-transformed="true">
            <draw:text-box/>
          </draw:frame>
        </presentation:notes>
      </draw:page>
      <draw:page draw:name="Objectifs" draw:style-name="dp5" draw:master-page-name="TITLE_5f_AND_5f_TWO_5f_COLUMNS_5f_1_5f_1">
        <draw:frame draw:name="Google Shape;221;p38" draw:style-name="gr8" draw:text-style-name="P1" draw:layer="layout" svg:width="8.375cm" svg:height="14.287cm" svg:x="0cm" svg:y="0cm">
          <draw:image xlink:href="Pictures/100000000000080000000555CB476A2BC4E9D101.jpg" xlink:type="simple" xlink:show="embed" xlink:actuate="onLoad">
            <text:p/>
          </draw:image>
        </draw:frame>
        <draw:frame draw:name="Google Shape;222;p38" presentation:style-name="pr14" draw:text-style-name="P10" draw:layer="layout" svg:width="15.181cm" svg:height="1.59cm" svg:x="7.705cm" svg:y="2.392cm" presentation:class="title" presentation:user-transformed="true">
          <draw:text-box>
            <text:p text:style-name="P9">
              <text:span text:style-name="T10">Objectifs</text:span>
            </text:p>
          </draw:text-box>
        </draw:frame>
        <draw:frame draw:name="Google Shape;223;p38" presentation:style-name="pr15" draw:text-style-name="P16" draw:layer="layout" svg:width="8.762cm" svg:height="7.253cm" svg:x="11.624cm" svg:y="4.803cm" presentation:class="subtitle" presentation:user-transformed="true">
          <draw:text-box>
            <text:p text:style-name="P12">
              <text:span text:style-name="T12">PouletFarm a été créé dans le but d'offrir une plateforme qui permet aux éleveurs de planifier, suivre et gérer leurs élevages de manière plus efficiente. L'application vise à réduire les taux de mortalité des poulets, à améliorer la performance et la santé des animaux, tout en facilitant la gestion des stocks et des vaccinations.</text:span>
            </text:p>
          </draw:text-box>
        </draw:frame>
        <presentation:notes draw:style-name="dp2">
          <draw:page-thumbnail draw:name="Google Shape;218;g29fb19d7438_0_4:notes" draw:style-name="gr3" draw:layer="layout" svg:width="16.932cm" svg:height="9.524cm" svg:x="1.059cm" svg:y="1.905cm" draw:page-number="6" presentation:class="page"/>
          <draw:frame draw:name="Google Shape;219;g29fb19d7438_0_4:notes" presentation:style-name="pr17" draw:text-style-name="P7" draw:layer="layout" svg:width="15.239cm" svg:height="11.429cm" svg:x="1.905cm" svg:y="12.065cm" presentation:class="notes" presentation:placeholder="true" presentation:user-transformed="true">
            <draw:text-box/>
          </draw:frame>
        </presentation:notes>
      </draw:page>
      <draw:page draw:name="Public cible" draw:style-name="dp5" draw:master-page-name="TITLE_5f_AND_5f_TWO_5f_COLUMNS_5f_1_5f_1">
        <draw:frame draw:name="Google Shape;228;p39" draw:style-name="gr9" draw:text-style-name="P1" draw:layer="layout" svg:width="8.375cm" svg:height="14.287cm" svg:x="0cm" svg:y="0cm">
          <draw:image xlink:href="Pictures/10000000000002E0000002373129600D3C772EF9.jpg" xlink:type="simple" xlink:show="embed" xlink:actuate="onLoad">
            <text:p/>
          </draw:image>
        </draw:frame>
        <draw:frame draw:name="Google Shape;229;p39" presentation:style-name="pr14" draw:text-style-name="P10" draw:layer="layout" svg:width="15.181cm" svg:height="1.59cm" svg:x="7.705cm" svg:y="2.392cm" presentation:class="title" presentation:user-transformed="true">
          <draw:text-box>
            <text:p text:style-name="P9">
              <text:span text:style-name="T10">Public cible</text:span>
            </text:p>
          </draw:text-box>
        </draw:frame>
        <draw:frame draw:name="Google Shape;230;p39" presentation:style-name="pr15" draw:text-style-name="P16" draw:layer="layout" svg:width="8.762cm" svg:height="7.253cm" svg:x="11.624cm" svg:y="4.803cm" presentation:class="subtitle" presentation:user-transformed="true">
          <draw:text-box>
            <text:p text:style-name="P12">
              <text:span text:style-name="T12">Les utilisateurs finaux de PouletFarm sont les petits et moyens éleveurs, les gerants des restaurants, les professionnels de l'aviculture, les éleveurs commerciaux, ainsi que les administrateurs qui ont besoin d'une solution pour gérer efficacement leurs exploitations avicoles.</text:span>
            </text:p>
          </draw:text-box>
        </draw:frame>
        <presentation:notes draw:style-name="dp2">
          <draw:page-thumbnail draw:name="Google Shape;225;g29fb19d7438_0_12:notes" draw:style-name="gr3" draw:layer="layout" svg:width="16.932cm" svg:height="9.524cm" svg:x="1.059cm" svg:y="1.905cm" draw:page-number="7" presentation:class="page"/>
          <draw:frame draw:name="Google Shape;226;g29fb19d7438_0_12:notes" presentation:style-name="pr18" draw:text-style-name="P7" draw:layer="layout" svg:width="15.239cm" svg:height="11.429cm" svg:x="1.905cm" svg:y="12.065cm" presentation:class="notes" presentation:placeholder="true" presentation:user-transformed="true">
            <draw:text-box/>
          </draw:frame>
        </presentation:notes>
      </draw:page>
      <draw:page draw:name="02" draw:style-name="dp4" draw:master-page-name="SECTION_5f_HEADER">
        <draw:frame draw:name="Google Shape;235;p40" draw:style-name="gr10" draw:text-style-name="P1" draw:layer="layout" svg:width="25.399cm" svg:height="14.287cm" svg:x="0cm" svg:y="0cm">
          <draw:image xlink:href="Pictures/100000000000080000000555C484524633FEDFCB.jpg" xlink:type="simple" xlink:show="embed" xlink:actuate="onLoad">
            <text:p/>
          </draw:image>
        </draw:frame>
        <draw:custom-shape draw:name="Google Shape;236;p40" draw:style-name="gr2" draw:text-style-name="P2" draw:layer="layout" svg:width="17.423cm" svg:height="5.071cm" svg:x="0cm" svg:y="9.215cm">
          <text:p text:style-name="P12"/>
          <draw:enhanced-geometry draw:mirror-horizontal="false" draw:mirror-vertical="false" draw:text-areas="?f11 ?f9 ?f12 ?f13" svg:viewBox="0 0 0 0" draw:type="ooxml-round2SameRect" draw:modifiers="16667 0" draw:enhanced-path="M ?f3 0 L ?f4 0 L ?f15 ?f7 L ?f5 ?f14 L 0 ?f3 Z N" drawooo:enhanced-path="M ?f3 0 L ?f4 0 G ?f3 ?f3 ?f18 ?f19 L ?f15 ?f7 G ?f5 ?f5 ?f20 ?f21 L ?f5 ?f14 G ?f5 ?f5 ?f22 ?f23 L 0 ?f3 G ?f3 ?f3 ?f24 ?f25 Z N">
            <draw:equation draw:name="f0" draw:formula="if(0-$0 ,0,if(50000-$0 ,$0 ,50000))"/>
            <draw:equation draw:name="f1" draw:formula="if(0-$1 ,0,if(50000-$1 ,$1 ,50000))"/>
            <draw:equation draw:name="f2" draw:formula="min(logwidth,logheight)"/>
            <draw:equation draw:name="f3" draw:formula="?f2 *?f0 /100000"/>
            <draw:equation draw:name="f4" draw:formula="logwidth+0-?f3 "/>
            <draw:equation draw:name="f5" draw:formula="?f2 *?f1 /100000"/>
            <draw:equation draw:name="f6" draw:formula="logwidth+0-?f5 "/>
            <draw:equation draw:name="f7" draw:formula="logheight+0-?f5 "/>
            <draw:equation draw:name="f8" draw:formula="?f3 +0-?f5 "/>
            <draw:equation draw:name="f9" draw:formula="?f3 *29289/100000"/>
            <draw:equation draw:name="f10" draw:formula="?f5 *29289/100000"/>
            <draw:equation draw:name="f11" draw:formula="if(?f8 ,?f9 ,?f10 )"/>
            <draw:equation draw:name="f12" draw:formula="logwidth+0-?f11 "/>
            <draw:equation draw:name="f13" draw:formula="logheight+0-?f10 "/>
            <draw:equation draw:name="f14" draw:formula="logheight"/>
            <draw:equation draw:name="f15" draw:formula="logwidth"/>
            <draw:equation draw:name="f16" draw:formula="logheight/2"/>
            <draw:equation draw:name="f17" draw:formula="logwidth/2"/>
            <draw:equation draw:name="f18" draw:formula="(16200000)/60000.0"/>
            <draw:equation draw:name="f19" draw:formula="(5400000)/60000.0"/>
            <draw:equation draw:name="f20" draw:formula="(0)/60000.0"/>
            <draw:equation draw:name="f21" draw:formula="(5400000)/60000.0"/>
            <draw:equation draw:name="f22" draw:formula="(5400000)/60000.0"/>
            <draw:equation draw:name="f23" draw:formula="(5400000)/60000.0"/>
            <draw:equation draw:name="f24" draw:formula="(10800000)/60000.0"/>
            <draw:equation draw:name="f25" draw:formula="(5400000)/60000.0"/>
            <draw:handle draw:handle-position="?f4 0" draw:handle-range-x-maximum="50000" draw:handle-range-x-minimum="0"/>
            <draw:handle draw:handle-position="?f5 ?f14" draw:handle-range-x-maximum="50000" draw:handle-range-x-minimum="0"/>
          </draw:enhanced-geometry>
        </draw:custom-shape>
        <draw:custom-shape draw:name="Google Shape;237;p40" draw:style-name="gr4" draw:text-style-name="P8" draw:layer="layout" svg:width="8.368cm" svg:height="8.368cm" svg:x="-1.4cm" svg:y="-2.447cm">
          <text:p text:style-name="P9"/>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frame draw:name="Google Shape;238;p40" presentation:style-name="pr8" draw:text-style-name="P14" draw:layer="layout" svg:width="14.554cm" svg:height="2.337cm" svg:x="1.558cm" svg:y="10.503cm" presentation:class="title" presentation:user-transformed="true">
          <draw:text-box>
            <text:p text:style-name="P12">
              <text:span text:style-name="T8">Analyse et conception</text:span>
            </text:p>
          </draw:text-box>
        </draw:frame>
        <draw:frame draw:name="Google Shape;239;p40" presentation:style-name="pr9" draw:text-style-name="P15" draw:layer="layout" svg:width="3.518cm" svg:height="2.337cm" svg:x="1.524cm" svg:y="1.527cm" presentation:class="title" presentation:user-transformed="true">
          <draw:text-box>
            <text:p text:style-name="P9">
              <text:span text:style-name="T9">02</text:span>
            </text:p>
          </draw:text-box>
        </draw:frame>
        <presentation:notes draw:style-name="dp2">
          <draw:page-thumbnail draw:name="Google Shape;232;gfee98b4cd9_1_27:notes" draw:style-name="gr3" draw:layer="layout" svg:width="16.932cm" svg:height="9.524cm" svg:x="1.059cm" svg:y="1.905cm" draw:page-number="8" presentation:class="page"/>
          <draw:frame draw:name="Google Shape;233;gfee98b4cd9_1_27:notes" presentation:style-name="pr19" draw:text-style-name="P7" draw:layer="layout" svg:width="15.239cm" svg:height="11.429cm" svg:x="1.905cm" svg:y="12.065cm" presentation:class="notes" presentation:placeholder="true" presentation:user-transformed="true">
            <draw:text-box/>
          </draw:frame>
        </presentation:notes>
      </draw:page>
      <draw:page draw:name="Analyse du Système" draw:style-name="dp5" draw:master-page-name="MAIN_5f_POINT">
        <draw:frame draw:name="Google Shape;244;p41" presentation:style-name="pr20" draw:text-style-name="P4" draw:layer="layout" svg:width="19.422cm" svg:height="6.307cm" svg:x="2.778cm" svg:y="-1.291cm" presentation:class="title" presentation:user-transformed="true">
          <draw:text-box>
            <text:p text:style-name="P17">
              <text:span text:style-name="T8">Analyse du Système</text:span>
            </text:p>
          </draw:text-box>
        </draw:frame>
        <draw:custom-shape draw:name="Google Shape;245;p41" draw:style-name="gr11" draw:text-style-name="P19" draw:layer="layout" svg:width="21.471cm" svg:height="8.621cm" svg:x="1.48cm" svg:y="3.39cm">
          <text:list text:style-name="L11">
            <text:list-item>
              <text:p text:style-name="P18">
                <text:span text:style-name="T13">L'analyse du système est une phase cruciale dans le processus de développement de PouletFarm. Elle permet de comprendre en profondeur les besoins des éleveurs de poulets et de définir les fonctionnalités nécessaires à l'application. Pour cela, nous avons utilisé la méthode UML (Unified Modeling Language) pour représenter graphiquement différentes facettes du système.</text:span>
              </text:p>
            </text:list-item>
          </text:list>
          <text:p text:style-name="P12">
            <text:span text:style-name="T13"/>
          </text:p>
          <text:list text:style-name="L13">
            <text:list-item>
              <text:p text:style-name="P12">
                <text:span text:style-name="T13">UML a été choisi en raison de sa capacité à représenter visuellement les différents aspects d'un système logiciel. Cette méthode offre une approche standardisée pour décrire, visualiser et spécifier les éléments constitutifs du système, ce qui en fait un choix idéal pour modéliser les besoins et les interactions dans PouletFarm.</text:span>
              </text:p>
            </text:list-item>
          </text:list>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241;gfee98b4cd9_1_228:notes" draw:style-name="gr3" draw:layer="layout" svg:width="16.932cm" svg:height="9.524cm" svg:x="1.059cm" svg:y="1.905cm" draw:page-number="9" presentation:class="page"/>
          <draw:frame draw:name="Google Shape;242;gfee98b4cd9_1_228:notes" presentation:style-name="pr21" draw:text-style-name="P7" draw:layer="layout" svg:width="15.239cm" svg:height="11.429cm" svg:x="1.905cm" svg:y="12.065cm" presentation:class="notes" presentation:placeholder="true" presentation:user-transformed="true">
            <draw:text-box/>
          </draw:frame>
        </presentation:notes>
      </draw:page>
      <draw:page draw:name="Diagramme de Cas d’Utilisation" draw:style-name="dp5" draw:master-page-name="CUSTOM_5f_6_5f_1">
        <draw:frame draw:name="Google Shape;250;p42" presentation:style-name="pr22" draw:text-style-name="P10" draw:layer="layout" svg:width="8.622cm" svg:height="1.59cm" svg:x="0.294cm" svg:y="0.601cm" presentation:class="title" presentation:user-transformed="true">
          <draw:text-box>
            <text:p text:style-name="P9">
              <text:span text:style-name="T4">Diagramme de Cas d’Utilisation</text:span>
            </text:p>
          </draw:text-box>
        </draw:frame>
        <draw:g draw:name="Google Shape;251;p42">
          <draw:custom-shape draw:name="Google Shape;252;p42" draw:style-name="gr2" draw:text-style-name="P2" draw:layer="layout" svg:width="0.047cm" svg:height="0.078cm" svg:x="19.82cm" svg:y="4.938cm">
            <text:p text:style-name="P12"/>
            <draw:enhanced-geometry draw:mirror-horizontal="false" draw:mirror-vertical="false" drawooo:sub-view-size="322 513" draw:text-areas="0 0 ?f0 ?f1" svg:viewBox="0 0 0 0" draw:type="ooxml-non-primitive" draw:enhanced-path="M 167 1 C 72 1 0 72 0 168 L 0 346 C 0 430 72 513 167 513 250 513 322 430 322 346 L 322 168 C 322 72 250 1 167 1 Z N">
              <draw:equation draw:name="f0" draw:formula="logwidth"/>
              <draw:equation draw:name="f1" draw:formula="logheight"/>
            </draw:enhanced-geometry>
          </draw:custom-shape>
          <draw:custom-shape draw:name="Google Shape;253;p42" draw:style-name="gr2" draw:text-style-name="P2" draw:layer="layout" svg:width="0.047cm" svg:height="0.078cm" svg:x="20.138cm" svg:y="4.938cm">
            <text:p text:style-name="P12"/>
            <draw:enhanced-geometry draw:mirror-horizontal="false" draw:mirror-vertical="false" drawooo:sub-view-size="323 513" draw:text-areas="0 0 ?f0 ?f1" svg:viewBox="0 0 0 0" draw:type="ooxml-non-primitive" draw:enhanced-path="M 156 1 C 72 1 1 72 1 168 L 1 346 C 1 430 72 513 156 513 251 513 322 430 322 346 L 322 168 C 322 72 251 1 156 1 Z N">
              <draw:equation draw:name="f0" draw:formula="logwidth"/>
              <draw:equation draw:name="f1" draw:formula="logheight"/>
            </draw:enhanced-geometry>
          </draw:custom-shape>
          <draw:custom-shape draw:name="Google Shape;254;p42" draw:style-name="gr2" draw:text-style-name="P2" draw:layer="layout" svg:width="0.217cm" svg:height="0.075cm" svg:x="19.893cm" svg:y="5.128cm">
            <text:p text:style-name="P12"/>
            <draw:enhanced-geometry draw:mirror-horizontal="false" draw:mirror-vertical="false" drawooo:sub-view-size="1454 498" draw:text-areas="0 0 ?f0 ?f1" svg:viewBox="0 0 0 0" draw:type="ooxml-non-primitive" draw:enhanced-path="M 188 0 C 146 0 102 15 60 45 1 104 1 200 60 283 215 414 453 497 703 497 953 497 1215 414 1346 283 1453 200 1453 104 1370 45 1340 15 1301 0 1260 0 1218 0 1173 15 1132 45 1072 104 929 176 715 176 513 176 358 104 298 45 268 15 230 0 188 0 Z N">
              <draw:equation draw:name="f0" draw:formula="logwidth"/>
              <draw:equation draw:name="f1" draw:formula="logheight"/>
            </draw:enhanced-geometry>
          </draw:custom-shape>
          <draw:custom-shape draw:name="Google Shape;255;p42" draw:style-name="gr2" draw:text-style-name="P2" draw:layer="layout" svg:width="0.103cm" svg:height="0.05cm" svg:x="19.793cm" svg:y="4.856cm">
            <text:p text:style-name="P12"/>
            <draw:enhanced-geometry draw:mirror-horizontal="false" draw:mirror-vertical="false" drawooo:sub-view-size="692 334" draw:text-areas="0 0 ?f0 ?f1" svg:viewBox="0 0 0 0" draw:type="ooxml-non-primitive" draw:enhanced-path="M 168 0 C 72 0 1 72 1 167 1 250 72 334 168 334 L 525 334 C 608 334 691 250 691 167 691 72 608 0 525 0 Z N">
              <draw:equation draw:name="f0" draw:formula="logwidth"/>
              <draw:equation draw:name="f1" draw:formula="logheight"/>
            </draw:enhanced-geometry>
          </draw:custom-shape>
          <draw:custom-shape draw:name="Google Shape;256;p42" draw:style-name="gr2" draw:text-style-name="P2" draw:layer="layout" svg:width="0.101cm" svg:height="0.05cm" svg:x="20.111cm" svg:y="4.856cm">
            <text:p text:style-name="P12"/>
            <draw:enhanced-geometry draw:mirror-horizontal="false" draw:mirror-vertical="false" drawooo:sub-view-size="679 334" draw:text-areas="0 0 ?f0 ?f1" svg:viewBox="0 0 0 0" draw:type="ooxml-non-primitive" draw:enhanced-path="M 155 0 C 72 0 0 72 0 167 0 250 72 334 155 334 L 512 334 C 607 334 679 250 679 167 679 72 607 0 512 0 Z N">
              <draw:equation draw:name="f0" draw:formula="logwidth"/>
              <draw:equation draw:name="f1" draw:formula="logheight"/>
            </draw:enhanced-geometry>
          </draw:custom-shape>
        </draw:g>
        <draw:frame draw:name="Google Shape;257;p42" draw:style-name="gr12" draw:text-style-name="P1" draw:layer="layout" svg:width="15.311cm" svg:height="14.287cm" svg:x="10.188cm" svg:y="0cm">
          <draw:image xlink:href="Pictures/100002010000049D0000044E4388F01AB59E01E5.png" xlink:type="simple" xlink:show="embed" xlink:actuate="onLoad">
            <text:p/>
          </draw:image>
        </draw:frame>
        <draw:custom-shape draw:name="Google Shape;258;p42" draw:style-name="gr11" draw:text-style-name="P19" draw:layer="layout" svg:width="8.999cm" svg:height="5.917cm" svg:x="0.525cm" svg:y="6.417cm">
          <text:p text:style-name="P12">
            <text:span text:style-name="T13">Représente les interactions entre les utilisateurs et le système. Par exemple, dans PouletFarm, ce diagramme décrit comment les éleveurs interagissent avec l'application pour planifier les calendriers d'élevage et gérer les stocks.</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247;gfee98b4cd9_1_68:notes" draw:style-name="gr3" draw:layer="layout" svg:width="16.932cm" svg:height="9.524cm" svg:x="1.059cm" svg:y="1.905cm" draw:page-number="10" presentation:class="page"/>
          <draw:frame draw:name="Google Shape;248;gfee98b4cd9_1_68:notes" presentation:style-name="pr23" draw:text-style-name="P7" draw:layer="layout" svg:width="15.239cm" svg:height="11.429cm" svg:x="1.905cm" svg:y="12.065cm" presentation:class="notes" presentation:placeholder="true" presentation:user-transformed="true">
            <draw:text-box/>
          </draw:frame>
        </presentation:notes>
      </draw:page>
      <draw:page draw:name="Diagramme de Cas d’Utilisation" draw:style-name="dp5" draw:master-page-name="CUSTOM_5f_6_5f_1">
        <draw:frame draw:name="Google Shape;263;p43" presentation:style-name="pr22" draw:text-style-name="P10" draw:layer="layout" svg:width="8.917cm" svg:height="1.59cm" svg:x="0.392cm" svg:y="0.601cm" presentation:class="title" presentation:user-transformed="true">
          <draw:text-box>
            <text:p text:style-name="P9">
              <text:span text:style-name="T4">Diagramme de Cas d’Utilisation</text:span>
            </text:p>
          </draw:text-box>
        </draw:frame>
        <draw:g draw:name="Google Shape;264;p43">
          <draw:custom-shape draw:name="Google Shape;265;p43" draw:style-name="gr2" draw:text-style-name="P2" draw:layer="layout" svg:width="0.047cm" svg:height="0.078cm" svg:x="19.82cm" svg:y="4.938cm">
            <text:p text:style-name="P12"/>
            <draw:enhanced-geometry draw:mirror-horizontal="false" draw:mirror-vertical="false" drawooo:sub-view-size="322 513" draw:text-areas="0 0 ?f0 ?f1" svg:viewBox="0 0 0 0" draw:type="ooxml-non-primitive" draw:enhanced-path="M 167 1 C 72 1 0 72 0 168 L 0 346 C 0 430 72 513 167 513 250 513 322 430 322 346 L 322 168 C 322 72 250 1 167 1 Z N">
              <draw:equation draw:name="f0" draw:formula="logwidth"/>
              <draw:equation draw:name="f1" draw:formula="logheight"/>
            </draw:enhanced-geometry>
          </draw:custom-shape>
          <draw:custom-shape draw:name="Google Shape;266;p43" draw:style-name="gr2" draw:text-style-name="P2" draw:layer="layout" svg:width="0.047cm" svg:height="0.078cm" svg:x="20.138cm" svg:y="4.938cm">
            <text:p text:style-name="P12"/>
            <draw:enhanced-geometry draw:mirror-horizontal="false" draw:mirror-vertical="false" drawooo:sub-view-size="323 513" draw:text-areas="0 0 ?f0 ?f1" svg:viewBox="0 0 0 0" draw:type="ooxml-non-primitive" draw:enhanced-path="M 156 1 C 72 1 1 72 1 168 L 1 346 C 1 430 72 513 156 513 251 513 322 430 322 346 L 322 168 C 322 72 251 1 156 1 Z N">
              <draw:equation draw:name="f0" draw:formula="logwidth"/>
              <draw:equation draw:name="f1" draw:formula="logheight"/>
            </draw:enhanced-geometry>
          </draw:custom-shape>
          <draw:custom-shape draw:name="Google Shape;267;p43" draw:style-name="gr2" draw:text-style-name="P2" draw:layer="layout" svg:width="0.217cm" svg:height="0.075cm" svg:x="19.893cm" svg:y="5.128cm">
            <text:p text:style-name="P12"/>
            <draw:enhanced-geometry draw:mirror-horizontal="false" draw:mirror-vertical="false" drawooo:sub-view-size="1454 498" draw:text-areas="0 0 ?f0 ?f1" svg:viewBox="0 0 0 0" draw:type="ooxml-non-primitive" draw:enhanced-path="M 188 0 C 146 0 102 15 60 45 1 104 1 200 60 283 215 414 453 497 703 497 953 497 1215 414 1346 283 1453 200 1453 104 1370 45 1340 15 1301 0 1260 0 1218 0 1173 15 1132 45 1072 104 929 176 715 176 513 176 358 104 298 45 268 15 230 0 188 0 Z N">
              <draw:equation draw:name="f0" draw:formula="logwidth"/>
              <draw:equation draw:name="f1" draw:formula="logheight"/>
            </draw:enhanced-geometry>
          </draw:custom-shape>
          <draw:custom-shape draw:name="Google Shape;268;p43" draw:style-name="gr2" draw:text-style-name="P2" draw:layer="layout" svg:width="0.103cm" svg:height="0.05cm" svg:x="19.793cm" svg:y="4.856cm">
            <text:p text:style-name="P12"/>
            <draw:enhanced-geometry draw:mirror-horizontal="false" draw:mirror-vertical="false" drawooo:sub-view-size="692 334" draw:text-areas="0 0 ?f0 ?f1" svg:viewBox="0 0 0 0" draw:type="ooxml-non-primitive" draw:enhanced-path="M 168 0 C 72 0 1 72 1 167 1 250 72 334 168 334 L 525 334 C 608 334 691 250 691 167 691 72 608 0 525 0 Z N">
              <draw:equation draw:name="f0" draw:formula="logwidth"/>
              <draw:equation draw:name="f1" draw:formula="logheight"/>
            </draw:enhanced-geometry>
          </draw:custom-shape>
          <draw:custom-shape draw:name="Google Shape;269;p43" draw:style-name="gr2" draw:text-style-name="P2" draw:layer="layout" svg:width="0.101cm" svg:height="0.05cm" svg:x="20.111cm" svg:y="4.856cm">
            <text:p text:style-name="P12"/>
            <draw:enhanced-geometry draw:mirror-horizontal="false" draw:mirror-vertical="false" drawooo:sub-view-size="679 334" draw:text-areas="0 0 ?f0 ?f1" svg:viewBox="0 0 0 0" draw:type="ooxml-non-primitive" draw:enhanced-path="M 155 0 C 72 0 0 72 0 167 0 250 72 334 155 334 L 512 334 C 607 334 679 250 679 167 679 72 607 0 512 0 Z N">
              <draw:equation draw:name="f0" draw:formula="logwidth"/>
              <draw:equation draw:name="f1" draw:formula="logheight"/>
            </draw:enhanced-geometry>
          </draw:custom-shape>
        </draw:g>
        <draw:frame draw:name="Google Shape;270;p43" draw:style-name="gr12" draw:text-style-name="P1" draw:layer="layout" svg:width="15.936cm" svg:height="14.286cm" svg:x="9.609cm" svg:y="0cm">
          <draw:image xlink:href="Pictures/10000201000003C800000335807084906ADD70F8.png" xlink:type="simple" xlink:show="embed" xlink:actuate="onLoad">
            <text:p/>
          </draw:image>
        </draw:frame>
        <presentation:notes draw:style-name="dp2">
          <draw:page-thumbnail draw:name="Google Shape;260;g29fb19d7438_0_48:notes" draw:style-name="gr3" draw:layer="layout" svg:width="16.932cm" svg:height="9.524cm" svg:x="1.059cm" svg:y="1.905cm" draw:page-number="11" presentation:class="page"/>
          <draw:frame draw:name="Google Shape;261;g29fb19d7438_0_48:notes" presentation:style-name="pr24" draw:text-style-name="P7" draw:layer="layout" svg:width="15.239cm" svg:height="11.429cm" svg:x="1.905cm" svg:y="12.065cm" presentation:class="notes" presentation:placeholder="true" presentation:user-transformed="true">
            <draw:text-box/>
          </draw:frame>
        </presentation:notes>
      </draw:page>
      <draw:page draw:name="Diagramme de Classe" draw:style-name="dp5" draw:master-page-name="CUSTOM_5f_6_5f_1">
        <draw:frame draw:name="Google Shape;275;p44" presentation:style-name="pr22" draw:text-style-name="P10" draw:layer="layout" svg:width="8.073cm" svg:height="1.59cm" svg:x="0cm" svg:y="0.601cm" presentation:class="title" presentation:user-transformed="true">
          <draw:text-box>
            <text:p text:style-name="P9">
              <text:span text:style-name="T4">Diagramme de Classe</text:span>
            </text:p>
          </draw:text-box>
        </draw:frame>
        <draw:g draw:name="Google Shape;276;p44">
          <draw:custom-shape draw:name="Google Shape;277;p44" draw:style-name="gr2" draw:text-style-name="P2" draw:layer="layout" svg:width="0.047cm" svg:height="0.078cm" svg:x="19.82cm" svg:y="4.938cm">
            <text:p text:style-name="P12"/>
            <draw:enhanced-geometry draw:mirror-horizontal="false" draw:mirror-vertical="false" drawooo:sub-view-size="322 513" draw:text-areas="0 0 ?f0 ?f1" svg:viewBox="0 0 0 0" draw:type="ooxml-non-primitive" draw:enhanced-path="M 167 1 C 72 1 0 72 0 168 L 0 346 C 0 430 72 513 167 513 250 513 322 430 322 346 L 322 168 C 322 72 250 1 167 1 Z N">
              <draw:equation draw:name="f0" draw:formula="logwidth"/>
              <draw:equation draw:name="f1" draw:formula="logheight"/>
            </draw:enhanced-geometry>
          </draw:custom-shape>
          <draw:custom-shape draw:name="Google Shape;278;p44" draw:style-name="gr2" draw:text-style-name="P2" draw:layer="layout" svg:width="0.047cm" svg:height="0.078cm" svg:x="20.138cm" svg:y="4.938cm">
            <text:p text:style-name="P12"/>
            <draw:enhanced-geometry draw:mirror-horizontal="false" draw:mirror-vertical="false" drawooo:sub-view-size="323 513" draw:text-areas="0 0 ?f0 ?f1" svg:viewBox="0 0 0 0" draw:type="ooxml-non-primitive" draw:enhanced-path="M 156 1 C 72 1 1 72 1 168 L 1 346 C 1 430 72 513 156 513 251 513 322 430 322 346 L 322 168 C 322 72 251 1 156 1 Z N">
              <draw:equation draw:name="f0" draw:formula="logwidth"/>
              <draw:equation draw:name="f1" draw:formula="logheight"/>
            </draw:enhanced-geometry>
          </draw:custom-shape>
          <draw:custom-shape draw:name="Google Shape;279;p44" draw:style-name="gr2" draw:text-style-name="P2" draw:layer="layout" svg:width="0.217cm" svg:height="0.075cm" svg:x="19.893cm" svg:y="5.128cm">
            <text:p text:style-name="P12"/>
            <draw:enhanced-geometry draw:mirror-horizontal="false" draw:mirror-vertical="false" drawooo:sub-view-size="1454 498" draw:text-areas="0 0 ?f0 ?f1" svg:viewBox="0 0 0 0" draw:type="ooxml-non-primitive" draw:enhanced-path="M 188 0 C 146 0 102 15 60 45 1 104 1 200 60 283 215 414 453 497 703 497 953 497 1215 414 1346 283 1453 200 1453 104 1370 45 1340 15 1301 0 1260 0 1218 0 1173 15 1132 45 1072 104 929 176 715 176 513 176 358 104 298 45 268 15 230 0 188 0 Z N">
              <draw:equation draw:name="f0" draw:formula="logwidth"/>
              <draw:equation draw:name="f1" draw:formula="logheight"/>
            </draw:enhanced-geometry>
          </draw:custom-shape>
          <draw:custom-shape draw:name="Google Shape;280;p44" draw:style-name="gr2" draw:text-style-name="P2" draw:layer="layout" svg:width="0.103cm" svg:height="0.05cm" svg:x="19.793cm" svg:y="4.856cm">
            <text:p text:style-name="P12"/>
            <draw:enhanced-geometry draw:mirror-horizontal="false" draw:mirror-vertical="false" drawooo:sub-view-size="692 334" draw:text-areas="0 0 ?f0 ?f1" svg:viewBox="0 0 0 0" draw:type="ooxml-non-primitive" draw:enhanced-path="M 168 0 C 72 0 1 72 1 167 1 250 72 334 168 334 L 525 334 C 608 334 691 250 691 167 691 72 608 0 525 0 Z N">
              <draw:equation draw:name="f0" draw:formula="logwidth"/>
              <draw:equation draw:name="f1" draw:formula="logheight"/>
            </draw:enhanced-geometry>
          </draw:custom-shape>
          <draw:custom-shape draw:name="Google Shape;281;p44" draw:style-name="gr2" draw:text-style-name="P2" draw:layer="layout" svg:width="0.101cm" svg:height="0.05cm" svg:x="20.111cm" svg:y="4.856cm">
            <text:p text:style-name="P12"/>
            <draw:enhanced-geometry draw:mirror-horizontal="false" draw:mirror-vertical="false" drawooo:sub-view-size="679 334" draw:text-areas="0 0 ?f0 ?f1" svg:viewBox="0 0 0 0" draw:type="ooxml-non-primitive" draw:enhanced-path="M 155 0 C 72 0 0 72 0 167 0 250 72 334 155 334 L 512 334 C 607 334 679 250 679 167 679 72 607 0 512 0 Z N">
              <draw:equation draw:name="f0" draw:formula="logwidth"/>
              <draw:equation draw:name="f1" draw:formula="logheight"/>
            </draw:enhanced-geometry>
          </draw:custom-shape>
        </draw:g>
        <draw:frame draw:name="Google Shape;282;p44" draw:style-name="gr12" draw:text-style-name="P1" draw:layer="layout" svg:width="17.325cm" svg:height="14.341cm" svg:x="8.074cm" svg:y="0cm">
          <draw:image xlink:href="Pictures/10000201000004260000032265CCAEA151A21E29.png" xlink:type="simple" xlink:show="embed" xlink:actuate="onLoad">
            <text:p/>
          </draw:image>
        </draw:frame>
        <draw:custom-shape draw:name="Google Shape;283;p44" draw:style-name="gr11" draw:text-style-name="P19" draw:layer="layout" svg:width="7.548cm" svg:height="7.945cm" svg:x="0.525cm" svg:y="4.278cm">
          <text:p text:style-name="P12">
            <text:span text:style-name="T13">
              <text:s/>
            </text:span>
            <text:span text:style-name="T13">Ce diagramme montre les classes, les attributs et les relations entre elles. Dans PouletFarm, cela aiderait à comprendre comment les classes comme "Utilisateur", "EntréePoussin", "BilanElevage" sont liées et quelles informations elles contiennent.</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272;g29fb19d7438_0_60:notes" draw:style-name="gr3" draw:layer="layout" svg:width="16.932cm" svg:height="9.524cm" svg:x="1.059cm" svg:y="1.905cm" draw:page-number="12" presentation:class="page"/>
          <draw:frame draw:name="Google Shape;273;g29fb19d7438_0_60:notes" presentation:style-name="pr25" draw:text-style-name="P7" draw:layer="layout" svg:width="15.239cm" svg:height="11.429cm" svg:x="1.905cm" svg:y="12.065cm" presentation:class="notes" presentation:placeholder="true" presentation:user-transformed="true">
            <draw:text-box/>
          </draw:frame>
        </presentation:notes>
      </draw:page>
      <draw:page draw:name="Diagramme de Séquence" draw:style-name="dp5" draw:master-page-name="CUSTOM_5f_6_5f_1">
        <draw:frame draw:name="Google Shape;288;p45" presentation:style-name="pr22" draw:text-style-name="P10" draw:layer="layout" svg:width="9.421cm" svg:height="1.59cm" svg:x="-0.117cm" svg:y="0.178cm" presentation:class="title" presentation:user-transformed="true">
          <draw:text-box>
            <text:p text:style-name="P9">
              <text:span text:style-name="T4">Diagramme de Séquence</text:span>
            </text:p>
          </draw:text-box>
        </draw:frame>
        <draw:g draw:name="Google Shape;289;p45">
          <draw:custom-shape draw:name="Google Shape;290;p45" draw:style-name="gr2" draw:text-style-name="P2" draw:layer="layout" svg:width="0.047cm" svg:height="0.078cm" svg:x="19.82cm" svg:y="4.938cm">
            <text:p text:style-name="P12"/>
            <draw:enhanced-geometry draw:mirror-horizontal="false" draw:mirror-vertical="false" drawooo:sub-view-size="322 513" draw:text-areas="0 0 ?f0 ?f1" svg:viewBox="0 0 0 0" draw:type="ooxml-non-primitive" draw:enhanced-path="M 167 1 C 72 1 0 72 0 168 L 0 346 C 0 430 72 513 167 513 250 513 322 430 322 346 L 322 168 C 322 72 250 1 167 1 Z N">
              <draw:equation draw:name="f0" draw:formula="logwidth"/>
              <draw:equation draw:name="f1" draw:formula="logheight"/>
            </draw:enhanced-geometry>
          </draw:custom-shape>
          <draw:custom-shape draw:name="Google Shape;291;p45" draw:style-name="gr2" draw:text-style-name="P2" draw:layer="layout" svg:width="0.047cm" svg:height="0.078cm" svg:x="20.138cm" svg:y="4.938cm">
            <text:p text:style-name="P12"/>
            <draw:enhanced-geometry draw:mirror-horizontal="false" draw:mirror-vertical="false" drawooo:sub-view-size="323 513" draw:text-areas="0 0 ?f0 ?f1" svg:viewBox="0 0 0 0" draw:type="ooxml-non-primitive" draw:enhanced-path="M 156 1 C 72 1 1 72 1 168 L 1 346 C 1 430 72 513 156 513 251 513 322 430 322 346 L 322 168 C 322 72 251 1 156 1 Z N">
              <draw:equation draw:name="f0" draw:formula="logwidth"/>
              <draw:equation draw:name="f1" draw:formula="logheight"/>
            </draw:enhanced-geometry>
          </draw:custom-shape>
          <draw:custom-shape draw:name="Google Shape;292;p45" draw:style-name="gr2" draw:text-style-name="P2" draw:layer="layout" svg:width="0.217cm" svg:height="0.075cm" svg:x="19.893cm" svg:y="5.128cm">
            <text:p text:style-name="P12"/>
            <draw:enhanced-geometry draw:mirror-horizontal="false" draw:mirror-vertical="false" drawooo:sub-view-size="1454 498" draw:text-areas="0 0 ?f0 ?f1" svg:viewBox="0 0 0 0" draw:type="ooxml-non-primitive" draw:enhanced-path="M 188 0 C 146 0 102 15 60 45 1 104 1 200 60 283 215 414 453 497 703 497 953 497 1215 414 1346 283 1453 200 1453 104 1370 45 1340 15 1301 0 1260 0 1218 0 1173 15 1132 45 1072 104 929 176 715 176 513 176 358 104 298 45 268 15 230 0 188 0 Z N">
              <draw:equation draw:name="f0" draw:formula="logwidth"/>
              <draw:equation draw:name="f1" draw:formula="logheight"/>
            </draw:enhanced-geometry>
          </draw:custom-shape>
          <draw:custom-shape draw:name="Google Shape;293;p45" draw:style-name="gr2" draw:text-style-name="P2" draw:layer="layout" svg:width="0.103cm" svg:height="0.05cm" svg:x="19.793cm" svg:y="4.856cm">
            <text:p text:style-name="P12"/>
            <draw:enhanced-geometry draw:mirror-horizontal="false" draw:mirror-vertical="false" drawooo:sub-view-size="692 334" draw:text-areas="0 0 ?f0 ?f1" svg:viewBox="0 0 0 0" draw:type="ooxml-non-primitive" draw:enhanced-path="M 168 0 C 72 0 1 72 1 167 1 250 72 334 168 334 L 525 334 C 608 334 691 250 691 167 691 72 608 0 525 0 Z N">
              <draw:equation draw:name="f0" draw:formula="logwidth"/>
              <draw:equation draw:name="f1" draw:formula="logheight"/>
            </draw:enhanced-geometry>
          </draw:custom-shape>
          <draw:custom-shape draw:name="Google Shape;294;p45" draw:style-name="gr2" draw:text-style-name="P2" draw:layer="layout" svg:width="0.101cm" svg:height="0.05cm" svg:x="20.111cm" svg:y="4.856cm">
            <text:p text:style-name="P12"/>
            <draw:enhanced-geometry draw:mirror-horizontal="false" draw:mirror-vertical="false" drawooo:sub-view-size="679 334" draw:text-areas="0 0 ?f0 ?f1" svg:viewBox="0 0 0 0" draw:type="ooxml-non-primitive" draw:enhanced-path="M 155 0 C 72 0 0 72 0 167 0 250 72 334 155 334 L 512 334 C 607 334 679 250 679 167 679 72 607 0 512 0 Z N">
              <draw:equation draw:name="f0" draw:formula="logwidth"/>
              <draw:equation draw:name="f1" draw:formula="logheight"/>
            </draw:enhanced-geometry>
          </draw:custom-shape>
        </draw:g>
        <draw:frame draw:name="Google Shape;295;p45" draw:style-name="gr12" draw:text-style-name="P1" draw:layer="layout" svg:width="15.249cm" svg:height="14.287cm" svg:x="10.147cm" svg:y="0cm">
          <draw:image xlink:href="Pictures/10000201000002CD000001FF370422D08859703A.png" xlink:type="simple" xlink:show="embed" xlink:actuate="onLoad">
            <text:p/>
          </draw:image>
        </draw:frame>
        <draw:custom-shape draw:name="Google Shape;296;p45" draw:style-name="gr11" draw:text-style-name="P19" draw:layer="layout" svg:width="7.548cm" svg:height="7.269cm" svg:x="1.291cm" svg:y="4.238cm">
          <text:p text:style-name="P12">
            <text:span text:style-name="T13">
              <text:s/>
            </text:span>
            <text:span text:style-name="T13">Il illustre la séquence des interactions entre les différents objets dans un scénario spécifique. Dans PouletFarm, cela pourrait montrer comment la planification d'un lot de poulets déclenche des alertes de vaccination et de nourriture.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285;g29fb19d7438_0_73:notes" draw:style-name="gr3" draw:layer="layout" svg:width="16.932cm" svg:height="9.524cm" svg:x="1.059cm" svg:y="1.905cm" draw:page-number="13" presentation:class="page"/>
          <draw:frame draw:name="Google Shape;286;g29fb19d7438_0_73:notes" presentation:style-name="pr26" draw:text-style-name="P7" draw:layer="layout" svg:width="15.239cm" svg:height="11.429cm" svg:x="1.905cm" svg:y="12.065cm" presentation:class="notes" presentation:placeholder="true" presentation:user-transformed="true">
            <draw:text-box/>
          </draw:frame>
        </presentation:notes>
      </draw:page>
      <draw:page draw:name="Diagramme de Séquence" draw:style-name="dp5" draw:master-page-name="CUSTOM_5f_6_5f_1">
        <draw:frame draw:name="Google Shape;301;p46" presentation:style-name="pr22" draw:text-style-name="P10" draw:layer="layout" svg:width="9.421cm" svg:height="1.59cm" svg:x="0cm" svg:y="0cm" presentation:class="title" presentation:user-transformed="true">
          <draw:text-box>
            <text:p text:style-name="P9">
              <text:span text:style-name="T4">Diagramme de Séquence</text:span>
            </text:p>
          </draw:text-box>
        </draw:frame>
        <draw:g draw:name="Google Shape;302;p46">
          <draw:custom-shape draw:name="Google Shape;303;p46" draw:style-name="gr2" draw:text-style-name="P2" draw:layer="layout" svg:width="0.047cm" svg:height="0.078cm" svg:x="19.82cm" svg:y="4.938cm">
            <text:p text:style-name="P12"/>
            <draw:enhanced-geometry draw:mirror-horizontal="false" draw:mirror-vertical="false" drawooo:sub-view-size="322 513" draw:text-areas="0 0 ?f0 ?f1" svg:viewBox="0 0 0 0" draw:type="ooxml-non-primitive" draw:enhanced-path="M 167 1 C 72 1 0 72 0 168 L 0 346 C 0 430 72 513 167 513 250 513 322 430 322 346 L 322 168 C 322 72 250 1 167 1 Z N">
              <draw:equation draw:name="f0" draw:formula="logwidth"/>
              <draw:equation draw:name="f1" draw:formula="logheight"/>
            </draw:enhanced-geometry>
          </draw:custom-shape>
          <draw:custom-shape draw:name="Google Shape;304;p46" draw:style-name="gr2" draw:text-style-name="P2" draw:layer="layout" svg:width="0.047cm" svg:height="0.078cm" svg:x="20.138cm" svg:y="4.938cm">
            <text:p text:style-name="P12"/>
            <draw:enhanced-geometry draw:mirror-horizontal="false" draw:mirror-vertical="false" drawooo:sub-view-size="323 513" draw:text-areas="0 0 ?f0 ?f1" svg:viewBox="0 0 0 0" draw:type="ooxml-non-primitive" draw:enhanced-path="M 156 1 C 72 1 1 72 1 168 L 1 346 C 1 430 72 513 156 513 251 513 322 430 322 346 L 322 168 C 322 72 251 1 156 1 Z N">
              <draw:equation draw:name="f0" draw:formula="logwidth"/>
              <draw:equation draw:name="f1" draw:formula="logheight"/>
            </draw:enhanced-geometry>
          </draw:custom-shape>
          <draw:custom-shape draw:name="Google Shape;305;p46" draw:style-name="gr2" draw:text-style-name="P2" draw:layer="layout" svg:width="0.217cm" svg:height="0.075cm" svg:x="19.893cm" svg:y="5.128cm">
            <text:p text:style-name="P12"/>
            <draw:enhanced-geometry draw:mirror-horizontal="false" draw:mirror-vertical="false" drawooo:sub-view-size="1454 498" draw:text-areas="0 0 ?f0 ?f1" svg:viewBox="0 0 0 0" draw:type="ooxml-non-primitive" draw:enhanced-path="M 188 0 C 146 0 102 15 60 45 1 104 1 200 60 283 215 414 453 497 703 497 953 497 1215 414 1346 283 1453 200 1453 104 1370 45 1340 15 1301 0 1260 0 1218 0 1173 15 1132 45 1072 104 929 176 715 176 513 176 358 104 298 45 268 15 230 0 188 0 Z N">
              <draw:equation draw:name="f0" draw:formula="logwidth"/>
              <draw:equation draw:name="f1" draw:formula="logheight"/>
            </draw:enhanced-geometry>
          </draw:custom-shape>
          <draw:custom-shape draw:name="Google Shape;306;p46" draw:style-name="gr2" draw:text-style-name="P2" draw:layer="layout" svg:width="0.103cm" svg:height="0.05cm" svg:x="19.793cm" svg:y="4.856cm">
            <text:p text:style-name="P12"/>
            <draw:enhanced-geometry draw:mirror-horizontal="false" draw:mirror-vertical="false" drawooo:sub-view-size="692 334" draw:text-areas="0 0 ?f0 ?f1" svg:viewBox="0 0 0 0" draw:type="ooxml-non-primitive" draw:enhanced-path="M 168 0 C 72 0 1 72 1 167 1 250 72 334 168 334 L 525 334 C 608 334 691 250 691 167 691 72 608 0 525 0 Z N">
              <draw:equation draw:name="f0" draw:formula="logwidth"/>
              <draw:equation draw:name="f1" draw:formula="logheight"/>
            </draw:enhanced-geometry>
          </draw:custom-shape>
          <draw:custom-shape draw:name="Google Shape;307;p46" draw:style-name="gr2" draw:text-style-name="P2" draw:layer="layout" svg:width="0.101cm" svg:height="0.05cm" svg:x="20.111cm" svg:y="4.856cm">
            <text:p text:style-name="P12"/>
            <draw:enhanced-geometry draw:mirror-horizontal="false" draw:mirror-vertical="false" drawooo:sub-view-size="679 334" draw:text-areas="0 0 ?f0 ?f1" svg:viewBox="0 0 0 0" draw:type="ooxml-non-primitive" draw:enhanced-path="M 155 0 C 72 0 0 72 0 167 0 250 72 334 155 334 L 512 334 C 607 334 679 250 679 167 679 72 607 0 512 0 Z N">
              <draw:equation draw:name="f0" draw:formula="logwidth"/>
              <draw:equation draw:name="f1" draw:formula="logheight"/>
            </draw:enhanced-geometry>
          </draw:custom-shape>
        </draw:g>
        <draw:frame draw:name="Google Shape;308;p46" draw:style-name="gr12" draw:text-style-name="P1" draw:layer="layout" svg:width="15.633cm" svg:height="14.287cm" svg:x="9.766cm" svg:y="0cm">
          <draw:image xlink:href="Pictures/100002010000034000000213BD7147B57E28A879.png" xlink:type="simple" xlink:show="embed" xlink:actuate="onLoad">
            <text:p/>
          </draw:image>
        </draw:frame>
        <presentation:notes draw:style-name="dp2">
          <draw:page-thumbnail draw:name="Google Shape;298;g29fb19d7438_0_86:notes" draw:style-name="gr3" draw:layer="layout" svg:width="16.932cm" svg:height="9.524cm" svg:x="1.059cm" svg:y="1.905cm" draw:page-number="14" presentation:class="page"/>
          <draw:frame draw:name="Google Shape;299;g29fb19d7438_0_86:notes" presentation:style-name="pr27" draw:text-style-name="P7" draw:layer="layout" svg:width="15.239cm" svg:height="11.429cm" svg:x="1.905cm" svg:y="12.065cm" presentation:class="notes" presentation:placeholder="true" presentation:user-transformed="true">
            <draw:text-box/>
          </draw:frame>
        </presentation:notes>
      </draw:page>
      <draw:page draw:name="Diagramme de Séquence" draw:style-name="dp5" draw:master-page-name="CUSTOM_5f_6_5f_1">
        <draw:frame draw:name="Google Shape;313;p47" presentation:style-name="pr22" draw:text-style-name="P10" draw:layer="layout" svg:width="7.892cm" svg:height="1.59cm" svg:x="0.73cm" svg:y="0.601cm" presentation:class="title" presentation:user-transformed="true">
          <draw:text-box>
            <text:p text:style-name="P9">
              <text:span text:style-name="T4">Diagramme de Séquence</text:span>
            </text:p>
          </draw:text-box>
        </draw:frame>
        <draw:g draw:name="Google Shape;314;p47">
          <draw:custom-shape draw:name="Google Shape;315;p47" draw:style-name="gr2" draw:text-style-name="P2" draw:layer="layout" svg:width="0.047cm" svg:height="0.078cm" svg:x="19.82cm" svg:y="4.938cm">
            <text:p text:style-name="P12"/>
            <draw:enhanced-geometry draw:mirror-horizontal="false" draw:mirror-vertical="false" drawooo:sub-view-size="322 513" draw:text-areas="0 0 ?f0 ?f1" svg:viewBox="0 0 0 0" draw:type="ooxml-non-primitive" draw:enhanced-path="M 167 1 C 72 1 0 72 0 168 L 0 346 C 0 430 72 513 167 513 250 513 322 430 322 346 L 322 168 C 322 72 250 1 167 1 Z N">
              <draw:equation draw:name="f0" draw:formula="logwidth"/>
              <draw:equation draw:name="f1" draw:formula="logheight"/>
            </draw:enhanced-geometry>
          </draw:custom-shape>
          <draw:custom-shape draw:name="Google Shape;316;p47" draw:style-name="gr2" draw:text-style-name="P2" draw:layer="layout" svg:width="0.047cm" svg:height="0.078cm" svg:x="20.138cm" svg:y="4.938cm">
            <text:p text:style-name="P12"/>
            <draw:enhanced-geometry draw:mirror-horizontal="false" draw:mirror-vertical="false" drawooo:sub-view-size="323 513" draw:text-areas="0 0 ?f0 ?f1" svg:viewBox="0 0 0 0" draw:type="ooxml-non-primitive" draw:enhanced-path="M 156 1 C 72 1 1 72 1 168 L 1 346 C 1 430 72 513 156 513 251 513 322 430 322 346 L 322 168 C 322 72 251 1 156 1 Z N">
              <draw:equation draw:name="f0" draw:formula="logwidth"/>
              <draw:equation draw:name="f1" draw:formula="logheight"/>
            </draw:enhanced-geometry>
          </draw:custom-shape>
          <draw:custom-shape draw:name="Google Shape;317;p47" draw:style-name="gr2" draw:text-style-name="P2" draw:layer="layout" svg:width="0.217cm" svg:height="0.075cm" svg:x="19.893cm" svg:y="5.128cm">
            <text:p text:style-name="P12"/>
            <draw:enhanced-geometry draw:mirror-horizontal="false" draw:mirror-vertical="false" drawooo:sub-view-size="1454 498" draw:text-areas="0 0 ?f0 ?f1" svg:viewBox="0 0 0 0" draw:type="ooxml-non-primitive" draw:enhanced-path="M 188 0 C 146 0 102 15 60 45 1 104 1 200 60 283 215 414 453 497 703 497 953 497 1215 414 1346 283 1453 200 1453 104 1370 45 1340 15 1301 0 1260 0 1218 0 1173 15 1132 45 1072 104 929 176 715 176 513 176 358 104 298 45 268 15 230 0 188 0 Z N">
              <draw:equation draw:name="f0" draw:formula="logwidth"/>
              <draw:equation draw:name="f1" draw:formula="logheight"/>
            </draw:enhanced-geometry>
          </draw:custom-shape>
          <draw:custom-shape draw:name="Google Shape;318;p47" draw:style-name="gr2" draw:text-style-name="P2" draw:layer="layout" svg:width="0.103cm" svg:height="0.05cm" svg:x="19.793cm" svg:y="4.856cm">
            <text:p text:style-name="P12"/>
            <draw:enhanced-geometry draw:mirror-horizontal="false" draw:mirror-vertical="false" drawooo:sub-view-size="692 334" draw:text-areas="0 0 ?f0 ?f1" svg:viewBox="0 0 0 0" draw:type="ooxml-non-primitive" draw:enhanced-path="M 168 0 C 72 0 1 72 1 167 1 250 72 334 168 334 L 525 334 C 608 334 691 250 691 167 691 72 608 0 525 0 Z N">
              <draw:equation draw:name="f0" draw:formula="logwidth"/>
              <draw:equation draw:name="f1" draw:formula="logheight"/>
            </draw:enhanced-geometry>
          </draw:custom-shape>
          <draw:custom-shape draw:name="Google Shape;319;p47" draw:style-name="gr2" draw:text-style-name="P2" draw:layer="layout" svg:width="0.101cm" svg:height="0.05cm" svg:x="20.111cm" svg:y="4.856cm">
            <text:p text:style-name="P12"/>
            <draw:enhanced-geometry draw:mirror-horizontal="false" draw:mirror-vertical="false" drawooo:sub-view-size="679 334" draw:text-areas="0 0 ?f0 ?f1" svg:viewBox="0 0 0 0" draw:type="ooxml-non-primitive" draw:enhanced-path="M 155 0 C 72 0 0 72 0 167 0 250 72 334 155 334 L 512 334 C 607 334 679 250 679 167 679 72 607 0 512 0 Z N">
              <draw:equation draw:name="f0" draw:formula="logwidth"/>
              <draw:equation draw:name="f1" draw:formula="logheight"/>
            </draw:enhanced-geometry>
          </draw:custom-shape>
        </draw:g>
        <draw:frame draw:name="Google Shape;320;p47" draw:style-name="gr12" draw:text-style-name="P1" draw:layer="layout" svg:width="16.277cm" svg:height="14.287cm" svg:x="9.122cm" svg:y="0cm">
          <draw:image xlink:href="Pictures/10000201000003400000020233B5110222292300.png" xlink:type="simple" xlink:show="embed" xlink:actuate="onLoad">
            <text:p/>
          </draw:image>
        </draw:frame>
        <presentation:notes draw:style-name="dp2">
          <draw:page-thumbnail draw:name="Google Shape;310;g29fb19d7438_0_98:notes" draw:style-name="gr3" draw:layer="layout" svg:width="16.932cm" svg:height="9.524cm" svg:x="1.059cm" svg:y="1.905cm" draw:page-number="15" presentation:class="page"/>
          <draw:frame draw:name="Google Shape;311;g29fb19d7438_0_98:notes" presentation:style-name="pr28" draw:text-style-name="P7" draw:layer="layout" svg:width="15.239cm" svg:height="11.429cm" svg:x="1.905cm" svg:y="12.065cm" presentation:class="notes" presentation:placeholder="true" presentation:user-transformed="true">
            <draw:text-box/>
          </draw:frame>
        </presentation:notes>
      </draw:page>
      <draw:page draw:name="Diagramme de Séquence" draw:style-name="dp5" draw:master-page-name="CUSTOM_5f_6_5f_1">
        <draw:frame draw:name="Google Shape;325;p48" presentation:style-name="pr22" draw:text-style-name="P10" draw:layer="layout" svg:width="9.421cm" svg:height="1.59cm" svg:x="0cm" svg:y="0cm" presentation:class="title" presentation:user-transformed="true">
          <draw:text-box>
            <text:p text:style-name="P9">
              <text:span text:style-name="T4">Diagramme de Séquence</text:span>
            </text:p>
          </draw:text-box>
        </draw:frame>
        <draw:g draw:name="Google Shape;326;p48">
          <draw:custom-shape draw:name="Google Shape;327;p48" draw:style-name="gr2" draw:text-style-name="P2" draw:layer="layout" svg:width="0.047cm" svg:height="0.078cm" svg:x="19.82cm" svg:y="4.938cm">
            <text:p text:style-name="P12"/>
            <draw:enhanced-geometry draw:mirror-horizontal="false" draw:mirror-vertical="false" drawooo:sub-view-size="322 513" draw:text-areas="0 0 ?f0 ?f1" svg:viewBox="0 0 0 0" draw:type="ooxml-non-primitive" draw:enhanced-path="M 167 1 C 72 1 0 72 0 168 L 0 346 C 0 430 72 513 167 513 250 513 322 430 322 346 L 322 168 C 322 72 250 1 167 1 Z N">
              <draw:equation draw:name="f0" draw:formula="logwidth"/>
              <draw:equation draw:name="f1" draw:formula="logheight"/>
            </draw:enhanced-geometry>
          </draw:custom-shape>
          <draw:custom-shape draw:name="Google Shape;328;p48" draw:style-name="gr2" draw:text-style-name="P2" draw:layer="layout" svg:width="0.047cm" svg:height="0.078cm" svg:x="20.138cm" svg:y="4.938cm">
            <text:p text:style-name="P12"/>
            <draw:enhanced-geometry draw:mirror-horizontal="false" draw:mirror-vertical="false" drawooo:sub-view-size="323 513" draw:text-areas="0 0 ?f0 ?f1" svg:viewBox="0 0 0 0" draw:type="ooxml-non-primitive" draw:enhanced-path="M 156 1 C 72 1 1 72 1 168 L 1 346 C 1 430 72 513 156 513 251 513 322 430 322 346 L 322 168 C 322 72 251 1 156 1 Z N">
              <draw:equation draw:name="f0" draw:formula="logwidth"/>
              <draw:equation draw:name="f1" draw:formula="logheight"/>
            </draw:enhanced-geometry>
          </draw:custom-shape>
          <draw:custom-shape draw:name="Google Shape;329;p48" draw:style-name="gr2" draw:text-style-name="P2" draw:layer="layout" svg:width="0.217cm" svg:height="0.075cm" svg:x="19.893cm" svg:y="5.128cm">
            <text:p text:style-name="P12"/>
            <draw:enhanced-geometry draw:mirror-horizontal="false" draw:mirror-vertical="false" drawooo:sub-view-size="1454 498" draw:text-areas="0 0 ?f0 ?f1" svg:viewBox="0 0 0 0" draw:type="ooxml-non-primitive" draw:enhanced-path="M 188 0 C 146 0 102 15 60 45 1 104 1 200 60 283 215 414 453 497 703 497 953 497 1215 414 1346 283 1453 200 1453 104 1370 45 1340 15 1301 0 1260 0 1218 0 1173 15 1132 45 1072 104 929 176 715 176 513 176 358 104 298 45 268 15 230 0 188 0 Z N">
              <draw:equation draw:name="f0" draw:formula="logwidth"/>
              <draw:equation draw:name="f1" draw:formula="logheight"/>
            </draw:enhanced-geometry>
          </draw:custom-shape>
          <draw:custom-shape draw:name="Google Shape;330;p48" draw:style-name="gr2" draw:text-style-name="P2" draw:layer="layout" svg:width="0.103cm" svg:height="0.05cm" svg:x="19.793cm" svg:y="4.856cm">
            <text:p text:style-name="P12"/>
            <draw:enhanced-geometry draw:mirror-horizontal="false" draw:mirror-vertical="false" drawooo:sub-view-size="692 334" draw:text-areas="0 0 ?f0 ?f1" svg:viewBox="0 0 0 0" draw:type="ooxml-non-primitive" draw:enhanced-path="M 168 0 C 72 0 1 72 1 167 1 250 72 334 168 334 L 525 334 C 608 334 691 250 691 167 691 72 608 0 525 0 Z N">
              <draw:equation draw:name="f0" draw:formula="logwidth"/>
              <draw:equation draw:name="f1" draw:formula="logheight"/>
            </draw:enhanced-geometry>
          </draw:custom-shape>
          <draw:custom-shape draw:name="Google Shape;331;p48" draw:style-name="gr2" draw:text-style-name="P2" draw:layer="layout" svg:width="0.101cm" svg:height="0.05cm" svg:x="20.111cm" svg:y="4.856cm">
            <text:p text:style-name="P12"/>
            <draw:enhanced-geometry draw:mirror-horizontal="false" draw:mirror-vertical="false" drawooo:sub-view-size="679 334" draw:text-areas="0 0 ?f0 ?f1" svg:viewBox="0 0 0 0" draw:type="ooxml-non-primitive" draw:enhanced-path="M 155 0 C 72 0 0 72 0 167 0 250 72 334 155 334 L 512 334 C 607 334 679 250 679 167 679 72 607 0 512 0 Z N">
              <draw:equation draw:name="f0" draw:formula="logwidth"/>
              <draw:equation draw:name="f1" draw:formula="logheight"/>
            </draw:enhanced-geometry>
          </draw:custom-shape>
        </draw:g>
        <draw:frame draw:name="Google Shape;332;p48" draw:style-name="gr12" draw:text-style-name="P1" draw:layer="layout" svg:width="15.295cm" svg:height="14.287cm" svg:x="10.104cm" svg:y="0cm">
          <draw:image xlink:href="Pictures/10000201000002C9000001FF963FE632E28C139A.png" xlink:type="simple" xlink:show="embed" xlink:actuate="onLoad">
            <text:p/>
          </draw:image>
        </draw:frame>
        <presentation:notes draw:style-name="dp2">
          <draw:page-thumbnail draw:name="Google Shape;322;g29fb19d7438_0_110:notes" draw:style-name="gr3" draw:layer="layout" svg:width="16.932cm" svg:height="9.524cm" svg:x="1.059cm" svg:y="1.905cm" draw:page-number="16" presentation:class="page"/>
          <draw:frame draw:name="Google Shape;323;g29fb19d7438_0_110:notes" presentation:style-name="pr29" draw:text-style-name="P7" draw:layer="layout" svg:width="15.239cm" svg:height="11.429cm" svg:x="1.905cm" svg:y="12.065cm" presentation:class="notes" presentation:placeholder="true" presentation:user-transformed="true">
            <draw:text-box/>
          </draw:frame>
        </presentation:notes>
      </draw:page>
      <draw:page draw:name="Conception du système (objet)" draw:style-name="dp5" draw:master-page-name="CUSTOM_5f_6_5f_1">
        <draw:frame draw:name="Google Shape;337;p49" presentation:style-name="pr22" draw:text-style-name="P10" draw:layer="layout" svg:width="8.838cm" svg:height="1.59cm" svg:x="0cm" svg:y="0cm" presentation:class="title" presentation:user-transformed="true">
          <draw:text-box>
            <text:p text:style-name="P9">
              <text:span text:style-name="T4">Conception du système (objet)</text:span>
            </text:p>
          </draw:text-box>
        </draw:frame>
        <draw:g draw:name="Google Shape;338;p49">
          <draw:custom-shape draw:name="Google Shape;339;p49" draw:style-name="gr2" draw:text-style-name="P2" draw:layer="layout" svg:width="0.047cm" svg:height="0.078cm" svg:x="19.82cm" svg:y="4.938cm">
            <text:p text:style-name="P12"/>
            <draw:enhanced-geometry draw:mirror-horizontal="false" draw:mirror-vertical="false" drawooo:sub-view-size="322 513" draw:text-areas="0 0 ?f0 ?f1" svg:viewBox="0 0 0 0" draw:type="ooxml-non-primitive" draw:enhanced-path="M 167 1 C 72 1 0 72 0 168 L 0 346 C 0 430 72 513 167 513 250 513 322 430 322 346 L 322 168 C 322 72 250 1 167 1 Z N">
              <draw:equation draw:name="f0" draw:formula="logwidth"/>
              <draw:equation draw:name="f1" draw:formula="logheight"/>
            </draw:enhanced-geometry>
          </draw:custom-shape>
          <draw:custom-shape draw:name="Google Shape;340;p49" draw:style-name="gr2" draw:text-style-name="P2" draw:layer="layout" svg:width="0.047cm" svg:height="0.078cm" svg:x="20.138cm" svg:y="4.938cm">
            <text:p text:style-name="P12"/>
            <draw:enhanced-geometry draw:mirror-horizontal="false" draw:mirror-vertical="false" drawooo:sub-view-size="323 513" draw:text-areas="0 0 ?f0 ?f1" svg:viewBox="0 0 0 0" draw:type="ooxml-non-primitive" draw:enhanced-path="M 156 1 C 72 1 1 72 1 168 L 1 346 C 1 430 72 513 156 513 251 513 322 430 322 346 L 322 168 C 322 72 251 1 156 1 Z N">
              <draw:equation draw:name="f0" draw:formula="logwidth"/>
              <draw:equation draw:name="f1" draw:formula="logheight"/>
            </draw:enhanced-geometry>
          </draw:custom-shape>
          <draw:custom-shape draw:name="Google Shape;341;p49" draw:style-name="gr2" draw:text-style-name="P2" draw:layer="layout" svg:width="0.217cm" svg:height="0.075cm" svg:x="19.893cm" svg:y="5.128cm">
            <text:p text:style-name="P12"/>
            <draw:enhanced-geometry draw:mirror-horizontal="false" draw:mirror-vertical="false" drawooo:sub-view-size="1454 498" draw:text-areas="0 0 ?f0 ?f1" svg:viewBox="0 0 0 0" draw:type="ooxml-non-primitive" draw:enhanced-path="M 188 0 C 146 0 102 15 60 45 1 104 1 200 60 283 215 414 453 497 703 497 953 497 1215 414 1346 283 1453 200 1453 104 1370 45 1340 15 1301 0 1260 0 1218 0 1173 15 1132 45 1072 104 929 176 715 176 513 176 358 104 298 45 268 15 230 0 188 0 Z N">
              <draw:equation draw:name="f0" draw:formula="logwidth"/>
              <draw:equation draw:name="f1" draw:formula="logheight"/>
            </draw:enhanced-geometry>
          </draw:custom-shape>
          <draw:custom-shape draw:name="Google Shape;342;p49" draw:style-name="gr2" draw:text-style-name="P2" draw:layer="layout" svg:width="0.103cm" svg:height="0.05cm" svg:x="19.793cm" svg:y="4.856cm">
            <text:p text:style-name="P12"/>
            <draw:enhanced-geometry draw:mirror-horizontal="false" draw:mirror-vertical="false" drawooo:sub-view-size="692 334" draw:text-areas="0 0 ?f0 ?f1" svg:viewBox="0 0 0 0" draw:type="ooxml-non-primitive" draw:enhanced-path="M 168 0 C 72 0 1 72 1 167 1 250 72 334 168 334 L 525 334 C 608 334 691 250 691 167 691 72 608 0 525 0 Z N">
              <draw:equation draw:name="f0" draw:formula="logwidth"/>
              <draw:equation draw:name="f1" draw:formula="logheight"/>
            </draw:enhanced-geometry>
          </draw:custom-shape>
          <draw:custom-shape draw:name="Google Shape;343;p49" draw:style-name="gr2" draw:text-style-name="P2" draw:layer="layout" svg:width="0.101cm" svg:height="0.05cm" svg:x="20.111cm" svg:y="4.856cm">
            <text:p text:style-name="P12"/>
            <draw:enhanced-geometry draw:mirror-horizontal="false" draw:mirror-vertical="false" drawooo:sub-view-size="679 334" draw:text-areas="0 0 ?f0 ?f1" svg:viewBox="0 0 0 0" draw:type="ooxml-non-primitive" draw:enhanced-path="M 155 0 C 72 0 0 72 0 167 0 250 72 334 155 334 L 512 334 C 607 334 679 250 679 167 679 72 607 0 512 0 Z N">
              <draw:equation draw:name="f0" draw:formula="logwidth"/>
              <draw:equation draw:name="f1" draw:formula="logheight"/>
            </draw:enhanced-geometry>
          </draw:custom-shape>
        </draw:g>
        <draw:frame draw:name="Google Shape;344;p49" draw:style-name="gr12" draw:text-style-name="P1" draw:layer="layout" svg:width="16.56cm" svg:height="14.287cm" svg:x="8.839cm" svg:y="0cm">
          <draw:image xlink:href="Pictures/100002010000037D0000027191B6E368D5D00EBC.png" xlink:type="simple" xlink:show="embed" xlink:actuate="onLoad">
            <text:p/>
          </draw:image>
        </draw:frame>
        <presentation:notes draw:style-name="dp2">
          <draw:page-thumbnail draw:name="Google Shape;334;g29fff0e4539_0_0:notes" draw:style-name="gr3" draw:layer="layout" svg:width="16.932cm" svg:height="9.524cm" svg:x="1.059cm" svg:y="1.905cm" draw:page-number="17" presentation:class="page"/>
          <draw:frame draw:name="Google Shape;335;g29fff0e4539_0_0:notes" presentation:style-name="pr30" draw:text-style-name="P7" draw:layer="layout" svg:width="15.239cm" svg:height="11.429cm" svg:x="1.905cm" svg:y="12.065cm" presentation:class="notes" presentation:placeholder="true" presentation:user-transformed="true">
            <draw:text-box/>
          </draw:frame>
        </presentation:notes>
      </draw:page>
      <draw:page draw:name="03" draw:style-name="dp4" draw:master-page-name="SECTION_5f_HEADER">
        <draw:frame draw:name="Google Shape;349;p50" draw:style-name="gr5" draw:text-style-name="P1" draw:layer="layout" svg:width="25.399cm" svg:height="14.286cm" svg:x="0cm" svg:y="0cm">
          <draw:image xlink:href="Pictures/10000000000002E0000002373129600D3C772EF9.jpg" xlink:type="simple" xlink:show="embed" xlink:actuate="onLoad">
            <text:p/>
          </draw:image>
        </draw:frame>
        <draw:custom-shape draw:name="Google Shape;350;p50" draw:style-name="gr2" draw:text-style-name="P2" draw:layer="layout" svg:width="17.423cm" svg:height="5.071cm" svg:x="0cm" svg:y="9.215cm">
          <text:p text:style-name="P12"/>
          <draw:enhanced-geometry draw:mirror-horizontal="false" draw:mirror-vertical="false" draw:text-areas="?f11 ?f9 ?f12 ?f13" svg:viewBox="0 0 0 0" draw:type="ooxml-round2SameRect" draw:modifiers="16667 0" draw:enhanced-path="M ?f3 0 L ?f4 0 L ?f15 ?f7 L ?f5 ?f14 L 0 ?f3 Z N" drawooo:enhanced-path="M ?f3 0 L ?f4 0 G ?f3 ?f3 ?f18 ?f19 L ?f15 ?f7 G ?f5 ?f5 ?f20 ?f21 L ?f5 ?f14 G ?f5 ?f5 ?f22 ?f23 L 0 ?f3 G ?f3 ?f3 ?f24 ?f25 Z N">
            <draw:equation draw:name="f0" draw:formula="if(0-$0 ,0,if(50000-$0 ,$0 ,50000))"/>
            <draw:equation draw:name="f1" draw:formula="if(0-$1 ,0,if(50000-$1 ,$1 ,50000))"/>
            <draw:equation draw:name="f2" draw:formula="min(logwidth,logheight)"/>
            <draw:equation draw:name="f3" draw:formula="?f2 *?f0 /100000"/>
            <draw:equation draw:name="f4" draw:formula="logwidth+0-?f3 "/>
            <draw:equation draw:name="f5" draw:formula="?f2 *?f1 /100000"/>
            <draw:equation draw:name="f6" draw:formula="logwidth+0-?f5 "/>
            <draw:equation draw:name="f7" draw:formula="logheight+0-?f5 "/>
            <draw:equation draw:name="f8" draw:formula="?f3 +0-?f5 "/>
            <draw:equation draw:name="f9" draw:formula="?f3 *29289/100000"/>
            <draw:equation draw:name="f10" draw:formula="?f5 *29289/100000"/>
            <draw:equation draw:name="f11" draw:formula="if(?f8 ,?f9 ,?f10 )"/>
            <draw:equation draw:name="f12" draw:formula="logwidth+0-?f11 "/>
            <draw:equation draw:name="f13" draw:formula="logheight+0-?f10 "/>
            <draw:equation draw:name="f14" draw:formula="logheight"/>
            <draw:equation draw:name="f15" draw:formula="logwidth"/>
            <draw:equation draw:name="f16" draw:formula="logheight/2"/>
            <draw:equation draw:name="f17" draw:formula="logwidth/2"/>
            <draw:equation draw:name="f18" draw:formula="(16200000)/60000.0"/>
            <draw:equation draw:name="f19" draw:formula="(5400000)/60000.0"/>
            <draw:equation draw:name="f20" draw:formula="(0)/60000.0"/>
            <draw:equation draw:name="f21" draw:formula="(5400000)/60000.0"/>
            <draw:equation draw:name="f22" draw:formula="(5400000)/60000.0"/>
            <draw:equation draw:name="f23" draw:formula="(5400000)/60000.0"/>
            <draw:equation draw:name="f24" draw:formula="(10800000)/60000.0"/>
            <draw:equation draw:name="f25" draw:formula="(5400000)/60000.0"/>
            <draw:handle draw:handle-position="?f4 0" draw:handle-range-x-maximum="50000" draw:handle-range-x-minimum="0"/>
            <draw:handle draw:handle-position="?f5 ?f14" draw:handle-range-x-maximum="50000" draw:handle-range-x-minimum="0"/>
          </draw:enhanced-geometry>
        </draw:custom-shape>
        <draw:custom-shape draw:name="Google Shape;351;p50" draw:style-name="gr4" draw:text-style-name="P8" draw:layer="layout" svg:width="8.368cm" svg:height="8.368cm" svg:x="-1.4cm" svg:y="-2.447cm">
          <text:p text:style-name="P9"/>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frame draw:name="Google Shape;352;p50" presentation:style-name="pr8" draw:text-style-name="P14" draw:layer="layout" svg:width="6.765cm" svg:height="2.337cm" svg:x="3.445cm" svg:y="10.582cm" presentation:class="title" presentation:user-transformed="true">
          <draw:text-box>
            <text:p text:style-name="P12">
              <text:span text:style-name="T8">Outils </text:span>
            </text:p>
          </draw:text-box>
        </draw:frame>
        <draw:frame draw:name="Google Shape;353;p50" presentation:style-name="pr9" draw:text-style-name="P15" draw:layer="layout" svg:width="3.518cm" svg:height="2.337cm" svg:x="1.524cm" svg:y="1.527cm" presentation:class="title" presentation:user-transformed="true">
          <draw:text-box>
            <text:p text:style-name="P9">
              <text:span text:style-name="T9">03</text:span>
            </text:p>
          </draw:text-box>
        </draw:frame>
        <presentation:notes draw:style-name="dp2">
          <draw:page-thumbnail draw:name="Google Shape;346;gfee98b4cd9_1_103:notes" draw:style-name="gr3" draw:layer="layout" svg:width="16.932cm" svg:height="9.524cm" svg:x="1.059cm" svg:y="1.905cm" draw:page-number="18" presentation:class="page"/>
          <draw:frame draw:name="Google Shape;347;gfee98b4cd9_1_103:notes" presentation:style-name="pr31" draw:text-style-name="P7" draw:layer="layout" svg:width="15.239cm" svg:height="11.429cm" svg:x="1.905cm" svg:y="12.065cm" presentation:class="notes" presentation:placeholder="true" presentation:user-transformed="true">
            <draw:text-box/>
          </draw:frame>
        </presentation:notes>
      </draw:page>
      <draw:page draw:name="Outils utilisés dans le cadre du projet" draw:style-name="dp5" draw:master-page-name="CUSTOM_5f_4_5f_1">
        <draw:frame draw:name="Google Shape;358;p51" presentation:style-name="pr32" draw:text-style-name="P10" draw:layer="layout" svg:width="21.437cm" svg:height="1.59cm" svg:x="1.314cm" svg:y="0.389cm" presentation:class="title" presentation:user-transformed="true">
          <draw:text-box>
            <text:p text:style-name="P12">
              <text:span text:style-name="T10">Outils utilisés dans le cadre du projet</text:span>
            </text:p>
          </draw:text-box>
        </draw:frame>
        <draw:frame draw:name="Google Shape;359;p51" draw:style-name="gr12" draw:text-style-name="P1" draw:layer="layout" svg:width="5.709cm" svg:height="5.709cm" svg:x="2.138cm" svg:y="5.037cm">
          <draw:image xlink:href="Pictures/1000020100000200000002003843F28D9488587E.png" xlink:type="simple" xlink:show="embed" xlink:actuate="onLoad">
            <text:p/>
          </draw:image>
        </draw:frame>
        <draw:custom-shape draw:name="Google Shape;360;p51" draw:style-name="gr11" draw:text-style-name="P19" draw:layer="layout" svg:width="13.024cm" svg:height="5.245cm" svg:x="9.011cm" svg:y="5.315cm">
          <text:p text:style-name="P12">
            <text:span text:style-name="T12">Trello a été notre principal outil de gestion de projet. Nous avons adopté la méthodologie Agile pour la gestion des tâches. Trello nous a permis de créer des tableaux agencés par sprints, ce qui a facilité la planification et la répartition des tâches par itérations. Cette approche a favorisé une meilleure visualisation des activités en cours, des tâches à venir et des réalisations accomplies, permettant ainsi une gestion efficace du développement de PouletFarm.</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1;p51" draw:style-name="gr11" draw:text-style-name="P19" draw:layer="layout" svg:width="10.754cm" svg:height="1.356cm" svg:x="9.011cm" svg:y="4.106cm">
          <text:p text:style-name="P12">
            <text:span text:style-name="T14">Trello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355;gfee98b4cd9_1_111:notes" draw:style-name="gr3" draw:layer="layout" svg:width="16.932cm" svg:height="9.524cm" svg:x="1.059cm" svg:y="1.905cm" draw:page-number="19" presentation:class="page"/>
          <draw:frame draw:name="Google Shape;356;gfee98b4cd9_1_111:notes" presentation:style-name="pr33" draw:text-style-name="P7" draw:layer="layout" svg:width="15.239cm" svg:height="11.429cm" svg:x="1.905cm" svg:y="12.065cm" presentation:class="notes" presentation:placeholder="true" presentation:user-transformed="true">
            <draw:text-box/>
          </draw:frame>
        </presentation:notes>
      </draw:page>
      <draw:page draw:name="Outils utilisés dans le cadre du projet" draw:style-name="dp5" draw:master-page-name="CUSTOM_5f_4_5f_1">
        <draw:frame draw:name="Google Shape;366;p52" presentation:style-name="pr32" draw:text-style-name="P10" draw:layer="layout" svg:width="21.437cm" svg:height="1.59cm" svg:x="1.314cm" svg:y="0.389cm" presentation:class="title" presentation:user-transformed="true">
          <draw:text-box>
            <text:p text:style-name="P12">
              <text:span text:style-name="T10">Outils utilisés dans le cadre du projet</text:span>
            </text:p>
          </draw:text-box>
        </draw:frame>
        <draw:frame draw:name="Google Shape;367;p52" draw:style-name="gr12" draw:text-style-name="P1" draw:layer="layout" svg:width="5.709cm" svg:height="5.709cm" svg:x="2.138cm" svg:y="5.037cm">
          <draw:image xlink:href="Pictures/100002010000041800000418875E24928D7549C6.png" xlink:type="simple" xlink:show="embed" xlink:actuate="onLoad">
            <text:p/>
          </draw:image>
        </draw:frame>
        <draw:custom-shape draw:name="Google Shape;368;p52" draw:style-name="gr11" draw:text-style-name="P19" draw:layer="layout" svg:width="13.024cm" svg:height="5.245cm" svg:x="9.011cm" svg:y="5.315cm">
          <text:p text:style-name="P12">
            <text:span text:style-name="T12">Figma est un outil de conception graphique qui a été choisi pour son approche collaborative et sa facilité d'utilisation. Il nous a permis de créer des maquettes interactives de l'interface utilisateur de PouletFarm. Son aspect collaboratif a favorisé le travail d'équipe, en permettant à plusieurs membres de travailler simultanément sur les maquettes, de partager des commentaires en temps réel et de maintenir une cohérence dans la conception UI/UX de l'application.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69;p52" draw:style-name="gr11" draw:text-style-name="P19" draw:layer="layout" svg:width="10.754cm" svg:height="1.356cm" svg:x="9.011cm" svg:y="4.106cm">
          <text:p text:style-name="P12">
            <text:span text:style-name="T14">Figma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363;g2a18dcf9d17_0_23:notes" draw:style-name="gr3" draw:layer="layout" svg:width="16.932cm" svg:height="9.524cm" svg:x="1.059cm" svg:y="1.905cm" draw:page-number="20" presentation:class="page"/>
          <draw:frame draw:name="Google Shape;364;g2a18dcf9d17_0_23:notes" presentation:style-name="pr34" draw:text-style-name="P7" draw:layer="layout" svg:width="15.239cm" svg:height="11.429cm" svg:x="1.905cm" svg:y="12.065cm" presentation:class="notes" presentation:placeholder="true" presentation:user-transformed="true">
            <draw:text-box/>
          </draw:frame>
        </presentation:notes>
      </draw:page>
      <draw:page draw:name="Outils utilisés dans le cadre du projet" draw:style-name="dp5" draw:master-page-name="CUSTOM_5f_4_5f_1">
        <draw:frame draw:name="Google Shape;374;p53" presentation:style-name="pr32" draw:text-style-name="P10" draw:layer="layout" svg:width="21.437cm" svg:height="1.59cm" svg:x="1.314cm" svg:y="0.389cm" presentation:class="title" presentation:user-transformed="true">
          <draw:text-box>
            <text:p text:style-name="P12">
              <text:span text:style-name="T10">Outils utilisés dans le cadre du projet</text:span>
            </text:p>
          </draw:text-box>
        </draw:frame>
        <draw:frame draw:name="Google Shape;375;p53" draw:style-name="gr13" draw:text-style-name="P1" draw:layer="layout" svg:width="6.458cm" svg:height="5.709cm" svg:x="1.927cm" svg:y="5.037cm">
          <draw:image xlink:href="Pictures/100002010000080000000480D7D33B828CE5FA66.png" xlink:type="simple" xlink:show="embed" xlink:actuate="onLoad">
            <text:p/>
          </draw:image>
        </draw:frame>
        <draw:custom-shape draw:name="Google Shape;376;p53" draw:style-name="gr11" draw:text-style-name="P19" draw:layer="layout" svg:width="13.024cm" svg:height="5.245cm" svg:x="9.011cm" svg:y="5.315cm">
          <text:p text:style-name="P12">
            <text:span text:style-name="T12">GitHub a été utilisé comme plateforme de contrôle de version. Il permet de stocker notre code source, de gérer les versions, de suivre les modifications et de collaborer efficacement avec l'équipe. GitHub offre une infrastructure robuste pour la gestion du code, la résolution de conflits et la documentation des modifications, ce qui est essentiel pour assurer la cohésion et la sécurité du développement de PouletFarm.</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77;p53" draw:style-name="gr11" draw:text-style-name="P19" draw:layer="layout" svg:width="10.754cm" svg:height="1.356cm" svg:x="9.011cm" svg:y="4.106cm">
          <text:p text:style-name="P12">
            <text:span text:style-name="T14">GitHub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371;g2a18dcf9d17_0_31:notes" draw:style-name="gr3" draw:layer="layout" svg:width="16.932cm" svg:height="9.524cm" svg:x="1.059cm" svg:y="1.905cm" draw:page-number="21" presentation:class="page"/>
          <draw:frame draw:name="Google Shape;372;g2a18dcf9d17_0_31:notes" presentation:style-name="pr35" draw:text-style-name="P7" draw:layer="layout" svg:width="15.239cm" svg:height="11.429cm" svg:x="1.905cm" svg:y="12.065cm" presentation:class="notes" presentation:placeholder="true" presentation:user-transformed="true">
            <draw:text-box/>
          </draw:frame>
        </presentation:notes>
      </draw:page>
      <draw:page draw:name="Outils utilisés dans le cadre du projet" draw:style-name="dp5" draw:master-page-name="CUSTOM_5f_4_5f_1">
        <draw:frame draw:name="Google Shape;382;p54" presentation:style-name="pr32" draw:text-style-name="P10" draw:layer="layout" svg:width="21.437cm" svg:height="1.59cm" svg:x="1.314cm" svg:y="0.389cm" presentation:class="title" presentation:user-transformed="true">
          <draw:text-box>
            <text:p text:style-name="P12">
              <text:span text:style-name="T10">Outils utilisés dans le cadre du projet</text:span>
            </text:p>
          </draw:text-box>
        </draw:frame>
        <draw:frame draw:name="Google Shape;383;p54" draw:style-name="gr14" draw:text-style-name="P1" draw:layer="layout" svg:width="6.458cm" svg:height="5.709cm" svg:x="1.927cm" svg:y="5.037cm">
          <draw:image xlink:href="Pictures/1000020100000258000001A0B8E0B26C3B478508.png" xlink:type="simple" xlink:show="embed" xlink:actuate="onLoad">
            <text:p/>
          </draw:image>
        </draw:frame>
        <draw:custom-shape draw:name="Google Shape;384;p54" draw:style-name="gr11" draw:text-style-name="P19" draw:layer="layout" svg:width="13.024cm" svg:height="2.285cm" svg:x="9.011cm" svg:y="5.739cm">
          <text:p text:style-name="P12">
            <text:span text:style-name="T12">IDE (Environnement de Développement Intégré) très populaire et polyvalent, offrant des fonctionnalités avancées pour la rédaction de code, la gestion de projet, et le débogage.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85;p54" draw:style-name="gr11" draw:text-style-name="P19" draw:layer="layout" svg:width="10.754cm" svg:height="1.356cm" svg:x="9.011cm" svg:y="4.106cm">
          <text:p text:style-name="P12">
            <text:span text:style-name="T14">Visual Studio Code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379;g2a18dcf9d17_0_50:notes" draw:style-name="gr3" draw:layer="layout" svg:width="16.932cm" svg:height="9.524cm" svg:x="1.059cm" svg:y="1.905cm" draw:page-number="22" presentation:class="page"/>
          <draw:frame draw:name="Google Shape;380;g2a18dcf9d17_0_50:notes" presentation:style-name="pr36" draw:text-style-name="P7" draw:layer="layout" svg:width="15.239cm" svg:height="11.429cm" svg:x="1.905cm" svg:y="12.065cm" presentation:class="notes" presentation:placeholder="true" presentation:user-transformed="true">
            <draw:text-box/>
          </draw:frame>
        </presentation:notes>
      </draw:page>
      <draw:page draw:name="Outils utilisés dans le cadre du projet" draw:style-name="dp5" draw:master-page-name="CUSTOM_5f_4_5f_1">
        <draw:frame draw:name="Google Shape;390;p55" presentation:style-name="pr32" draw:text-style-name="P10" draw:layer="layout" svg:width="21.437cm" svg:height="1.59cm" svg:x="1.314cm" svg:y="0.389cm" presentation:class="title" presentation:user-transformed="true">
          <draw:text-box>
            <text:p text:style-name="P12">
              <text:span text:style-name="T10">Outils utilisés dans le cadre du projet</text:span>
            </text:p>
          </draw:text-box>
        </draw:frame>
        <draw:custom-shape draw:name="Google Shape;391;p55" draw:style-name="gr11" draw:text-style-name="P19" draw:layer="layout" svg:width="13.024cm" svg:height="4.653cm" svg:x="5.413cm" svg:y="5.527cm">
          <text:p text:style-name="P12">
            <text:span text:style-name="T12">Postman et Swagger ont été utilisés pour tester et documenter les API développées dans PouletFarm. Postman nous a permis d'effectuer des tests d'API de manière simple et efficace, tandis que Swagger a facilité la génération automatique de la documentation API, offrant ainsi une référence claire et complète pour les utilisateurs et les développeurs.</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92;p55" draw:style-name="gr11" draw:text-style-name="P19" draw:layer="layout" svg:width="10.754cm" svg:height="1.356cm" svg:x="5.413cm" svg:y="4.317cm">
          <text:p text:style-name="P12">
            <text:span text:style-name="T14">Postman, SWAGGER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393;p55" draw:style-name="gr12" draw:text-style-name="P1" draw:layer="layout" svg:width="14.219cm" svg:height="4.315cm" svg:x="0.754cm" svg:y="9.549cm">
          <draw:image xlink:href="Pictures/1000020100000293000000C8016491DD77E33AA2.png" xlink:type="simple" xlink:show="embed" xlink:actuate="onLoad">
            <text:p/>
          </draw:image>
        </draw:frame>
        <draw:frame draw:name="Google Shape;394;p55" draw:style-name="gr12" draw:text-style-name="P1" draw:layer="layout" svg:width="5.291cm" svg:height="5.291cm" svg:x="18.891cm" svg:y="8.573cm">
          <draw:image xlink:href="Pictures/10000201000000C8000000C8364CDADC563B6DB5.png" xlink:type="simple" xlink:show="embed" xlink:actuate="onLoad">
            <text:p/>
          </draw:image>
        </draw:frame>
        <presentation:notes draw:style-name="dp2">
          <draw:page-thumbnail draw:name="Google Shape;387;g2a18dcf9d17_0_39:notes" draw:style-name="gr3" draw:layer="layout" svg:width="16.932cm" svg:height="9.524cm" svg:x="1.059cm" svg:y="1.905cm" draw:page-number="23" presentation:class="page"/>
          <draw:frame draw:name="Google Shape;388;g2a18dcf9d17_0_39:notes" presentation:style-name="pr37" draw:text-style-name="P7" draw:layer="layout" svg:width="15.239cm" svg:height="11.429cm" svg:x="1.905cm" svg:y="12.065cm" presentation:class="notes" presentation:placeholder="true" presentation:user-transformed="true">
            <draw:text-box/>
          </draw:frame>
        </presentation:notes>
      </draw:page>
      <draw:page draw:name="Outils utilisés dans le cadre du projet" draw:style-name="dp5" draw:master-page-name="CUSTOM_5f_4_5f_1">
        <draw:frame draw:name="Google Shape;399;p56" presentation:style-name="pr32" draw:text-style-name="P10" draw:layer="layout" svg:width="21.437cm" svg:height="1.59cm" svg:x="1.314cm" svg:y="0.389cm" presentation:class="title" presentation:user-transformed="true">
          <draw:text-box>
            <text:p text:style-name="P12">
              <text:span text:style-name="T10">Outils utilisés dans le cadre du projet</text:span>
            </text:p>
          </draw:text-box>
        </draw:frame>
        <draw:custom-shape draw:name="Google Shape;400;p56" draw:style-name="gr11" draw:text-style-name="P19" draw:layer="layout" svg:width="23.61cm" svg:height="7.021cm" svg:x="0.895cm" svg:y="6.092cm">
          <text:p text:style-name="P12">
            <text:span text:style-name="T15">Technologies :</text:span>
            <text:span text:style-name="T12"> J'ai utilisé Spring Boot v3.1.5 avec VS Code pour le développement backend, Postman pour les tests d'API, et Swagger pour la documentation.</text:span>
          </text:p>
          <text:p text:style-name="P12">
            <text:span text:style-name="T15">Structure : </text:span>
            <text:span text:style-name="T12">Les modèles définissent les entités de la base de données, les services gèrent la logique métier et les contrôleurs traitent les requêtes HTTP.</text:span>
          </text:p>
          <text:p text:style-name="P12">
            <text:span text:style-name="T15">Accès aux données : </text:span>
            <text:span text:style-name="T12">
              J'ai utilisé Hibernate ORM avec Spring Data JPA pour communiquer avec la base de données relationnelle MySQL 
              <text:s/>
              en SQL.
            </text:span>
          </text:p>
          <text:p text:style-name="P12">
            <text:span text:style-name="T15">Sécurité :</text:span>
            <text:span text:style-name="T12"> La sécurité est gérée par Spring Security, incluant l'authentification des utilisateurs et la protection des données sensibles.</text:span>
          </text:p>
          <text:p text:style-name="P12">
            <text:span text:style-name="T12"/>
          </text:p>
          <text:p text:style-name="P12">
            <text:span text:style-name="T12">Spring Boot a été choisi pour sa facilité de configuration et son efficacité, tandis que les outils tels que Postman et Swagger ont facilité les tests et la documentation de l'API. La sécurité a été assurée grâce à Spring Security.</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401;p56" draw:style-name="gr11" draw:text-style-name="P19" draw:layer="layout" svg:width="10.754cm" svg:height="1.44cm" svg:x="1.103cm" svg:y="4.821cm">
          <text:p text:style-name="P12">
            <text:span text:style-name="T16">Backend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02;p56" draw:style-name="gr12" draw:text-style-name="P1" draw:layer="layout" svg:width="3.677cm" svg:height="3.677cm" svg:x="20.165cm" svg:y="2.029cm">
          <draw:image xlink:href="Pictures/10000201000000E1000000E1B4A1AF66ED3D62BA.png" xlink:type="simple" xlink:show="embed" xlink:actuate="onLoad">
            <text:p/>
          </draw:image>
        </draw:frame>
        <presentation:notes draw:style-name="dp2">
          <draw:page-thumbnail draw:name="Google Shape;396;g2a18dcf9d17_0_58:notes" draw:style-name="gr3" draw:layer="layout" svg:width="16.932cm" svg:height="9.524cm" svg:x="1.059cm" svg:y="1.905cm" draw:page-number="24" presentation:class="page"/>
          <draw:frame draw:name="Google Shape;397;g2a18dcf9d17_0_58:notes" presentation:style-name="pr38" draw:text-style-name="P7" draw:layer="layout" svg:width="15.239cm" svg:height="11.429cm" svg:x="1.905cm" svg:y="12.065cm" presentation:class="notes" presentation:placeholder="true" presentation:user-transformed="true">
            <draw:text-box/>
          </draw:frame>
        </presentation:notes>
      </draw:page>
      <draw:page draw:name="Outils utilisés dans le cadre du projet" draw:style-name="dp5" draw:master-page-name="CUSTOM_5f_4_5f_1">
        <draw:frame draw:name="Google Shape;407;p57" presentation:style-name="pr32" draw:text-style-name="P10" draw:layer="layout" svg:width="21.437cm" svg:height="1.59cm" svg:x="1.314cm" svg:y="0.389cm" presentation:class="title" presentation:user-transformed="true">
          <draw:text-box>
            <text:p text:style-name="P12">
              <text:span text:style-name="T10">Outils utilisés dans le cadre du projet</text:span>
            </text:p>
          </draw:text-box>
        </draw:frame>
        <draw:custom-shape draw:name="Google Shape;408;p57" draw:style-name="gr11" draw:text-style-name="P19" draw:layer="layout" svg:width="23.61cm" svg:height="7.613cm" svg:x="0.895cm" svg:y="6.092cm">
          <text:p text:style-name="P12">
            <text:span text:style-name="T15">Framework utilisé :</text:span>
            <text:span text:style-name="T12"> Ionic Framework de version 7.1.5, est un framework d'application mobile open-source permettant de créer des applications multiplateformes (iOS, Android, Web) en utilisant des technologies web telles que HTML, CSS et JavaScript, tout en se basant sur Angular.</text:span>
          </text:p>
          <text:p text:style-name="P12">
            <text:span text:style-name="T12"/>
          </text:p>
          <text:p text:style-name="P12">
            <text:span text:style-name="T15">IDE utilisé :</text:span>
            <text:span text:style-name="T12"> VS Code (Visual Studio Code) de version 1.84.2 , est un éditeur de code léger, extensible et très populaire développé par Microsoft. Il offre de nombreuses fonctionnalités pour le développement frontend.</text:span>
          </text:p>
          <text:p text:style-name="P12">
            <text:span text:style-name="T12"/>
          </text:p>
          <text:p text:style-name="P12">
            <text:span text:style-name="T15">ORM (Object-Relational Mapping) : </text:span>
            <text:span text:style-name="T12">Non applicable (dans le cas d'une application frontend)</text:span>
          </text:p>
          <text:p text:style-name="P12">
            <text:span text:style-name="T12">Les ORM sont généralement utilisés dans les applications backend pour faciliter la manipulation des bases de données relationnelles. Dans le frontend, ils ne sont pas couramment utilisés car l'accès aux données est souvent géré par le backend.</text:span>
          </text:p>
          <text:p text:style-name="P12">
            <text:span text:style-name="T12"/>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409;p57" draw:style-name="gr11" draw:text-style-name="P19" draw:layer="layout" svg:width="10.754cm" svg:height="1.44cm" svg:x="1.103cm" svg:y="4.821cm">
          <text:p text:style-name="P12">
            <text:span text:style-name="T16">Frontend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410;p57" draw:style-name="gr15" draw:text-style-name="P1" draw:layer="layout" svg:width="4.245cm" svg:height="4.245cm" svg:x="19.597cm" svg:y="2.029cm">
          <draw:image xlink:href="Pictures/10000201000000C8000000AFF4AE6F23E9FCAE80.png" xlink:type="simple" xlink:show="embed" xlink:actuate="onLoad">
            <text:p/>
          </draw:image>
        </draw:frame>
        <presentation:notes draw:style-name="dp2">
          <draw:page-thumbnail draw:name="Google Shape;404;g2a18dcf9d17_0_85:notes" draw:style-name="gr3" draw:layer="layout" svg:width="16.932cm" svg:height="9.524cm" svg:x="1.059cm" svg:y="1.905cm" draw:page-number="25" presentation:class="page"/>
          <draw:frame draw:name="Google Shape;405;g2a18dcf9d17_0_85:notes" presentation:style-name="pr39" draw:text-style-name="P7" draw:layer="layout" svg:width="15.239cm" svg:height="11.429cm" svg:x="1.905cm" svg:y="12.065cm" presentation:class="notes" presentation:placeholder="true" presentation:user-transformed="true">
            <draw:text-box/>
          </draw:frame>
        </presentation:notes>
      </draw:page>
      <draw:page draw:name="04" draw:style-name="dp4" draw:master-page-name="SECTION_5f_HEADER">
        <draw:frame draw:name="Google Shape;415;p58" draw:style-name="gr5" draw:text-style-name="P1" draw:layer="layout" svg:width="25.399cm" svg:height="14.286cm" svg:x="0cm" svg:y="0cm">
          <draw:image xlink:href="Pictures/10000000000002E0000002373129600D3C772EF9.jpg" xlink:type="simple" xlink:show="embed" xlink:actuate="onLoad">
            <text:p/>
          </draw:image>
        </draw:frame>
        <draw:custom-shape draw:name="Google Shape;416;p58" draw:style-name="gr2" draw:text-style-name="P2" draw:layer="layout" svg:width="17.423cm" svg:height="5.071cm" svg:x="0cm" svg:y="9.215cm">
          <text:p text:style-name="P12"/>
          <draw:enhanced-geometry draw:mirror-horizontal="false" draw:mirror-vertical="false" draw:text-areas="?f11 ?f9 ?f12 ?f13" svg:viewBox="0 0 0 0" draw:type="ooxml-round2SameRect" draw:modifiers="16667 0" draw:enhanced-path="M ?f3 0 L ?f4 0 L ?f15 ?f7 L ?f5 ?f14 L 0 ?f3 Z N" drawooo:enhanced-path="M ?f3 0 L ?f4 0 G ?f3 ?f3 ?f18 ?f19 L ?f15 ?f7 G ?f5 ?f5 ?f20 ?f21 L ?f5 ?f14 G ?f5 ?f5 ?f22 ?f23 L 0 ?f3 G ?f3 ?f3 ?f24 ?f25 Z N">
            <draw:equation draw:name="f0" draw:formula="if(0-$0 ,0,if(50000-$0 ,$0 ,50000))"/>
            <draw:equation draw:name="f1" draw:formula="if(0-$1 ,0,if(50000-$1 ,$1 ,50000))"/>
            <draw:equation draw:name="f2" draw:formula="min(logwidth,logheight)"/>
            <draw:equation draw:name="f3" draw:formula="?f2 *?f0 /100000"/>
            <draw:equation draw:name="f4" draw:formula="logwidth+0-?f3 "/>
            <draw:equation draw:name="f5" draw:formula="?f2 *?f1 /100000"/>
            <draw:equation draw:name="f6" draw:formula="logwidth+0-?f5 "/>
            <draw:equation draw:name="f7" draw:formula="logheight+0-?f5 "/>
            <draw:equation draw:name="f8" draw:formula="?f3 +0-?f5 "/>
            <draw:equation draw:name="f9" draw:formula="?f3 *29289/100000"/>
            <draw:equation draw:name="f10" draw:formula="?f5 *29289/100000"/>
            <draw:equation draw:name="f11" draw:formula="if(?f8 ,?f9 ,?f10 )"/>
            <draw:equation draw:name="f12" draw:formula="logwidth+0-?f11 "/>
            <draw:equation draw:name="f13" draw:formula="logheight+0-?f10 "/>
            <draw:equation draw:name="f14" draw:formula="logheight"/>
            <draw:equation draw:name="f15" draw:formula="logwidth"/>
            <draw:equation draw:name="f16" draw:formula="logheight/2"/>
            <draw:equation draw:name="f17" draw:formula="logwidth/2"/>
            <draw:equation draw:name="f18" draw:formula="(16200000)/60000.0"/>
            <draw:equation draw:name="f19" draw:formula="(5400000)/60000.0"/>
            <draw:equation draw:name="f20" draw:formula="(0)/60000.0"/>
            <draw:equation draw:name="f21" draw:formula="(5400000)/60000.0"/>
            <draw:equation draw:name="f22" draw:formula="(5400000)/60000.0"/>
            <draw:equation draw:name="f23" draw:formula="(5400000)/60000.0"/>
            <draw:equation draw:name="f24" draw:formula="(10800000)/60000.0"/>
            <draw:equation draw:name="f25" draw:formula="(5400000)/60000.0"/>
            <draw:handle draw:handle-position="?f4 0" draw:handle-range-x-maximum="50000" draw:handle-range-x-minimum="0"/>
            <draw:handle draw:handle-position="?f5 ?f14" draw:handle-range-x-maximum="50000" draw:handle-range-x-minimum="0"/>
          </draw:enhanced-geometry>
        </draw:custom-shape>
        <draw:custom-shape draw:name="Google Shape;417;p58" draw:style-name="gr4" draw:text-style-name="P8" draw:layer="layout" svg:width="8.368cm" svg:height="8.368cm" svg:x="-1.4cm" svg:y="-2.447cm">
          <text:p text:style-name="P9"/>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frame draw:name="Google Shape;418;p58" presentation:style-name="pr8" draw:text-style-name="P14" draw:layer="layout" svg:width="10.075cm" svg:height="2.337cm" svg:x="3.445cm" svg:y="10.582cm" presentation:class="title" presentation:user-transformed="true">
          <draw:text-box>
            <text:p text:style-name="P12">
              <text:span text:style-name="T8">Maquette</text:span>
            </text:p>
          </draw:text-box>
        </draw:frame>
        <draw:frame draw:name="Google Shape;419;p58" presentation:style-name="pr9" draw:text-style-name="P15" draw:layer="layout" svg:width="3.518cm" svg:height="2.337cm" svg:x="1.524cm" svg:y="1.527cm" presentation:class="title" presentation:user-transformed="true">
          <draw:text-box>
            <text:p text:style-name="P9">
              <text:span text:style-name="T9">04</text:span>
            </text:p>
          </draw:text-box>
        </draw:frame>
        <presentation:notes draw:style-name="dp2">
          <draw:page-thumbnail draw:name="Google Shape;412;g2a18dcf9d17_0_69:notes" draw:style-name="gr3" draw:layer="layout" svg:width="16.932cm" svg:height="9.524cm" svg:x="1.059cm" svg:y="1.905cm" draw:page-number="26" presentation:class="page"/>
          <draw:frame draw:name="Google Shape;413;g2a18dcf9d17_0_69:notes" presentation:style-name="pr40" draw:text-style-name="P7" draw:layer="layout" svg:width="15.239cm" svg:height="11.429cm" svg:x="1.905cm" svg:y="12.065cm" presentation:class="notes" presentation:placeholder="true" presentation:user-transformed="true">
            <draw:text-box/>
          </draw:frame>
        </presentation:notes>
      </draw:page>
      <draw:page draw:name="Maquette" draw:style-name="dp5" draw:master-page-name="MAIN_5f_POINT">
        <draw:frame draw:name="Google Shape;424;p59" presentation:style-name="pr20" draw:text-style-name="P4" draw:layer="layout" svg:width="19.422cm" svg:height="6.307cm" svg:x="2.778cm" svg:y="-1.291cm" presentation:class="title" presentation:user-transformed="true">
          <draw:text-box>
            <text:p text:style-name="P17">
              <text:span text:style-name="T8">Maquette</text:span>
            </text:p>
          </draw:text-box>
        </draw:frame>
        <draw:custom-shape draw:name="Google Shape;425;p59" draw:style-name="gr11" draw:text-style-name="P19" draw:layer="layout" svg:width="21.471cm" svg:height="9.297cm" svg:x="1.48cm" svg:y="3.39cm">
          <text:list text:style-name="L13">
            <text:list-item>
              <text:p text:style-name="P18">
                <text:span text:style-name="T13">La création de maquettes pour une application revêt une importance primordiale dans le processus de développement pour plusieurs raisons. Premièrement, les maquettes, en utilisant les concepts de l'UI (Interface Utilisateur) et de l'UX (Expérience Utilisateur), permettent de visualiser et de concevoir l'apparence visuelle ainsi que l'interaction de l'application avant sa réalisation.</text:span>
              </text:p>
            </text:list-item>
          </text:list>
          <text:p text:style-name="P12">
            <text:span text:style-name="T13"/>
          </text:p>
          <text:list text:continue-numbering="true" text:style-name="L13">
            <text:list-item>
              <text:p text:style-name="P12">
                <text:span text:style-name="T13">Concernant la charte graphique de l'application, nous avons opté pour des couleurs et un design en accord avec l'identité de PouletFarm, favorisant une esthétique agréable et cohérente. Les choix de couleurs, les polices utilisées ainsi que les éléments graphiques ont été pensés pour offrir une expérience visuelle harmonieuse, tout en garantissant une facilité de navigation et une compréhension intuitive des fonctionnalités offertes.</text:span>
              </text:p>
            </text:list-item>
          </text:list>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421;g2a18dcf9d17_0_99:notes" draw:style-name="gr3" draw:layer="layout" svg:width="16.932cm" svg:height="9.524cm" svg:x="1.059cm" svg:y="1.905cm" draw:page-number="27" presentation:class="page"/>
          <draw:frame draw:name="Google Shape;422;g2a18dcf9d17_0_99:notes" presentation:style-name="pr41" draw:text-style-name="P7" draw:layer="layout" svg:width="15.239cm" svg:height="11.429cm" svg:x="1.905cm" svg:y="12.065cm" presentation:class="notes" presentation:placeholder="true" presentation:user-transformed="true">
            <draw:text-box/>
          </draw:frame>
        </presentation:notes>
      </draw:page>
      <draw:page draw:name="Page d’authentification :" draw:style-name="dp5" draw:master-page-name="CUSTOM_5f_4_5f_1">
        <draw:frame draw:name="Google Shape;430;p60" presentation:style-name="pr32" draw:text-style-name="P10" draw:layer="layout" svg:width="16.345cm" svg:height="1.59cm" svg:x="0cm" svg:y="1.208cm" presentation:class="title" presentation:user-transformed="true">
          <draw:text-box>
            <text:p text:style-name="P12">
              <text:span text:style-name="T10">Page d’authentification :</text:span>
            </text:p>
          </draw:text-box>
        </draw:frame>
        <draw:frame draw:name="Google Shape;431;p60" draw:style-name="gr12" draw:text-style-name="P1" draw:layer="layout" svg:width="6.383cm" svg:height="13.44cm" svg:x="16.02cm" svg:y="0.423cm">
          <draw:image xlink:href="Pictures/10000201000001F700000423EF21E4328300F60D.png" xlink:type="simple" xlink:show="embed" xlink:actuate="onLoad">
            <text:p/>
          </draw:image>
        </draw:frame>
        <draw:custom-shape draw:name="Google Shape;432;p60" draw:style-name="gr11" draw:text-style-name="P19" draw:layer="layout" svg:width="11.244cm" svg:height="3.469cm" svg:x="2.693cm" svg:y="5.418cm">
          <text:p text:style-name="P12">
            <text:span text:style-name="T12">Dans cette interface , l’utilisateur sera demandé à renseigner deux champs à savoir Email ou nom d’utilisateur et son mot de passe , ensuite il cliquera sur le bouton </text:span>
            <text:span text:style-name="T15">Se Connecter </text:span>
            <text:span text:style-name="T12">, si l’authentification est validée , il sera redirigé vers la page d’accueil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427;g2a0075d0673_1_28:notes" draw:style-name="gr3" draw:layer="layout" svg:width="16.932cm" svg:height="9.524cm" svg:x="1.059cm" svg:y="1.905cm" draw:page-number="28" presentation:class="page"/>
          <draw:frame draw:name="Google Shape;428;g2a0075d0673_1_28:notes" presentation:style-name="pr42" draw:text-style-name="P7" draw:layer="layout" svg:width="15.239cm" svg:height="11.429cm" svg:x="1.905cm" svg:y="12.065cm" presentation:class="notes" presentation:placeholder="true" presentation:user-transformed="true">
            <draw:text-box/>
          </draw:frame>
        </presentation:notes>
      </draw:page>
      <draw:page draw:name="Page d’inscription :" draw:style-name="dp5" draw:master-page-name="CUSTOM_5f_4_5f_1">
        <draw:frame draw:name="Google Shape;437;p61" presentation:style-name="pr32" draw:text-style-name="P10" draw:layer="layout" svg:width="15.52cm" svg:height="1.59cm" svg:x="0.923cm" svg:y="0.813cm" presentation:class="title" presentation:user-transformed="true">
          <draw:text-box>
            <text:p text:style-name="P12">
              <text:span text:style-name="T10">Page d’inscription :</text:span>
            </text:p>
          </draw:text-box>
        </draw:frame>
        <draw:frame draw:name="Google Shape;438;p61" draw:style-name="gr12" draw:text-style-name="P1" draw:layer="layout" svg:width="6.383cm" svg:height="13.44cm" svg:x="16.02cm" svg:y="0.423cm">
          <draw:image xlink:href="Pictures/10000201000001F7000004233C9FDB0B11E868BB.png" xlink:type="simple" xlink:show="embed" xlink:actuate="onLoad">
            <text:p/>
          </draw:image>
        </draw:frame>
        <draw:custom-shape draw:name="Google Shape;439;p61" draw:style-name="gr11" draw:text-style-name="P19" draw:layer="layout" svg:width="11.244cm" svg:height="4.061cm" svg:x="2.07cm" svg:y="5.356cm">
          <text:p text:style-name="P12">
            <text:span text:style-name="T12">
              Dans cette interface , l’utilisateur sera demandé à renseigner les champs à savoir Email, nom d’utilisateur , 
              <text:s/>
              mot de passe 
              <text:s/>
              et la confirmation de son mot de passe, ensuite il cliquera sur le bouton 
            </text:span>
            <text:span text:style-name="T15">S’inscrire </text:span>
            <text:span text:style-name="T12">
              , si la connexion 
              <text:s/>
              est validée , il sera redirigé vers la page d’accueil .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434;g2a0075d0673_1_35:notes" draw:style-name="gr3" draw:layer="layout" svg:width="16.932cm" svg:height="9.524cm" svg:x="1.059cm" svg:y="1.905cm" draw:page-number="29" presentation:class="page"/>
          <draw:frame draw:name="Google Shape;435;g2a0075d0673_1_35:notes" presentation:style-name="pr43" draw:text-style-name="P7" draw:layer="layout" svg:width="15.239cm" svg:height="11.429cm" svg:x="1.905cm" svg:y="12.065cm" presentation:class="notes" presentation:placeholder="true" presentation:user-transformed="true">
            <draw:text-box/>
          </draw:frame>
        </presentation:notes>
      </draw:page>
      <draw:page draw:name="Page d’accueil :&#10;&#10;" draw:style-name="dp5" draw:master-page-name="CUSTOM_5f_4_5f_1">
        <draw:frame draw:name="Google Shape;444;p62" presentation:style-name="pr32" draw:text-style-name="P10" draw:layer="layout" svg:width="15.52cm" svg:height="1.59cm" svg:x="1.135cm" svg:y="1.025cm" presentation:class="title" presentation:user-transformed="true">
          <draw:text-box>
            <text:p text:style-name="P12">
              <text:span text:style-name="T10">Page d’accueil :</text:span>
              <text:span text:style-name="T10">
                <text:line-break/>
              </text:span>
              <text:span text:style-name="T10">
                <text:line-break/>
              </text:span>
              <text:span text:style-name="T10"/>
            </text:p>
          </draw:text-box>
        </draw:frame>
        <draw:frame draw:name="Google Shape;445;p62" draw:style-name="gr12" draw:text-style-name="P1" draw:layer="layout" svg:width="6.383cm" svg:height="13.44cm" svg:x="16.02cm" svg:y="0.423cm">
          <draw:image xlink:href="Pictures/10000201000001F700000423C8D9D7CA7E2D1AE5.png" xlink:type="simple" xlink:show="embed" xlink:actuate="onLoad">
            <text:p/>
          </draw:image>
        </draw:frame>
        <draw:custom-shape draw:name="Google Shape;446;p62" draw:style-name="gr11" draw:text-style-name="P19" draw:layer="layout" svg:width="11.244cm" svg:height="3.469cm" svg:x="1.846cm" svg:y="5.418cm">
          <text:p text:style-name="P12">
            <text:span text:style-name="T12">
              Nous avons décidé de faire une page d’accueil assez simple 
              <text:s/>
              afin de 
              <text:s/>
              rendre l’interface facile à utiliser , le client peut accéder directement à quelques services tels que section des entrées , forum , calendrier , alerte , guide 
              <text:s/>
              ainsi son interface de profil .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441;g29fb19d7438_0_195:notes" draw:style-name="gr3" draw:layer="layout" svg:width="16.932cm" svg:height="9.524cm" svg:x="1.059cm" svg:y="1.905cm" draw:page-number="30" presentation:class="page"/>
          <draw:frame draw:name="Google Shape;442;g29fb19d7438_0_195:notes" presentation:style-name="pr44" draw:text-style-name="P7" draw:layer="layout" svg:width="15.239cm" svg:height="11.429cm" svg:x="1.905cm" svg:y="12.065cm" presentation:class="notes" presentation:placeholder="true" presentation:user-transformed="true">
            <draw:text-box/>
          </draw:frame>
        </presentation:notes>
      </draw:page>
      <draw:page draw:name="Page des entrées :" draw:style-name="dp6" draw:master-page-name="CUSTOM_5f_4_5f_1" xml:id="id1" draw:id="id1">
        <draw:frame draw:name="Google Shape;451;p63" presentation:style-name="pr32" draw:text-style-name="P10" draw:layer="layout" svg:width="15.52cm" svg:height="1.59cm" svg:x="0.923cm" svg:y="0.813cm" presentation:class="title" presentation:user-transformed="true">
          <draw:text-box>
            <text:p text:style-name="P12">
              <text:span text:style-name="T10">Page des entrées :</text:span>
            </text:p>
          </draw:text-box>
        </draw:frame>
        <draw:frame draw:name="Google Shape;452;p63" draw:style-name="gr12" draw:text-style-name="P1" draw:layer="layout" svg:width="6.383cm" svg:height="13.44cm" svg:x="16.02cm" svg:y="0.423cm">
          <draw:image xlink:href="Pictures/10000201000001F700000423DB461441D7EE12FB.png" xlink:type="simple" xlink:show="embed" xlink:actuate="onLoad">
            <text:p/>
          </draw:image>
        </draw:frame>
        <draw:custom-shape draw:name="Google Shape;453;p63" draw:style-name="gr11" draw:text-style-name="P19" draw:layer="layout" svg:width="11.244cm" svg:height="4.061cm" svg:x="2.058cm" svg:y="6.053cm">
          <text:p text:style-name="P12">
            <text:span text:style-name="T12">A partir de cette interface , l’utilisateur aura un inaperçu sur ses différentes entrées de poulet, avoir la possibilité d’ajouter une entrée , de la modifier et de la supprimer .</text:span>
          </text:p>
          <text:p text:style-name="P12">
            <text:span text:style-name="T12">
              Cela permettra une gestion efficace de chaque entrée 
              <text:s/>
              .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anim:par presentation:node-type="timing-root">
          <anim:par smil:begin="id1.begin">
            <anim:transitionFilter smil:dur="2s" smil:type="fade" smil:subtype="fadeOverColor"/>
          </anim:par>
        </anim:par>
        <presentation:notes draw:style-name="dp2">
          <draw:page-thumbnail draw:name="Google Shape;448;g29fb19d7438_0_209:notes" draw:style-name="gr3" draw:layer="layout" svg:width="16.932cm" svg:height="9.524cm" svg:x="1.059cm" svg:y="1.905cm" draw:page-number="31" presentation:class="page"/>
          <draw:frame draw:name="Google Shape;449;g29fb19d7438_0_209:notes" presentation:style-name="pr45" draw:text-style-name="P7" draw:layer="layout" svg:width="15.239cm" svg:height="11.429cm" svg:x="1.905cm" svg:y="12.065cm" presentation:class="notes" presentation:placeholder="true" presentation:user-transformed="true">
            <draw:text-box/>
          </draw:frame>
        </presentation:notes>
      </draw:page>
      <draw:page draw:name="Page d’ajout d’une entrée :" draw:style-name="dp5" draw:master-page-name="CUSTOM_5f_4_5f_1">
        <draw:frame draw:name="Google Shape;458;p64" presentation:style-name="pr32" draw:text-style-name="P10" draw:layer="layout" svg:width="15.52cm" svg:height="1.59cm" svg:x="0.5cm" svg:y="0.813cm" presentation:class="title" presentation:user-transformed="true">
          <draw:text-box>
            <text:p text:style-name="P12">
              <text:span text:style-name="T10">Page d’ajout d’une entrée :</text:span>
            </text:p>
          </draw:text-box>
        </draw:frame>
        <draw:frame draw:name="Google Shape;459;p64" draw:style-name="gr12" draw:text-style-name="P1" draw:layer="layout" svg:width="6.383cm" svg:height="13.44cm" svg:x="16.02cm" svg:y="0.423cm">
          <draw:image xlink:href="Pictures/10000201000001F70000042376D16B1E67CBAD89.png" xlink:type="simple" xlink:show="embed" xlink:actuate="onLoad">
            <text:p/>
          </draw:image>
        </draw:frame>
        <draw:custom-shape draw:name="Google Shape;460;p64" draw:style-name="gr11" draw:text-style-name="P19" draw:layer="layout" svg:width="11.244cm" svg:height="4.061cm" svg:x="1.635cm" svg:y="6.053cm">
          <text:p text:style-name="P12">
            <text:span text:style-name="T12">
              A partir de cette interface , il est demandé 
              <text:s/>
              à l’utilisateur 
              <text:s/>
              de saisir un nom , le nombre de poussin (lot) , la date d’entrée et la date de sortie de l’entrée , ensuite il clique 
              <text:s/>
              sur le bouton 
            </text:span>
            <text:span text:style-name="T15">ajouter </text:span>
            <text:span text:style-name="T12">pour valider l’entrée . </text:span>
          </text:p>
          <text:p text:style-name="P12">
            <text:span text:style-name="T12">C’est une interface facile et simple à utiliser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455;g29fb19d7438_0_216:notes" draw:style-name="gr3" draw:layer="layout" svg:width="16.932cm" svg:height="9.524cm" svg:x="1.059cm" svg:y="1.905cm" draw:page-number="32" presentation:class="page"/>
          <draw:frame draw:name="Google Shape;456;g29fb19d7438_0_216:notes" presentation:style-name="pr46" draw:text-style-name="P7" draw:layer="layout" svg:width="15.239cm" svg:height="11.429cm" svg:x="1.905cm" svg:y="12.065cm" presentation:class="notes" presentation:placeholder="true" presentation:user-transformed="true">
            <draw:text-box/>
          </draw:frame>
        </presentation:notes>
      </draw:page>
      <draw:page draw:name="Page  d’une entrée :" draw:style-name="dp5" draw:master-page-name="CUSTOM_5f_4_5f_1">
        <draw:frame draw:name="Google Shape;465;p65" presentation:style-name="pr32" draw:text-style-name="P10" draw:layer="layout" svg:width="15.52cm" svg:height="1.59cm" svg:x="0.923cm" svg:y="0.813cm" presentation:class="title" presentation:user-transformed="true">
          <draw:text-box>
            <text:p text:style-name="P12">
              <text:span text:style-name="T10">
                Page 
                <text:s/>
                d’une entrée :
              </text:span>
            </text:p>
          </draw:text-box>
        </draw:frame>
        <draw:frame draw:name="Google Shape;466;p65" draw:style-name="gr12" draw:text-style-name="P1" draw:layer="layout" svg:width="6.383cm" svg:height="13.44cm" svg:x="16.02cm" svg:y="0.423cm">
          <draw:image xlink:href="Pictures/10000201000001F700000423405CD48961AC1A45.png" xlink:type="simple" xlink:show="embed" xlink:actuate="onLoad">
            <text:p/>
          </draw:image>
        </draw:frame>
        <draw:custom-shape draw:name="Google Shape;467;p65" draw:style-name="gr11" draw:text-style-name="P19" draw:layer="layout" svg:width="11.244cm" svg:height="5.245cm" svg:x="2.058cm" svg:y="5.206cm">
          <text:p text:style-name="P12">
            <text:span text:style-name="T12">
              Cette magnifique interface fait son entrée avec 
              <text:s/>
              des services incroyables tels que les détails 
              <text:s/>
              en temps réel , 
              <text:s/>
              section bilan pour enregistrer toutes les dépenses liées à l’entrée , une section de gestion 
              <text:s/>
              pour gérer l’inventaire et une section rapports pour avoir un 
              <text:s/>
              aperçu sur le bénéfice ,...
            </text:span>
            <text:span text:style-name="T12">
              <text:line-break/>
            </text:span>
            <text:span text:style-name="T12">Cette interface est l’un de notre joker de l’application .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462;g29fb19d7438_0_223:notes" draw:style-name="gr3" draw:layer="layout" svg:width="16.932cm" svg:height="9.524cm" svg:x="1.059cm" svg:y="1.905cm" draw:page-number="33" presentation:class="page"/>
          <draw:frame draw:name="Google Shape;463;g29fb19d7438_0_223:notes" presentation:style-name="pr47" draw:text-style-name="P7" draw:layer="layout" svg:width="15.239cm" svg:height="11.429cm" svg:x="1.905cm" svg:y="12.065cm" presentation:class="notes" presentation:placeholder="true" presentation:user-transformed="true">
            <draw:text-box/>
          </draw:frame>
        </presentation:notes>
      </draw:page>
      <draw:page draw:name="Page  de Gestion :" draw:style-name="dp5" draw:master-page-name="CUSTOM_5f_4_5f_1">
        <draw:frame draw:name="Google Shape;472;p66" presentation:style-name="pr32" draw:text-style-name="P10" draw:layer="layout" svg:width="15.52cm" svg:height="1.59cm" svg:x="0.711cm" svg:y="0.813cm" presentation:class="title" presentation:user-transformed="true">
          <draw:text-box>
            <text:p text:style-name="P12">
              <text:span text:style-name="T10">
                Page 
                <text:s/>
                de Gestion :
              </text:span>
            </text:p>
          </draw:text-box>
        </draw:frame>
        <draw:frame draw:name="Google Shape;473;p66" draw:style-name="gr12" draw:text-style-name="P1" draw:layer="layout" svg:width="6.383cm" svg:height="13.44cm" svg:x="16.02cm" svg:y="0.423cm">
          <draw:image xlink:href="Pictures/10000201000001F700000423E9212B1F0CE94774.png" xlink:type="simple" xlink:show="embed" xlink:actuate="onLoad">
            <text:p/>
          </draw:image>
        </draw:frame>
        <draw:custom-shape draw:name="Google Shape;474;p66" draw:style-name="gr11" draw:text-style-name="P19" draw:layer="layout" svg:width="11.244cm" svg:height="3.469cm" svg:x="1.846cm" svg:y="5.63cm">
          <text:p text:style-name="P12">
            <text:span text:style-name="T12">
              Cette interface permet de gérer 
              <text:s/>
              efficacement une entrée précise comme la planification des vaccins , des aliments, des vitamines , de signaler une perte et de suivre l’état du stock des aliments . 
            </text:span>
          </text:p>
          <text:p text:style-name="P12">
            <text:span text:style-name="T12">Elle est notre précieux bijou d’or tant recommandé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469;g29fb19d7438_0_230:notes" draw:style-name="gr3" draw:layer="layout" svg:width="16.932cm" svg:height="9.524cm" svg:x="1.059cm" svg:y="1.905cm" draw:page-number="34" presentation:class="page"/>
          <draw:frame draw:name="Google Shape;470;g29fb19d7438_0_230:notes" presentation:style-name="pr48" draw:text-style-name="P7" draw:layer="layout" svg:width="15.239cm" svg:height="11.429cm" svg:x="1.905cm" svg:y="12.065cm" presentation:class="notes" presentation:placeholder="true" presentation:user-transformed="true">
            <draw:text-box/>
          </draw:frame>
        </presentation:notes>
      </draw:page>
      <draw:page draw:name="Page  Forum :" draw:style-name="dp5" draw:master-page-name="CUSTOM_5f_4_5f_1">
        <draw:frame draw:name="Google Shape;479;p67" presentation:style-name="pr32" draw:text-style-name="P10" draw:layer="layout" svg:width="15.52cm" svg:height="1.59cm" svg:x="0.923cm" svg:y="1.025cm" presentation:class="title" presentation:user-transformed="true">
          <draw:text-box>
            <text:p text:style-name="P12">
              <text:span text:style-name="T10">
                Page 
                <text:s/>
                Forum :
              </text:span>
            </text:p>
          </draw:text-box>
        </draw:frame>
        <draw:frame draw:name="Google Shape;480;p67" draw:style-name="gr12" draw:text-style-name="P1" draw:layer="layout" svg:width="6.383cm" svg:height="13.44cm" svg:x="16.02cm" svg:y="0.423cm">
          <draw:image xlink:href="Pictures/10000201000001F7000004234510AA58ECD8A698.png" xlink:type="simple" xlink:show="embed" xlink:actuate="onLoad">
            <text:p/>
          </draw:image>
        </draw:frame>
        <draw:custom-shape draw:name="Google Shape;481;p67" draw:style-name="gr11" draw:text-style-name="P19" draw:layer="layout" svg:width="11.244cm" svg:height="6.429cm" svg:x="2.481cm" svg:y="5.206cm">
          <text:p text:style-name="P12">
            <text:span text:style-name="T12">Cette section offre une communauté active aux utilisateurs afin de pouvoir poster son problème ou ses différentes requêtes pour qu’ils reçoivent satisfactions</text:span>
          </text:p>
          <text:p text:style-name="P12">
            <text:span text:style-name="T12"/>
          </text:p>
          <text:p text:style-name="P12">
            <text:span text:style-name="T12">Dans cette interface l’utilisateur pourra publier , supprimer , commenter et liker ses publications et celle des autres . </text:span>
          </text:p>
          <text:p text:style-name="P12">
            <text:span text:style-name="T17"/>
          </text:p>
          <text:p text:style-name="P12">
            <text:span text:style-name="T17"/>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476;g2a0075d0673_1_0:notes" draw:style-name="gr3" draw:layer="layout" svg:width="16.932cm" svg:height="9.524cm" svg:x="1.059cm" svg:y="1.905cm" draw:page-number="35" presentation:class="page"/>
          <draw:frame draw:name="Google Shape;477;g2a0075d0673_1_0:notes" presentation:style-name="pr49" draw:text-style-name="P7" draw:layer="layout" svg:width="15.239cm" svg:height="11.429cm" svg:x="1.905cm" svg:y="12.065cm" presentation:class="notes" presentation:placeholder="true" presentation:user-transformed="true">
            <draw:text-box/>
          </draw:frame>
        </presentation:notes>
      </draw:page>
      <draw:page draw:name="Page  Profil :" draw:style-name="dp5" draw:master-page-name="CUSTOM_5f_4_5f_1">
        <draw:frame draw:name="Google Shape;486;p68" presentation:style-name="pr32" draw:text-style-name="P10" draw:layer="layout" svg:width="15.52cm" svg:height="1.59cm" svg:x="0.711cm" svg:y="1.025cm" presentation:class="title" presentation:user-transformed="true">
          <draw:text-box>
            <text:p text:style-name="P12">
              <text:span text:style-name="T10">
                Page 
                <text:s/>
                Profil :
              </text:span>
            </text:p>
          </draw:text-box>
        </draw:frame>
        <draw:frame draw:name="Google Shape;487;p68" draw:style-name="gr12" draw:text-style-name="P1" draw:layer="layout" svg:width="6.383cm" svg:height="13.44cm" svg:x="16.02cm" svg:y="0.423cm">
          <draw:image xlink:href="Pictures/10000201000001F700000423D12017017D6EC94D.png" xlink:type="simple" xlink:show="embed" xlink:actuate="onLoad">
            <text:p/>
          </draw:image>
        </draw:frame>
        <draw:custom-shape draw:name="Google Shape;488;p68" draw:style-name="gr11" draw:text-style-name="P19" draw:layer="layout" svg:width="11.244cm" svg:height="2.877cm" svg:x="1.423cm" svg:y="5.63cm">
          <text:p text:style-name="P12">
            <text:span text:style-name="T12">
              Avec cette interface , l’utilisateur aura un aperçu sur ses informations , il pourra les modifier , 
              <text:s/>
              laisser un commentaire 
              <text:s/>
              , partager l’application , supprimer son compte et se déconnecter .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483;g2a0075d0673_1_7:notes" draw:style-name="gr3" draw:layer="layout" svg:width="16.932cm" svg:height="9.524cm" svg:x="1.059cm" svg:y="1.905cm" draw:page-number="36" presentation:class="page"/>
          <draw:frame draw:name="Google Shape;484;g2a0075d0673_1_7:notes" presentation:style-name="pr50" draw:text-style-name="P7" draw:layer="layout" svg:width="15.239cm" svg:height="11.429cm" svg:x="1.905cm" svg:y="12.065cm" presentation:class="notes" presentation:placeholder="true" presentation:user-transformed="true">
            <draw:text-box/>
          </draw:frame>
        </presentation:notes>
      </draw:page>
      <draw:page draw:name="Page  Calendrier :" draw:style-name="dp5" draw:master-page-name="CUSTOM_5f_4_5f_1">
        <draw:frame draw:name="Google Shape;493;p69" presentation:style-name="pr32" draw:text-style-name="P10" draw:layer="layout" svg:width="15.52cm" svg:height="1.59cm" svg:x="0.288cm" svg:y="1.236cm" presentation:class="title" presentation:user-transformed="true">
          <draw:text-box>
            <text:p text:style-name="P12">
              <text:span text:style-name="T10">
                Page 
                <text:s/>
                Calendrier :
              </text:span>
            </text:p>
          </draw:text-box>
        </draw:frame>
        <draw:frame draw:name="Google Shape;494;p69" draw:style-name="gr12" draw:text-style-name="P1" draw:layer="layout" svg:width="6.383cm" svg:height="13.44cm" svg:x="16.02cm" svg:y="0.423cm">
          <draw:image xlink:href="Pictures/10000201000001F70000042357A1B8952FA25B88.png" xlink:type="simple" xlink:show="embed" xlink:actuate="onLoad">
            <text:p/>
          </draw:image>
        </draw:frame>
        <draw:custom-shape draw:name="Google Shape;495;p69" draw:style-name="gr11" draw:text-style-name="P19" draw:layer="layout" svg:width="11.244cm" svg:height="3.469cm" svg:x="2.27cm" svg:y="5.63cm">
          <text:p text:style-name="P12">
            <text:span text:style-name="T12">
              Cette interface offre à nos utilisateurs un calendrier complet avec lequel il pourra ajouter les évènements 
              <text:s/>
              importants , il aura un aperçu des différentes dates comme date d’entrée , date de sortie , les jours de vaccin etc .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490;g2a0075d0673_1_14:notes" draw:style-name="gr3" draw:layer="layout" svg:width="16.932cm" svg:height="9.524cm" svg:x="1.059cm" svg:y="1.905cm" draw:page-number="37" presentation:class="page"/>
          <draw:frame draw:name="Google Shape;491;g2a0075d0673_1_14:notes" presentation:style-name="pr51" draw:text-style-name="P7" draw:layer="layout" svg:width="15.239cm" svg:height="11.429cm" svg:x="1.905cm" svg:y="12.065cm" presentation:class="notes" presentation:placeholder="true" presentation:user-transformed="true">
            <draw:text-box/>
          </draw:frame>
        </presentation:notes>
      </draw:page>
      <draw:page draw:name="Page  Guide :" draw:style-name="dp5" draw:master-page-name="CUSTOM_5f_4_5f_1">
        <draw:frame draw:name="Google Shape;500;p70" presentation:style-name="pr32" draw:text-style-name="P10" draw:layer="layout" svg:width="15.52cm" svg:height="1.59cm" svg:x="0.923cm" svg:y="1.236cm" presentation:class="title" presentation:user-transformed="true">
          <draw:text-box>
            <text:p text:style-name="P12">
              <text:span text:style-name="T10">
                Page 
                <text:s/>
                Guide :
              </text:span>
            </text:p>
          </draw:text-box>
        </draw:frame>
        <draw:frame draw:name="Google Shape;501;p70" draw:style-name="gr12" draw:text-style-name="P1" draw:layer="layout" svg:width="6.383cm" svg:height="13.44cm" svg:x="16.02cm" svg:y="0.423cm">
          <draw:image xlink:href="Pictures/10000201000001F70000042359491648D8D98132.png" xlink:type="simple" xlink:show="embed" xlink:actuate="onLoad">
            <text:p/>
          </draw:image>
        </draw:frame>
        <draw:custom-shape draw:name="Google Shape;502;p70" draw:style-name="gr11" draw:text-style-name="P19" draw:layer="layout" svg:width="11.244cm" svg:height="4.061cm" svg:x="1.846cm" svg:y="5.418cm">
          <text:p text:style-name="P12">
            <text:span text:style-name="T12">
              Le second Joker fait son entrée avec une très belle interface et assez simple à utiliser , ici les utilisateurs peuvent consulter les différentes parties du guide qui comporte chacun des conseils , des bonnes pratiques de l'élevage avec à l’appui un audio explicatif des écrits de la partie du guide concerné 
              <text:s/>
              .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497;g2a0075d0673_1_21:notes" draw:style-name="gr3" draw:layer="layout" svg:width="16.932cm" svg:height="9.524cm" svg:x="1.059cm" svg:y="1.905cm" draw:page-number="38" presentation:class="page"/>
          <draw:frame draw:name="Google Shape;498;g2a0075d0673_1_21:notes" presentation:style-name="pr52" draw:text-style-name="P7" draw:layer="layout" svg:width="15.239cm" svg:height="11.429cm" svg:x="1.905cm" svg:y="12.065cm" presentation:class="notes" presentation:placeholder="true" presentation:user-transformed="true">
            <draw:text-box/>
          </draw:frame>
        </presentation:notes>
      </draw:page>
      <draw:page draw:name="05" draw:style-name="dp4" draw:master-page-name="SECTION_5f_HEADER">
        <draw:frame draw:name="Google Shape;507;p71" draw:style-name="gr5" draw:text-style-name="P1" draw:layer="layout" svg:width="25.399cm" svg:height="14.286cm" svg:x="0cm" svg:y="0cm">
          <draw:image xlink:href="Pictures/10000000000002E0000002373129600D3C772EF9.jpg" xlink:type="simple" xlink:show="embed" xlink:actuate="onLoad">
            <text:p/>
          </draw:image>
        </draw:frame>
        <draw:custom-shape draw:name="Google Shape;508;p71" draw:style-name="gr2" draw:text-style-name="P2" draw:layer="layout" svg:width="17.423cm" svg:height="5.071cm" svg:x="0cm" svg:y="9.215cm">
          <text:p text:style-name="P12"/>
          <draw:enhanced-geometry draw:mirror-horizontal="false" draw:mirror-vertical="false" draw:text-areas="?f11 ?f9 ?f12 ?f13" svg:viewBox="0 0 0 0" draw:type="ooxml-round2SameRect" draw:modifiers="16667 0" draw:enhanced-path="M ?f3 0 L ?f4 0 L ?f15 ?f7 L ?f5 ?f14 L 0 ?f3 Z N" drawooo:enhanced-path="M ?f3 0 L ?f4 0 G ?f3 ?f3 ?f18 ?f19 L ?f15 ?f7 G ?f5 ?f5 ?f20 ?f21 L ?f5 ?f14 G ?f5 ?f5 ?f22 ?f23 L 0 ?f3 G ?f3 ?f3 ?f24 ?f25 Z N">
            <draw:equation draw:name="f0" draw:formula="if(0-$0 ,0,if(50000-$0 ,$0 ,50000))"/>
            <draw:equation draw:name="f1" draw:formula="if(0-$1 ,0,if(50000-$1 ,$1 ,50000))"/>
            <draw:equation draw:name="f2" draw:formula="min(logwidth,logheight)"/>
            <draw:equation draw:name="f3" draw:formula="?f2 *?f0 /100000"/>
            <draw:equation draw:name="f4" draw:formula="logwidth+0-?f3 "/>
            <draw:equation draw:name="f5" draw:formula="?f2 *?f1 /100000"/>
            <draw:equation draw:name="f6" draw:formula="logwidth+0-?f5 "/>
            <draw:equation draw:name="f7" draw:formula="logheight+0-?f5 "/>
            <draw:equation draw:name="f8" draw:formula="?f3 +0-?f5 "/>
            <draw:equation draw:name="f9" draw:formula="?f3 *29289/100000"/>
            <draw:equation draw:name="f10" draw:formula="?f5 *29289/100000"/>
            <draw:equation draw:name="f11" draw:formula="if(?f8 ,?f9 ,?f10 )"/>
            <draw:equation draw:name="f12" draw:formula="logwidth+0-?f11 "/>
            <draw:equation draw:name="f13" draw:formula="logheight+0-?f10 "/>
            <draw:equation draw:name="f14" draw:formula="logheight"/>
            <draw:equation draw:name="f15" draw:formula="logwidth"/>
            <draw:equation draw:name="f16" draw:formula="logheight/2"/>
            <draw:equation draw:name="f17" draw:formula="logwidth/2"/>
            <draw:equation draw:name="f18" draw:formula="(16200000)/60000.0"/>
            <draw:equation draw:name="f19" draw:formula="(5400000)/60000.0"/>
            <draw:equation draw:name="f20" draw:formula="(0)/60000.0"/>
            <draw:equation draw:name="f21" draw:formula="(5400000)/60000.0"/>
            <draw:equation draw:name="f22" draw:formula="(5400000)/60000.0"/>
            <draw:equation draw:name="f23" draw:formula="(5400000)/60000.0"/>
            <draw:equation draw:name="f24" draw:formula="(10800000)/60000.0"/>
            <draw:equation draw:name="f25" draw:formula="(5400000)/60000.0"/>
            <draw:handle draw:handle-position="?f4 0" draw:handle-range-x-maximum="50000" draw:handle-range-x-minimum="0"/>
            <draw:handle draw:handle-position="?f5 ?f14" draw:handle-range-x-maximum="50000" draw:handle-range-x-minimum="0"/>
          </draw:enhanced-geometry>
        </draw:custom-shape>
        <draw:custom-shape draw:name="Google Shape;509;p71" draw:style-name="gr4" draw:text-style-name="P8" draw:layer="layout" svg:width="8.368cm" svg:height="8.368cm" svg:x="-1.4cm" svg:y="-2.447cm">
          <text:p text:style-name="P9"/>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frame draw:name="Google Shape;510;p71" presentation:style-name="pr8" draw:text-style-name="P14" draw:layer="layout" svg:width="14.554cm" svg:height="2.337cm" svg:x="0.711cm" svg:y="10.291cm" presentation:class="title" presentation:user-transformed="true">
          <draw:text-box>
            <text:p text:style-name="P12">
              <text:span text:style-name="T8">Conclusion</text:span>
            </text:p>
          </draw:text-box>
        </draw:frame>
        <draw:frame draw:name="Google Shape;511;p71" presentation:style-name="pr9" draw:text-style-name="P15" draw:layer="layout" svg:width="3.518cm" svg:height="2.337cm" svg:x="1.524cm" svg:y="1.527cm" presentation:class="title" presentation:user-transformed="true">
          <draw:text-box>
            <text:p text:style-name="P9">
              <text:span text:style-name="T9">05</text:span>
            </text:p>
          </draw:text-box>
        </draw:frame>
        <presentation:notes draw:style-name="dp2">
          <draw:page-thumbnail draw:name="Google Shape;504;gfee98b4cd9_1_135:notes" draw:style-name="gr3" draw:layer="layout" svg:width="16.932cm" svg:height="9.524cm" svg:x="1.059cm" svg:y="1.905cm" draw:page-number="39" presentation:class="page"/>
          <draw:frame draw:name="Google Shape;505;gfee98b4cd9_1_135:notes" presentation:style-name="pr53" draw:text-style-name="P7" draw:layer="layout" svg:width="15.239cm" svg:height="11.429cm" svg:x="1.905cm" svg:y="12.065cm" presentation:class="notes" presentation:placeholder="true" presentation:user-transformed="true">
            <draw:text-box/>
          </draw:frame>
        </presentation:notes>
      </draw:page>
      <draw:page draw:name="Résumé du travail" draw:style-name="dp7" draw:master-page-name="CUSTOM">
        <draw:frame draw:name="Google Shape;516;p72" presentation:style-name="pr54" draw:text-style-name="P10" draw:layer="layout" svg:width="21.487cm" svg:height="1.815cm" svg:x="4.288cm" svg:y="1.029cm" presentation:class="title" presentation:user-transformed="true">
          <draw:text-box>
            <text:p text:style-name="P12">
              <text:span text:style-name="T18">Résumé du travail</text:span>
            </text:p>
          </draw:text-box>
        </draw:frame>
        <draw:frame draw:name="Google Shape;517;p72" presentation:style-name="pr55" draw:text-style-name="P16" draw:layer="layout" svg:width="14.845cm" svg:height="7.697cm" svg:x="4.606cm" svg:y="4.777cm" presentation:class="subtitle" presentation:user-transformed="true">
          <draw:text-box>
            <text:p text:style-name="P20">
              <text:span text:style-name="T15">Ce projet a été une opportunité de mettre en pratique des compétences techniques en conception logicielle et développement d'applications. Mon apport personnel a été de conceptualiser et de mettre en œuvre une plateforme qui vise à résoudre des problèmes concrets pour les éleveurs. En tant qu'éleveur moi-même, j'ai compris l'importance cruciale d'optimiser la gestion de l'élevage pour réduire les pertes, améliorer la rentabilité et minimiser les risques.</text:span>
            </text:p>
          </draw:text-box>
        </draw:frame>
        <presentation:notes draw:style-name="dp2">
          <draw:page-thumbnail draw:name="Google Shape;513;g54dda1946d_6_358:notes" draw:style-name="gr3" draw:layer="layout" svg:width="16.932cm" svg:height="9.524cm" svg:x="1.059cm" svg:y="1.905cm" draw:page-number="40" presentation:class="page"/>
          <draw:frame draw:name="Google Shape;514;g54dda1946d_6_358:notes" presentation:style-name="pr56" draw:text-style-name="P7" draw:layer="layout" svg:width="15.239cm" svg:height="11.429cm" svg:x="1.905cm" svg:y="12.065cm" presentation:class="notes" presentation:placeholder="true" presentation:user-transformed="true">
            <draw:text-box/>
          </draw:frame>
        </presentation:notes>
      </draw:page>
      <draw:page draw:name="Perspectives" draw:style-name="dp8" draw:master-page-name="CUSTOM">
        <draw:frame draw:name="Google Shape;522;p73" presentation:style-name="pr54" draw:text-style-name="P10" draw:layer="layout" svg:width="21.487cm" svg:height="1.815cm" svg:x="4.288cm" svg:y="1.029cm" presentation:class="title" presentation:user-transformed="true">
          <draw:text-box>
            <text:p text:style-name="P12">
              <text:span text:style-name="T18">Perspectives</text:span>
            </text:p>
          </draw:text-box>
        </draw:frame>
        <draw:frame draw:name="Google Shape;523;p73" presentation:style-name="pr55" draw:text-style-name="P16" draw:layer="layout" svg:width="14.845cm" svg:height="7.697cm" svg:x="4.394cm" svg:y="4.565cm" presentation:class="subtitle" presentation:user-transformed="true">
          <draw:text-box>
            <text:p text:style-name="P12">
              <text:span text:style-name="T15">À l'avenir, PouletFarm pourrait évoluer en intégrant de nouvelles fonctionnalités, telles que l'intelligence artificielle pour des prévisions plus précises, l'analyse de données pour des recommandations personnalisées, ou encore l'expansion vers d'autres régions pour soutenir davantage les éleveurs à l'échelle continentale. Cette application représente un potentiel significatif pour transformer positivement le secteur avicole en Afrique, en contribuant à son développement et à sa durabilité.</text:span>
            </text:p>
            <text:p text:style-name="P21">
              <text:span text:style-name="T15"/>
            </text:p>
            <text:p text:style-name="P22">
              <text:span text:style-name="T15"/>
            </text:p>
          </draw:text-box>
        </draw:frame>
        <presentation:notes draw:style-name="dp2">
          <draw:page-thumbnail draw:name="Google Shape;519;g2a0075d0673_1_50:notes" draw:style-name="gr3" draw:layer="layout" svg:width="16.932cm" svg:height="9.524cm" svg:x="1.059cm" svg:y="1.905cm" draw:page-number="41" presentation:class="page"/>
          <draw:frame draw:name="Google Shape;520;g2a0075d0673_1_50:notes" presentation:style-name="pr57" draw:text-style-name="P7" draw:layer="layout" svg:width="15.239cm" svg:height="11.429cm" svg:x="1.905cm" svg:y="12.065cm" presentation:class="notes" presentation:placeholder="true" presentation:user-transformed="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office:version="1.2">
  <office:meta>
    <meta:document-statistic meta:object-count="361"/>
    <meta:generator>LibreOfficeDev/6.0.5.2$Linux_X86_64 LibreOffice_project/</meta:generator>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office:version="1.2">
  <office:settings>
    <config:config-item-set config:name="ooo:view-settings">
      <config:config-item config:name="VisibleAreaTop" config:type="int">0</config:config-item>
      <config:config-item config:name="VisibleAreaLeft" config:type="int">0</config:config-item>
      <config:config-item config:name="VisibleAreaWidth" config:type="int">-32767</config:config-item>
      <config:config-item config:name="VisibleAreaHeight" config:type="int">-32767</config:config-item>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1270</config:config-item>
      <config:config-item config:name="EmbedFonts" config:type="boolean">false</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true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css3t="http://www.w3.org/TR/css3-text/" office:version="1.2">
  <office:font-face-decls>
    <style:font-face style:name="Anaheim" svg:font-family="Anaheim"/>
    <style:font-face style:name="Arial" svg:font-family="Arial"/>
    <style:font-face style:name="Mulish" svg:font-family="Mulish"/>
    <style:font-face style:name="Mulish Black" svg:font-family="'Mulish Black'"/>
    <style:font-face style:name="Mulish Medium" svg:font-family="'Mulish Medium'"/>
    <style:font-face style:name="Liberation Sans" svg:font-family="'Liberation Sans'" style:font-family-generic="roman" style:font-pitch="variable"/>
    <style:font-face style:name="Liberation Serif" svg:font-family="'Liberation Serif'" style:font-family-generic="roman" style:font-pitch="variable"/>
    <style:font-face style:name="DejaVu Sans" svg:font-family="'DejaVu Sans'" style:font-family-generic="system" style:font-pitch="variable"/>
    <style:font-face style:name="Linux Libertine G" svg:font-family="'Linux Libertine G'" style:font-family-generic="system" style:font-pitch="variable"/>
  </office:font-face-decls>
  <office:styles>
    <draw:fill-image draw:name="msFillBitmap_20_1" draw:display-name="msFillBitmap 1" xlink:href="Pictures/10000000000009C400000683F46E7ECEE6D963BA.jpg" xlink:type="simple" xlink:show="embed" xlink:actuate="onLoad"/>
    <draw:fill-image draw:name="msFillBitmap_20_2" draw:display-name="msFillBitmap 2" xlink:href="Pictures/10000000000009C400000683F46E7ECEE6D963BA.jpg" xlink:type="simple" xlink:show="embed" xlink:actuate="onLoad"/>
    <draw:fill-image draw:name="msFillBitmap_20_3" draw:display-name="msFillBitmap 3" xlink:href="Pictures/10000000000009C400000683F46E7ECEE6D963BA.jpg" xlink:type="simple" xlink:show="embed" xlink:actuate="onLoad"/>
    <draw:marker draw:name="Arrow" svg:viewBox="0 0 20 30" svg:d="M10 0l-10 30h20z"/>
    <style:default-style style:family="graphic">
      <style:graphic-properties svg:stroke-color="#3465a4" draw:fill-color="#729fcf" fo:wrap-option="no-wrap"/>
      <style:paragraph-properties style:text-autospace="ideograph-alpha" style:punctuation-wrap="simple" style:line-break="strict" style:font-independent-line-spacing="false">
        <style:tab-stops/>
      </style:paragraph-properties>
      <style:text-properties style:use-window-font-color="true" style:font-name="Liberation Serif" fo:font-size="24pt" fo:language="en" fo:country="US" style:font-name-asian="DejaVu Sans" style:font-size-asian="24pt" style:language-asian="zh" style:country-asian="CN" style:font-name-complex="Linux Libertine G"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Linux Libertine G" style:font-family-asian="'Linux Libertine G'" style:font-family-generic-asian="system" style:font-pitch-asian="variable" style:font-size-asian="18pt" style:font-style-asian="normal" style:font-weight-asian="normal" style:font-name-complex="Linux Libertine G" style:font-family-complex="'Linux Libertine G'"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TITLE-background" style:family="presentation">
      <style:graphic-properties draw:stroke="none" draw:fill="solid" draw:fill-color="#ffffff"/>
      <style:text-properties style:letter-kerning="true"/>
    </style:style>
    <style:style style:name="TITLE-backgroundobjects" style:family="presentation">
      <style:graphic-properties draw:textarea-horizontal-align="justify" draw:shadow="hidden" draw:shadow-offset-x="0.2cm" draw:shadow-offset-y="0.2cm" draw:shadow-color="#808080"/>
      <style:text-properties style:letter-kerning="true"/>
    </style:style>
    <style:style style:name="TITLE-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20pt" style:font-style-asian="normal" style:font-weight-asian="normal" style:font-name-complex="Linux Libertine G"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outline1" style:family="presentation">
      <style:graphic-properties draw:stroke="none" draw:fill="none" draw:auto-grow-height="false" draw:fit-to-size="shrink-to-fit" style:shrink-to-fit="true">
        <text:list-style style:name="TITL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TITLE-outline2" style:family="presentation" style:parent-style-name="TITLE-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outline3" style:family="presentation" style:parent-style-name="TITLE-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outline4" style:family="presentation" style:parent-style-name="TITLE-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outline5" style:family="presentation" style:parent-style-name="TITLE-outline4">
      <style:paragraph-properties fo:margin-top="0.1cm" fo:margin-bottom="0cm"/>
      <style:text-properties fo:font-size="20pt" style:font-size-asian="20pt" style:font-size-complex="20pt"/>
    </style:style>
    <style:style style:name="TITLE-outline6" style:family="presentation" style:parent-style-name="TITLE-outline5">
      <style:paragraph-properties fo:margin-top="0.1cm" fo:margin-bottom="0cm"/>
      <style:text-properties fo:font-size="20pt" style:font-size-asian="20pt" style:font-size-complex="20pt"/>
    </style:style>
    <style:style style:name="TITLE-outline7" style:family="presentation" style:parent-style-name="TITLE-outline6">
      <style:paragraph-properties fo:margin-top="0.1cm" fo:margin-bottom="0cm"/>
      <style:text-properties fo:font-size="20pt" style:font-size-asian="20pt" style:font-size-complex="20pt"/>
    </style:style>
    <style:style style:name="TITLE-outline8" style:family="presentation" style:parent-style-name="TITLE-outline7">
      <style:paragraph-properties fo:margin-top="0.1cm" fo:margin-bottom="0cm"/>
      <style:text-properties fo:font-size="20pt" style:font-size-asian="20pt" style:font-size-complex="20pt"/>
    </style:style>
    <style:style style:name="TITLE-outline9" style:family="presentation" style:parent-style-name="TITLE-outline8">
      <style:paragraph-properties fo:margin-top="0.1cm" fo:margin-bottom="0cm"/>
      <style:text-properties fo:font-size="20pt" style:font-size-asian="20pt" style:font-size-complex="20pt"/>
    </style:style>
    <style:style style:name="TITLE-subtitle" style:family="presentation">
      <style:graphic-properties draw:stroke="none" draw:fill="none" draw:textarea-vertical-align="middle">
        <text:list-style style:name="TITL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32pt" style:font-style-asian="normal" style:font-weight-asian="normal" style:font-name-complex="Linux Libertine G"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title" style:family="presentation">
      <style:graphic-properties draw:stroke="none" draw:fill="none" draw:textarea-vertical-align="middle">
        <text:list-style style:name="TITL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BLANK_5f_1_5f_1_5f_1_5f_1_5f_1_5f_1-background" style:display-name="BLANK_1_1_1_1_1_1-background" style:family="presentation">
      <style:graphic-properties draw:stroke="none" draw:fill="solid" draw:fill-color="#ffffff"/>
      <style:text-properties style:letter-kerning="true"/>
    </style:style>
    <style:style style:name="BLANK_5f_1_5f_1_5f_1_5f_1_5f_1_5f_1-backgroundobjects" style:display-name="BLANK_1_1_1_1_1_1-backgroundobjects" style:family="presentation">
      <style:graphic-properties draw:textarea-horizontal-align="justify" draw:shadow="hidden" draw:shadow-offset-x="0.2cm" draw:shadow-offset-y="0.2cm" draw:shadow-color="#808080"/>
      <style:text-properties style:letter-kerning="true"/>
    </style:style>
    <style:style style:name="BLANK_5f_1_5f_1_5f_1_5f_1_5f_1_5f_1-notes" style:display-name="BLANK_1_1_1_1_1_1-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20pt" style:font-style-asian="normal" style:font-weight-asian="normal" style:font-name-complex="Linux Libertine G"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BLANK_5f_1_5f_1_5f_1_5f_1_5f_1_5f_1-outline1" style:display-name="BLANK_1_1_1_1_1_1-outline1" style:family="presentation">
      <style:graphic-properties draw:stroke="none" draw:fill="none" draw:auto-grow-height="false" draw:fit-to-size="shrink-to-fit" style:shrink-to-fit="true">
        <text:list-style style:name="BLANK_5f_1_5f_1_5f_1_5f_1_5f_1_5f_1-outline1" style:display-name="BLANK_1_1_1_1_1_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BLANK_5f_1_5f_1_5f_1_5f_1_5f_1_5f_1-outline2" style:display-name="BLANK_1_1_1_1_1_1-outline2" style:family="presentation" style:parent-style-name="BLANK_5f_1_5f_1_5f_1_5f_1_5f_1_5f_1-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BLANK_5f_1_5f_1_5f_1_5f_1_5f_1_5f_1-outline3" style:display-name="BLANK_1_1_1_1_1_1-outline3" style:family="presentation" style:parent-style-name="BLANK_5f_1_5f_1_5f_1_5f_1_5f_1_5f_1-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BLANK_5f_1_5f_1_5f_1_5f_1_5f_1_5f_1-outline4" style:display-name="BLANK_1_1_1_1_1_1-outline4" style:family="presentation" style:parent-style-name="BLANK_5f_1_5f_1_5f_1_5f_1_5f_1_5f_1-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BLANK_5f_1_5f_1_5f_1_5f_1_5f_1_5f_1-outline5" style:display-name="BLANK_1_1_1_1_1_1-outline5" style:family="presentation" style:parent-style-name="BLANK_5f_1_5f_1_5f_1_5f_1_5f_1_5f_1-outline4">
      <style:paragraph-properties fo:margin-top="0.1cm" fo:margin-bottom="0cm"/>
      <style:text-properties fo:font-size="20pt" style:font-size-asian="20pt" style:font-size-complex="20pt"/>
    </style:style>
    <style:style style:name="BLANK_5f_1_5f_1_5f_1_5f_1_5f_1_5f_1-outline6" style:display-name="BLANK_1_1_1_1_1_1-outline6" style:family="presentation" style:parent-style-name="BLANK_5f_1_5f_1_5f_1_5f_1_5f_1_5f_1-outline5">
      <style:paragraph-properties fo:margin-top="0.1cm" fo:margin-bottom="0cm"/>
      <style:text-properties fo:font-size="20pt" style:font-size-asian="20pt" style:font-size-complex="20pt"/>
    </style:style>
    <style:style style:name="BLANK_5f_1_5f_1_5f_1_5f_1_5f_1_5f_1-outline7" style:display-name="BLANK_1_1_1_1_1_1-outline7" style:family="presentation" style:parent-style-name="BLANK_5f_1_5f_1_5f_1_5f_1_5f_1_5f_1-outline6">
      <style:paragraph-properties fo:margin-top="0.1cm" fo:margin-bottom="0cm"/>
      <style:text-properties fo:font-size="20pt" style:font-size-asian="20pt" style:font-size-complex="20pt"/>
    </style:style>
    <style:style style:name="BLANK_5f_1_5f_1_5f_1_5f_1_5f_1_5f_1-outline8" style:display-name="BLANK_1_1_1_1_1_1-outline8" style:family="presentation" style:parent-style-name="BLANK_5f_1_5f_1_5f_1_5f_1_5f_1_5f_1-outline7">
      <style:paragraph-properties fo:margin-top="0.1cm" fo:margin-bottom="0cm"/>
      <style:text-properties fo:font-size="20pt" style:font-size-asian="20pt" style:font-size-complex="20pt"/>
    </style:style>
    <style:style style:name="BLANK_5f_1_5f_1_5f_1_5f_1_5f_1_5f_1-outline9" style:display-name="BLANK_1_1_1_1_1_1-outline9" style:family="presentation" style:parent-style-name="BLANK_5f_1_5f_1_5f_1_5f_1_5f_1_5f_1-outline8">
      <style:paragraph-properties fo:margin-top="0.1cm" fo:margin-bottom="0cm"/>
      <style:text-properties fo:font-size="20pt" style:font-size-asian="20pt" style:font-size-complex="20pt"/>
    </style:style>
    <style:style style:name="BLANK_5f_1_5f_1_5f_1_5f_1_5f_1_5f_1-subtitle" style:display-name="BLANK_1_1_1_1_1_1-subtitle" style:family="presentation">
      <style:graphic-properties draw:stroke="none" draw:fill="none" draw:textarea-vertical-align="middle">
        <text:list-style style:name="BLANK_5f_1_5f_1_5f_1_5f_1_5f_1_5f_1-subtitle" style:display-name="BLANK_1_1_1_1_1_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32pt" style:font-style-asian="normal" style:font-weight-asian="normal" style:font-name-complex="Linux Libertine G"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LANK_5f_1_5f_1_5f_1_5f_1_5f_1_5f_1-title" style:display-name="BLANK_1_1_1_1_1_1-title" style:family="presentation">
      <style:graphic-properties draw:stroke="none" draw:fill="none" draw:textarea-vertical-align="middle">
        <text:list-style style:name="BLANK_5f_1_5f_1_5f_1_5f_1_5f_1_5f_1-title" style:display-name="BLANK_1_1_1_1_1_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SECTION_5f_HEADER-background" style:display-name="SECTION_HEADER-background" style:family="presentation">
      <style:graphic-properties draw:stroke="none" draw:fill="solid" draw:fill-color="#ffffff"/>
      <style:text-properties style:letter-kerning="true"/>
    </style:style>
    <style:style style:name="SECTION_5f_HEADER-backgroundobjects" style:display-name="SECTION_HEADER-backgroundobjects" style:family="presentation">
      <style:graphic-properties draw:textarea-horizontal-align="justify" draw:shadow="hidden" draw:shadow-offset-x="0.2cm" draw:shadow-offset-y="0.2cm" draw:shadow-color="#808080"/>
      <style:text-properties style:letter-kerning="true"/>
    </style:style>
    <style:style style:name="SECTION_5f_HEADER-notes" style:display-name="SECTION_HEADER-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20pt" style:font-style-asian="normal" style:font-weight-asian="normal" style:font-name-complex="Linux Libertine G"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SECTION_5f_HEADER-outline1" style:display-name="SECTION_HEADER-outline1" style:family="presentation">
      <style:graphic-properties draw:stroke="none" draw:fill="none" draw:auto-grow-height="false" draw:fit-to-size="shrink-to-fit" style:shrink-to-fit="true">
        <text:list-style style:name="SECTION_5f_HEADER-outline1" style:display-name="SECTION_HEADER-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SECTION_5f_HEADER-outline2" style:display-name="SECTION_HEADER-outline2" style:family="presentation" style:parent-style-name="SECTION_5f_HEADER-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SECTION_5f_HEADER-outline3" style:display-name="SECTION_HEADER-outline3" style:family="presentation" style:parent-style-name="SECTION_5f_HEADER-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SECTION_5f_HEADER-outline4" style:display-name="SECTION_HEADER-outline4" style:family="presentation" style:parent-style-name="SECTION_5f_HEADER-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SECTION_5f_HEADER-outline5" style:display-name="SECTION_HEADER-outline5" style:family="presentation" style:parent-style-name="SECTION_5f_HEADER-outline4">
      <style:paragraph-properties fo:margin-top="0.1cm" fo:margin-bottom="0cm"/>
      <style:text-properties fo:font-size="20pt" style:font-size-asian="20pt" style:font-size-complex="20pt"/>
    </style:style>
    <style:style style:name="SECTION_5f_HEADER-outline6" style:display-name="SECTION_HEADER-outline6" style:family="presentation" style:parent-style-name="SECTION_5f_HEADER-outline5">
      <style:paragraph-properties fo:margin-top="0.1cm" fo:margin-bottom="0cm"/>
      <style:text-properties fo:font-size="20pt" style:font-size-asian="20pt" style:font-size-complex="20pt"/>
    </style:style>
    <style:style style:name="SECTION_5f_HEADER-outline7" style:display-name="SECTION_HEADER-outline7" style:family="presentation" style:parent-style-name="SECTION_5f_HEADER-outline6">
      <style:paragraph-properties fo:margin-top="0.1cm" fo:margin-bottom="0cm"/>
      <style:text-properties fo:font-size="20pt" style:font-size-asian="20pt" style:font-size-complex="20pt"/>
    </style:style>
    <style:style style:name="SECTION_5f_HEADER-outline8" style:display-name="SECTION_HEADER-outline8" style:family="presentation" style:parent-style-name="SECTION_5f_HEADER-outline7">
      <style:paragraph-properties fo:margin-top="0.1cm" fo:margin-bottom="0cm"/>
      <style:text-properties fo:font-size="20pt" style:font-size-asian="20pt" style:font-size-complex="20pt"/>
    </style:style>
    <style:style style:name="SECTION_5f_HEADER-outline9" style:display-name="SECTION_HEADER-outline9" style:family="presentation" style:parent-style-name="SECTION_5f_HEADER-outline8">
      <style:paragraph-properties fo:margin-top="0.1cm" fo:margin-bottom="0cm"/>
      <style:text-properties fo:font-size="20pt" style:font-size-asian="20pt" style:font-size-complex="20pt"/>
    </style:style>
    <style:style style:name="SECTION_5f_HEADER-subtitle" style:display-name="SECTION_HEADER-subtitle" style:family="presentation">
      <style:graphic-properties draw:stroke="none" draw:fill="none" draw:textarea-vertical-align="middle">
        <text:list-style style:name="SECTION_5f_HEADER-subtitle" style:display-name="SECTION_HEADER-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32pt" style:font-style-asian="normal" style:font-weight-asian="normal" style:font-name-complex="Linux Libertine G"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SECTION_5f_HEADER-title" style:display-name="SECTION_HEADER-title" style:family="presentation">
      <style:graphic-properties draw:stroke="none" draw:fill="none" draw:textarea-vertical-align="middle">
        <text:list-style style:name="SECTION_5f_HEADER-title" style:display-name="SECTION_HEADER-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ONE_5f_COLUMN_5f_TEXT-background" style:display-name="ONE_COLUMN_TEXT-background" style:family="presentation">
      <style:graphic-properties draw:stroke="none" draw:fill="solid" draw:fill-color="#ffffff"/>
      <style:text-properties style:letter-kerning="true"/>
    </style:style>
    <style:style style:name="ONE_5f_COLUMN_5f_TEXT-backgroundobjects" style:display-name="ONE_COLUMN_TEXT-backgroundobjects" style:family="presentation">
      <style:graphic-properties draw:textarea-horizontal-align="justify" draw:shadow="hidden" draw:shadow-offset-x="0.2cm" draw:shadow-offset-y="0.2cm" draw:shadow-color="#808080"/>
      <style:text-properties style:letter-kerning="true"/>
    </style:style>
    <style:style style:name="ONE_5f_COLUMN_5f_TEXT-notes" style:display-name="ONE_COLUMN_TEXT-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20pt" style:font-style-asian="normal" style:font-weight-asian="normal" style:font-name-complex="Linux Libertine G"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ONE_5f_COLUMN_5f_TEXT-outline1" style:display-name="ONE_COLUMN_TEXT-outline1" style:family="presentation">
      <style:graphic-properties draw:stroke="none" draw:fill="none" draw:auto-grow-height="false" draw:fit-to-size="shrink-to-fit" style:shrink-to-fit="true">
        <text:list-style style:name="ONE_5f_COLUMN_5f_TEXT-outline1" style:display-name="ONE_COLUMN_TEX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ONE_5f_COLUMN_5f_TEXT-outline2" style:display-name="ONE_COLUMN_TEXT-outline2" style:family="presentation" style:parent-style-name="ONE_5f_COLUMN_5f_TEXT-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ONE_5f_COLUMN_5f_TEXT-outline3" style:display-name="ONE_COLUMN_TEXT-outline3" style:family="presentation" style:parent-style-name="ONE_5f_COLUMN_5f_TEXT-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ONE_5f_COLUMN_5f_TEXT-outline4" style:display-name="ONE_COLUMN_TEXT-outline4" style:family="presentation" style:parent-style-name="ONE_5f_COLUMN_5f_TEXT-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ONE_5f_COLUMN_5f_TEXT-outline5" style:display-name="ONE_COLUMN_TEXT-outline5" style:family="presentation" style:parent-style-name="ONE_5f_COLUMN_5f_TEXT-outline4">
      <style:paragraph-properties fo:margin-top="0.1cm" fo:margin-bottom="0cm"/>
      <style:text-properties fo:font-size="20pt" style:font-size-asian="20pt" style:font-size-complex="20pt"/>
    </style:style>
    <style:style style:name="ONE_5f_COLUMN_5f_TEXT-outline6" style:display-name="ONE_COLUMN_TEXT-outline6" style:family="presentation" style:parent-style-name="ONE_5f_COLUMN_5f_TEXT-outline5">
      <style:paragraph-properties fo:margin-top="0.1cm" fo:margin-bottom="0cm"/>
      <style:text-properties fo:font-size="20pt" style:font-size-asian="20pt" style:font-size-complex="20pt"/>
    </style:style>
    <style:style style:name="ONE_5f_COLUMN_5f_TEXT-outline7" style:display-name="ONE_COLUMN_TEXT-outline7" style:family="presentation" style:parent-style-name="ONE_5f_COLUMN_5f_TEXT-outline6">
      <style:paragraph-properties fo:margin-top="0.1cm" fo:margin-bottom="0cm"/>
      <style:text-properties fo:font-size="20pt" style:font-size-asian="20pt" style:font-size-complex="20pt"/>
    </style:style>
    <style:style style:name="ONE_5f_COLUMN_5f_TEXT-outline8" style:display-name="ONE_COLUMN_TEXT-outline8" style:family="presentation" style:parent-style-name="ONE_5f_COLUMN_5f_TEXT-outline7">
      <style:paragraph-properties fo:margin-top="0.1cm" fo:margin-bottom="0cm"/>
      <style:text-properties fo:font-size="20pt" style:font-size-asian="20pt" style:font-size-complex="20pt"/>
    </style:style>
    <style:style style:name="ONE_5f_COLUMN_5f_TEXT-outline9" style:display-name="ONE_COLUMN_TEXT-outline9" style:family="presentation" style:parent-style-name="ONE_5f_COLUMN_5f_TEXT-outline8">
      <style:paragraph-properties fo:margin-top="0.1cm" fo:margin-bottom="0cm"/>
      <style:text-properties fo:font-size="20pt" style:font-size-asian="20pt" style:font-size-complex="20pt"/>
    </style:style>
    <style:style style:name="ONE_5f_COLUMN_5f_TEXT-subtitle" style:display-name="ONE_COLUMN_TEXT-subtitle" style:family="presentation">
      <style:graphic-properties draw:stroke="none" draw:fill="none" draw:textarea-vertical-align="middle">
        <text:list-style style:name="ONE_5f_COLUMN_5f_TEXT-subtitle" style:display-name="ONE_COLUMN_TEX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32pt" style:font-style-asian="normal" style:font-weight-asian="normal" style:font-name-complex="Linux Libertine G"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ONE_5f_COLUMN_5f_TEXT-title" style:display-name="ONE_COLUMN_TEXT-title" style:family="presentation">
      <style:graphic-properties draw:stroke="none" draw:fill="none" draw:textarea-vertical-align="middle">
        <text:list-style style:name="ONE_5f_COLUMN_5f_TEXT-title" style:display-name="ONE_COLUMN_TEX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TITLE_5f_AND_5f_TWO_5f_COLUMNS_5f_1_5f_1-background" style:display-name="TITLE_AND_TWO_COLUMNS_1_1-background" style:family="presentation">
      <style:graphic-properties draw:stroke="none" draw:fill="solid" draw:fill-color="#ffffff"/>
      <style:text-properties style:letter-kerning="true"/>
    </style:style>
    <style:style style:name="TITLE_5f_AND_5f_TWO_5f_COLUMNS_5f_1_5f_1-backgroundobjects" style:display-name="TITLE_AND_TWO_COLUMNS_1_1-backgroundobjects" style:family="presentation">
      <style:graphic-properties draw:textarea-horizontal-align="justify" draw:shadow="hidden" draw:shadow-offset-x="0.2cm" draw:shadow-offset-y="0.2cm" draw:shadow-color="#808080"/>
      <style:text-properties style:letter-kerning="true"/>
    </style:style>
    <style:style style:name="TITLE_5f_AND_5f_TWO_5f_COLUMNS_5f_1_5f_1-notes" style:display-name="TITLE_AND_TWO_COLUMNS_1_1-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20pt" style:font-style-asian="normal" style:font-weight-asian="normal" style:font-name-complex="Linux Libertine G"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5f_AND_5f_TWO_5f_COLUMNS_5f_1_5f_1-outline1" style:display-name="TITLE_AND_TWO_COLUMNS_1_1-outline1" style:family="presentation">
      <style:graphic-properties draw:stroke="none" draw:fill="none" draw:auto-grow-height="false" draw:fit-to-size="shrink-to-fit" style:shrink-to-fit="true">
        <text:list-style style:name="TITLE_5f_AND_5f_TWO_5f_COLUMNS_5f_1_5f_1-outline1" style:display-name="TITLE_AND_TWO_COLUMNS_1_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TITLE_5f_AND_5f_TWO_5f_COLUMNS_5f_1_5f_1-outline2" style:display-name="TITLE_AND_TWO_COLUMNS_1_1-outline2" style:family="presentation" style:parent-style-name="TITLE_5f_AND_5f_TWO_5f_COLUMNS_5f_1_5f_1-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TWO_5f_COLUMNS_5f_1_5f_1-outline3" style:display-name="TITLE_AND_TWO_COLUMNS_1_1-outline3" style:family="presentation" style:parent-style-name="TITLE_5f_AND_5f_TWO_5f_COLUMNS_5f_1_5f_1-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TWO_5f_COLUMNS_5f_1_5f_1-outline4" style:display-name="TITLE_AND_TWO_COLUMNS_1_1-outline4" style:family="presentation" style:parent-style-name="TITLE_5f_AND_5f_TWO_5f_COLUMNS_5f_1_5f_1-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TWO_5f_COLUMNS_5f_1_5f_1-outline5" style:display-name="TITLE_AND_TWO_COLUMNS_1_1-outline5" style:family="presentation" style:parent-style-name="TITLE_5f_AND_5f_TWO_5f_COLUMNS_5f_1_5f_1-outline4">
      <style:paragraph-properties fo:margin-top="0.1cm" fo:margin-bottom="0cm"/>
      <style:text-properties fo:font-size="20pt" style:font-size-asian="20pt" style:font-size-complex="20pt"/>
    </style:style>
    <style:style style:name="TITLE_5f_AND_5f_TWO_5f_COLUMNS_5f_1_5f_1-outline6" style:display-name="TITLE_AND_TWO_COLUMNS_1_1-outline6" style:family="presentation" style:parent-style-name="TITLE_5f_AND_5f_TWO_5f_COLUMNS_5f_1_5f_1-outline5">
      <style:paragraph-properties fo:margin-top="0.1cm" fo:margin-bottom="0cm"/>
      <style:text-properties fo:font-size="20pt" style:font-size-asian="20pt" style:font-size-complex="20pt"/>
    </style:style>
    <style:style style:name="TITLE_5f_AND_5f_TWO_5f_COLUMNS_5f_1_5f_1-outline7" style:display-name="TITLE_AND_TWO_COLUMNS_1_1-outline7" style:family="presentation" style:parent-style-name="TITLE_5f_AND_5f_TWO_5f_COLUMNS_5f_1_5f_1-outline6">
      <style:paragraph-properties fo:margin-top="0.1cm" fo:margin-bottom="0cm"/>
      <style:text-properties fo:font-size="20pt" style:font-size-asian="20pt" style:font-size-complex="20pt"/>
    </style:style>
    <style:style style:name="TITLE_5f_AND_5f_TWO_5f_COLUMNS_5f_1_5f_1-outline8" style:display-name="TITLE_AND_TWO_COLUMNS_1_1-outline8" style:family="presentation" style:parent-style-name="TITLE_5f_AND_5f_TWO_5f_COLUMNS_5f_1_5f_1-outline7">
      <style:paragraph-properties fo:margin-top="0.1cm" fo:margin-bottom="0cm"/>
      <style:text-properties fo:font-size="20pt" style:font-size-asian="20pt" style:font-size-complex="20pt"/>
    </style:style>
    <style:style style:name="TITLE_5f_AND_5f_TWO_5f_COLUMNS_5f_1_5f_1-outline9" style:display-name="TITLE_AND_TWO_COLUMNS_1_1-outline9" style:family="presentation" style:parent-style-name="TITLE_5f_AND_5f_TWO_5f_COLUMNS_5f_1_5f_1-outline8">
      <style:paragraph-properties fo:margin-top="0.1cm" fo:margin-bottom="0cm"/>
      <style:text-properties fo:font-size="20pt" style:font-size-asian="20pt" style:font-size-complex="20pt"/>
    </style:style>
    <style:style style:name="TITLE_5f_AND_5f_TWO_5f_COLUMNS_5f_1_5f_1-subtitle" style:display-name="TITLE_AND_TWO_COLUMNS_1_1-subtitle" style:family="presentation">
      <style:graphic-properties draw:stroke="none" draw:fill="none" draw:textarea-vertical-align="middle">
        <text:list-style style:name="TITLE_5f_AND_5f_TWO_5f_COLUMNS_5f_1_5f_1-subtitle" style:display-name="TITLE_AND_TWO_COLUMNS_1_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32pt" style:font-style-asian="normal" style:font-weight-asian="normal" style:font-name-complex="Linux Libertine G"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5f_AND_5f_TWO_5f_COLUMNS_5f_1_5f_1-title" style:display-name="TITLE_AND_TWO_COLUMNS_1_1-title" style:family="presentation">
      <style:graphic-properties draw:stroke="none" draw:fill="none" draw:textarea-vertical-align="middle">
        <text:list-style style:name="TITLE_5f_AND_5f_TWO_5f_COLUMNS_5f_1_5f_1-title" style:display-name="TITLE_AND_TWO_COLUMNS_1_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MAIN_5f_POINT-background" style:display-name="MAIN_POINT-background" style:family="presentation">
      <style:graphic-properties draw:stroke="none" draw:fill="solid" draw:fill-color="#ffffff"/>
      <style:text-properties style:letter-kerning="true"/>
    </style:style>
    <style:style style:name="MAIN_5f_POINT-backgroundobjects" style:display-name="MAIN_POINT-backgroundobjects" style:family="presentation">
      <style:graphic-properties draw:textarea-horizontal-align="justify" draw:shadow="hidden" draw:shadow-offset-x="0.2cm" draw:shadow-offset-y="0.2cm" draw:shadow-color="#808080"/>
      <style:text-properties style:letter-kerning="true"/>
    </style:style>
    <style:style style:name="MAIN_5f_POINT-notes" style:display-name="MAIN_POINT-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20pt" style:font-style-asian="normal" style:font-weight-asian="normal" style:font-name-complex="Linux Libertine G"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MAIN_5f_POINT-outline1" style:display-name="MAIN_POINT-outline1" style:family="presentation">
      <style:graphic-properties draw:stroke="none" draw:fill="none" draw:auto-grow-height="false" draw:fit-to-size="shrink-to-fit" style:shrink-to-fit="true">
        <text:list-style style:name="MAIN_5f_POINT-outline1" style:display-name="MAIN_POIN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MAIN_5f_POINT-outline2" style:display-name="MAIN_POINT-outline2" style:family="presentation" style:parent-style-name="MAIN_5f_POINT-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MAIN_5f_POINT-outline3" style:display-name="MAIN_POINT-outline3" style:family="presentation" style:parent-style-name="MAIN_5f_POINT-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MAIN_5f_POINT-outline4" style:display-name="MAIN_POINT-outline4" style:family="presentation" style:parent-style-name="MAIN_5f_POINT-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MAIN_5f_POINT-outline5" style:display-name="MAIN_POINT-outline5" style:family="presentation" style:parent-style-name="MAIN_5f_POINT-outline4">
      <style:paragraph-properties fo:margin-top="0.1cm" fo:margin-bottom="0cm"/>
      <style:text-properties fo:font-size="20pt" style:font-size-asian="20pt" style:font-size-complex="20pt"/>
    </style:style>
    <style:style style:name="MAIN_5f_POINT-outline6" style:display-name="MAIN_POINT-outline6" style:family="presentation" style:parent-style-name="MAIN_5f_POINT-outline5">
      <style:paragraph-properties fo:margin-top="0.1cm" fo:margin-bottom="0cm"/>
      <style:text-properties fo:font-size="20pt" style:font-size-asian="20pt" style:font-size-complex="20pt"/>
    </style:style>
    <style:style style:name="MAIN_5f_POINT-outline7" style:display-name="MAIN_POINT-outline7" style:family="presentation" style:parent-style-name="MAIN_5f_POINT-outline6">
      <style:paragraph-properties fo:margin-top="0.1cm" fo:margin-bottom="0cm"/>
      <style:text-properties fo:font-size="20pt" style:font-size-asian="20pt" style:font-size-complex="20pt"/>
    </style:style>
    <style:style style:name="MAIN_5f_POINT-outline8" style:display-name="MAIN_POINT-outline8" style:family="presentation" style:parent-style-name="MAIN_5f_POINT-outline7">
      <style:paragraph-properties fo:margin-top="0.1cm" fo:margin-bottom="0cm"/>
      <style:text-properties fo:font-size="20pt" style:font-size-asian="20pt" style:font-size-complex="20pt"/>
    </style:style>
    <style:style style:name="MAIN_5f_POINT-outline9" style:display-name="MAIN_POINT-outline9" style:family="presentation" style:parent-style-name="MAIN_5f_POINT-outline8">
      <style:paragraph-properties fo:margin-top="0.1cm" fo:margin-bottom="0cm"/>
      <style:text-properties fo:font-size="20pt" style:font-size-asian="20pt" style:font-size-complex="20pt"/>
    </style:style>
    <style:style style:name="MAIN_5f_POINT-subtitle" style:display-name="MAIN_POINT-subtitle" style:family="presentation">
      <style:graphic-properties draw:stroke="none" draw:fill="none" draw:textarea-vertical-align="middle">
        <text:list-style style:name="MAIN_5f_POINT-subtitle" style:display-name="MAIN_POIN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32pt" style:font-style-asian="normal" style:font-weight-asian="normal" style:font-name-complex="Linux Libertine G"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MAIN_5f_POINT-title" style:display-name="MAIN_POINT-title" style:family="presentation">
      <style:graphic-properties draw:stroke="none" draw:fill="none" draw:textarea-vertical-align="middle">
        <text:list-style style:name="MAIN_5f_POINT-title" style:display-name="MAIN_POIN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CUSTOM_5f_6_5f_1-background" style:display-name="CUSTOM_6_1-background" style:family="presentation">
      <style:graphic-properties draw:stroke="none" draw:fill="solid" draw:fill-color="#ffffff"/>
      <style:text-properties style:letter-kerning="true"/>
    </style:style>
    <style:style style:name="CUSTOM_5f_6_5f_1-backgroundobjects" style:display-name="CUSTOM_6_1-backgroundobjects" style:family="presentation">
      <style:graphic-properties draw:textarea-horizontal-align="justify" draw:shadow="hidden" draw:shadow-offset-x="0.2cm" draw:shadow-offset-y="0.2cm" draw:shadow-color="#808080"/>
      <style:text-properties style:letter-kerning="true"/>
    </style:style>
    <style:style style:name="CUSTOM_5f_6_5f_1-notes" style:display-name="CUSTOM_6_1-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20pt" style:font-style-asian="normal" style:font-weight-asian="normal" style:font-name-complex="Linux Libertine G"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USTOM_5f_6_5f_1-outline1" style:display-name="CUSTOM_6_1-outline1" style:family="presentation">
      <style:graphic-properties draw:stroke="none" draw:fill="none" draw:auto-grow-height="false" draw:fit-to-size="shrink-to-fit" style:shrink-to-fit="true">
        <text:list-style style:name="CUSTOM_5f_6_5f_1-outline1" style:display-name="CUSTOM_6_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CUSTOM_5f_6_5f_1-outline2" style:display-name="CUSTOM_6_1-outline2" style:family="presentation" style:parent-style-name="CUSTOM_5f_6_5f_1-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CUSTOM_5f_6_5f_1-outline3" style:display-name="CUSTOM_6_1-outline3" style:family="presentation" style:parent-style-name="CUSTOM_5f_6_5f_1-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CUSTOM_5f_6_5f_1-outline4" style:display-name="CUSTOM_6_1-outline4" style:family="presentation" style:parent-style-name="CUSTOM_5f_6_5f_1-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CUSTOM_5f_6_5f_1-outline5" style:display-name="CUSTOM_6_1-outline5" style:family="presentation" style:parent-style-name="CUSTOM_5f_6_5f_1-outline4">
      <style:paragraph-properties fo:margin-top="0.1cm" fo:margin-bottom="0cm"/>
      <style:text-properties fo:font-size="20pt" style:font-size-asian="20pt" style:font-size-complex="20pt"/>
    </style:style>
    <style:style style:name="CUSTOM_5f_6_5f_1-outline6" style:display-name="CUSTOM_6_1-outline6" style:family="presentation" style:parent-style-name="CUSTOM_5f_6_5f_1-outline5">
      <style:paragraph-properties fo:margin-top="0.1cm" fo:margin-bottom="0cm"/>
      <style:text-properties fo:font-size="20pt" style:font-size-asian="20pt" style:font-size-complex="20pt"/>
    </style:style>
    <style:style style:name="CUSTOM_5f_6_5f_1-outline7" style:display-name="CUSTOM_6_1-outline7" style:family="presentation" style:parent-style-name="CUSTOM_5f_6_5f_1-outline6">
      <style:paragraph-properties fo:margin-top="0.1cm" fo:margin-bottom="0cm"/>
      <style:text-properties fo:font-size="20pt" style:font-size-asian="20pt" style:font-size-complex="20pt"/>
    </style:style>
    <style:style style:name="CUSTOM_5f_6_5f_1-outline8" style:display-name="CUSTOM_6_1-outline8" style:family="presentation" style:parent-style-name="CUSTOM_5f_6_5f_1-outline7">
      <style:paragraph-properties fo:margin-top="0.1cm" fo:margin-bottom="0cm"/>
      <style:text-properties fo:font-size="20pt" style:font-size-asian="20pt" style:font-size-complex="20pt"/>
    </style:style>
    <style:style style:name="CUSTOM_5f_6_5f_1-outline9" style:display-name="CUSTOM_6_1-outline9" style:family="presentation" style:parent-style-name="CUSTOM_5f_6_5f_1-outline8">
      <style:paragraph-properties fo:margin-top="0.1cm" fo:margin-bottom="0cm"/>
      <style:text-properties fo:font-size="20pt" style:font-size-asian="20pt" style:font-size-complex="20pt"/>
    </style:style>
    <style:style style:name="CUSTOM_5f_6_5f_1-subtitle" style:display-name="CUSTOM_6_1-subtitle" style:family="presentation">
      <style:graphic-properties draw:stroke="none" draw:fill="none" draw:textarea-vertical-align="middle">
        <text:list-style style:name="CUSTOM_5f_6_5f_1-subtitle" style:display-name="CUSTOM_6_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32pt" style:font-style-asian="normal" style:font-weight-asian="normal" style:font-name-complex="Linux Libertine G"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USTOM_5f_6_5f_1-title" style:display-name="CUSTOM_6_1-title" style:family="presentation">
      <style:graphic-properties draw:stroke="none" draw:fill="none" draw:textarea-vertical-align="middle">
        <text:list-style style:name="CUSTOM_5f_6_5f_1-title" style:display-name="CUSTOM_6_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CUSTOM_5f_4_5f_1-background" style:display-name="CUSTOM_4_1-background" style:family="presentation">
      <style:graphic-properties draw:stroke="none" draw:fill="solid" draw:fill-color="#ffffff"/>
      <style:text-properties style:letter-kerning="true"/>
    </style:style>
    <style:style style:name="CUSTOM_5f_4_5f_1-backgroundobjects" style:display-name="CUSTOM_4_1-backgroundobjects" style:family="presentation">
      <style:graphic-properties draw:textarea-horizontal-align="justify" draw:shadow="hidden" draw:shadow-offset-x="0.2cm" draw:shadow-offset-y="0.2cm" draw:shadow-color="#808080"/>
      <style:text-properties style:letter-kerning="true"/>
    </style:style>
    <style:style style:name="CUSTOM_5f_4_5f_1-notes" style:display-name="CUSTOM_4_1-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20pt" style:font-style-asian="normal" style:font-weight-asian="normal" style:font-name-complex="Linux Libertine G"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USTOM_5f_4_5f_1-outline1" style:display-name="CUSTOM_4_1-outline1" style:family="presentation">
      <style:graphic-properties draw:stroke="none" draw:fill="none" draw:auto-grow-height="false" draw:fit-to-size="shrink-to-fit" style:shrink-to-fit="true">
        <text:list-style style:name="CUSTOM_5f_4_5f_1-outline1" style:display-name="CUSTOM_4_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CUSTOM_5f_4_5f_1-outline2" style:display-name="CUSTOM_4_1-outline2" style:family="presentation" style:parent-style-name="CUSTOM_5f_4_5f_1-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CUSTOM_5f_4_5f_1-outline3" style:display-name="CUSTOM_4_1-outline3" style:family="presentation" style:parent-style-name="CUSTOM_5f_4_5f_1-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CUSTOM_5f_4_5f_1-outline4" style:display-name="CUSTOM_4_1-outline4" style:family="presentation" style:parent-style-name="CUSTOM_5f_4_5f_1-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CUSTOM_5f_4_5f_1-outline5" style:display-name="CUSTOM_4_1-outline5" style:family="presentation" style:parent-style-name="CUSTOM_5f_4_5f_1-outline4">
      <style:paragraph-properties fo:margin-top="0.1cm" fo:margin-bottom="0cm"/>
      <style:text-properties fo:font-size="20pt" style:font-size-asian="20pt" style:font-size-complex="20pt"/>
    </style:style>
    <style:style style:name="CUSTOM_5f_4_5f_1-outline6" style:display-name="CUSTOM_4_1-outline6" style:family="presentation" style:parent-style-name="CUSTOM_5f_4_5f_1-outline5">
      <style:paragraph-properties fo:margin-top="0.1cm" fo:margin-bottom="0cm"/>
      <style:text-properties fo:font-size="20pt" style:font-size-asian="20pt" style:font-size-complex="20pt"/>
    </style:style>
    <style:style style:name="CUSTOM_5f_4_5f_1-outline7" style:display-name="CUSTOM_4_1-outline7" style:family="presentation" style:parent-style-name="CUSTOM_5f_4_5f_1-outline6">
      <style:paragraph-properties fo:margin-top="0.1cm" fo:margin-bottom="0cm"/>
      <style:text-properties fo:font-size="20pt" style:font-size-asian="20pt" style:font-size-complex="20pt"/>
    </style:style>
    <style:style style:name="CUSTOM_5f_4_5f_1-outline8" style:display-name="CUSTOM_4_1-outline8" style:family="presentation" style:parent-style-name="CUSTOM_5f_4_5f_1-outline7">
      <style:paragraph-properties fo:margin-top="0.1cm" fo:margin-bottom="0cm"/>
      <style:text-properties fo:font-size="20pt" style:font-size-asian="20pt" style:font-size-complex="20pt"/>
    </style:style>
    <style:style style:name="CUSTOM_5f_4_5f_1-outline9" style:display-name="CUSTOM_4_1-outline9" style:family="presentation" style:parent-style-name="CUSTOM_5f_4_5f_1-outline8">
      <style:paragraph-properties fo:margin-top="0.1cm" fo:margin-bottom="0cm"/>
      <style:text-properties fo:font-size="20pt" style:font-size-asian="20pt" style:font-size-complex="20pt"/>
    </style:style>
    <style:style style:name="CUSTOM_5f_4_5f_1-subtitle" style:display-name="CUSTOM_4_1-subtitle" style:family="presentation">
      <style:graphic-properties draw:stroke="none" draw:fill="none" draw:textarea-vertical-align="middle">
        <text:list-style style:name="CUSTOM_5f_4_5f_1-subtitle" style:display-name="CUSTOM_4_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32pt" style:font-style-asian="normal" style:font-weight-asian="normal" style:font-name-complex="Linux Libertine G"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USTOM_5f_4_5f_1-title" style:display-name="CUSTOM_4_1-title" style:family="presentation">
      <style:graphic-properties draw:stroke="none" draw:fill="none" draw:textarea-vertical-align="middle">
        <text:list-style style:name="CUSTOM_5f_4_5f_1-title" style:display-name="CUSTOM_4_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CUSTOM-background" style:family="presentation">
      <style:graphic-properties draw:stroke="none" draw:fill="solid" draw:fill-color="#ffffff"/>
      <style:text-properties style:letter-kerning="true"/>
    </style:style>
    <style:style style:name="CUSTOM-backgroundobjects" style:family="presentation">
      <style:graphic-properties draw:textarea-horizontal-align="justify" draw:shadow="hidden" draw:shadow-offset-x="0.2cm" draw:shadow-offset-y="0.2cm" draw:shadow-color="#808080"/>
      <style:text-properties style:letter-kerning="true"/>
    </style:style>
    <style:style style:name="CUSTOM-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20pt" style:font-style-asian="normal" style:font-weight-asian="normal" style:font-name-complex="Linux Libertine G"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USTOM-outline1" style:family="presentation">
      <style:graphic-properties draw:stroke="none" draw:fill="none" draw:auto-grow-height="false" draw:fit-to-size="shrink-to-fit" style:shrink-to-fit="true">
        <text:list-style style:name="CUSTOM-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CUSTOM-outline2" style:family="presentation" style:parent-style-name="CUSTOM-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CUSTOM-outline3" style:family="presentation" style:parent-style-name="CUSTOM-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CUSTOM-outline4" style:family="presentation" style:parent-style-name="CUSTOM-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CUSTOM-outline5" style:family="presentation" style:parent-style-name="CUSTOM-outline4">
      <style:paragraph-properties fo:margin-top="0.1cm" fo:margin-bottom="0cm"/>
      <style:text-properties fo:font-size="20pt" style:font-size-asian="20pt" style:font-size-complex="20pt"/>
    </style:style>
    <style:style style:name="CUSTOM-outline6" style:family="presentation" style:parent-style-name="CUSTOM-outline5">
      <style:paragraph-properties fo:margin-top="0.1cm" fo:margin-bottom="0cm"/>
      <style:text-properties fo:font-size="20pt" style:font-size-asian="20pt" style:font-size-complex="20pt"/>
    </style:style>
    <style:style style:name="CUSTOM-outline7" style:family="presentation" style:parent-style-name="CUSTOM-outline6">
      <style:paragraph-properties fo:margin-top="0.1cm" fo:margin-bottom="0cm"/>
      <style:text-properties fo:font-size="20pt" style:font-size-asian="20pt" style:font-size-complex="20pt"/>
    </style:style>
    <style:style style:name="CUSTOM-outline8" style:family="presentation" style:parent-style-name="CUSTOM-outline7">
      <style:paragraph-properties fo:margin-top="0.1cm" fo:margin-bottom="0cm"/>
      <style:text-properties fo:font-size="20pt" style:font-size-asian="20pt" style:font-size-complex="20pt"/>
    </style:style>
    <style:style style:name="CUSTOM-outline9" style:family="presentation" style:parent-style-name="CUSTOM-outline8">
      <style:paragraph-properties fo:margin-top="0.1cm" fo:margin-bottom="0cm"/>
      <style:text-properties fo:font-size="20pt" style:font-size-asian="20pt" style:font-size-complex="20pt"/>
    </style:style>
    <style:style style:name="CUSTOM-subtitle" style:family="presentation">
      <style:graphic-properties draw:stroke="none" draw:fill="none" draw:textarea-vertical-align="middle">
        <text:list-style style:name="CUSTOM-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Linux Libertine G" style:font-family-asian="'Linux Libertine G'" style:font-family-generic-asian="system" style:font-pitch-asian="variable" style:font-size-asian="32pt" style:font-style-asian="normal" style:font-weight-asian="normal" style:font-name-complex="Linux Libertine G"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USTOM-title" style:family="presentation">
      <style:graphic-properties draw:stroke="none" draw:fill="none" draw:textarea-vertical-align="middle">
        <text:list-style style:name="CUSTOM-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5.4cm" fo:page-height="14.288cm" style:print-orientation="landscape"/>
    </style:page-layout>
    <style:page-layout style:name="PM2">
      <style:page-layout-properties fo:margin-top="0cm" fo:margin-bottom="0cm" fo:margin-left="0cm" fo:margin-right="0cm" fo:page-width="19.05cm" fo:page-height="25.4cm" style:print-orientation="portrait"/>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style>
    <style:style style:name="Mgr2" style:family="graphic" style:parent-style-name="standard">
      <style:graphic-properties draw:stroke="none" draw:fill="none" draw:fill-color="#ffffff" draw:textarea-vertical-align="bottom" draw:auto-grow-height="false" fo:min-height="1.485cm"/>
    </style:style>
    <style:style style:name="Mpr1" style:family="presentation" style:parent-style-name="TITLE-backgroundobjects">
      <style:graphic-properties draw:stroke="none" draw:fill="none" draw:fill-color="#ffffff" draw:auto-grow-height="false" fo:min-height="1.485cm"/>
    </style:style>
    <style:style style:name="Mpr2" style:family="presentation" style:parent-style-name="TITLE-backgroundobjects">
      <style:graphic-properties draw:stroke="none" draw:fill="none" draw:fill-color="#ffffff" draw:textarea-vertical-align="bottom" draw:auto-grow-height="false" fo:min-height="1.485cm"/>
    </style:style>
    <style:style style:name="Mpr3" style:family="presentation" style:parent-style-name="BLANK_5f_1_5f_1_5f_1_5f_1_5f_1_5f_1-title">
      <style:graphic-properties draw:stroke="none" svg:stroke-width="0cm" draw:fill="none" draw:textarea-vertical-align="middle" draw:auto-grow-height="false" draw:fit-to-size="false" style:shrink-to-fit="false" fo:min-height="2.386cm" fo:padding-top="0.254cm" fo:padding-bottom="0.254cm" fo:padding-left="0.254cm" fo:padding-right="0.254cm" fo:wrap-option="wrap"/>
    </style:style>
    <style:style style:name="Mpr4" style:family="presentation" style:parent-style-name="BLANK_5f_1_5f_1_5f_1_5f_1_5f_1_5f_1-backgroundobjects">
      <style:graphic-properties draw:stroke="none" draw:fill="none" draw:fill-color="#ffffff" draw:auto-grow-height="false" fo:min-height="1.27cm"/>
    </style:style>
    <style:style style:name="Mpr5" style:family="presentation" style:parent-style-name="BLANK_5f_1_5f_1_5f_1_5f_1_5f_1_5f_1-backgroundobjects">
      <style:graphic-properties draw:stroke="none" draw:fill="none" draw:fill-color="#ffffff" draw:textarea-vertical-align="bottom" draw:auto-grow-height="false" fo:min-height="1.27cm"/>
    </style:style>
    <style:style style:name="Mpr6" style:family="presentation" style:parent-style-name="SECTION_5f_HEADER-title">
      <style:graphic-properties draw:stroke="none" svg:stroke-width="0cm" draw:fill="none" draw:textarea-vertical-align="middle" draw:auto-grow-height="false" draw:fit-to-size="false" style:shrink-to-fit="false" fo:min-height="2.386cm" fo:padding-top="0.254cm" fo:padding-bottom="0.254cm" fo:padding-left="0.254cm" fo:padding-right="0.254cm" fo:wrap-option="wrap"/>
    </style:style>
    <style:style style:name="Mpr7" style:family="presentation" style:parent-style-name="SECTION_5f_HEADER-backgroundobjects">
      <style:graphic-properties draw:stroke="none" draw:fill="none" draw:fill-color="#ffffff" draw:auto-grow-height="false" fo:min-height="1.27cm"/>
    </style:style>
    <style:style style:name="Mpr8" style:family="presentation" style:parent-style-name="SECTION_5f_HEADER-backgroundobjects">
      <style:graphic-properties draw:stroke="none" draw:fill="none" draw:fill-color="#ffffff" draw:textarea-vertical-align="bottom" draw:auto-grow-height="false" fo:min-height="1.27cm"/>
    </style:style>
    <style:style style:name="Mpr9" style:family="presentation" style:parent-style-name="ONE_5f_COLUMN_5f_TEXT-backgroundobjects">
      <style:graphic-properties draw:stroke="none" draw:fill="none" draw:fill-color="#ffffff" draw:auto-grow-height="false" fo:min-height="1.27cm"/>
    </style:style>
    <style:style style:name="Mpr10" style:family="presentation" style:parent-style-name="ONE_5f_COLUMN_5f_TEXT-backgroundobjects">
      <style:graphic-properties draw:stroke="none" draw:fill="none" draw:fill-color="#ffffff" draw:textarea-vertical-align="bottom" draw:auto-grow-height="false" fo:min-height="1.27cm"/>
    </style:style>
    <style:style style:name="Mpr11" style:family="presentation" style:parent-style-name="TITLE_5f_AND_5f_TWO_5f_COLUMNS_5f_1_5f_1-backgroundobjects">
      <style:graphic-properties draw:stroke="none" draw:fill="none" draw:fill-color="#ffffff" draw:auto-grow-height="false" fo:min-height="1.27cm"/>
    </style:style>
    <style:style style:name="Mpr12" style:family="presentation" style:parent-style-name="TITLE_5f_AND_5f_TWO_5f_COLUMNS_5f_1_5f_1-backgroundobjects">
      <style:graphic-properties draw:stroke="none" draw:fill="none" draw:fill-color="#ffffff" draw:textarea-vertical-align="bottom" draw:auto-grow-height="false" fo:min-height="1.27cm"/>
    </style:style>
    <style:style style:name="Mpr13" style:family="presentation" style:parent-style-name="MAIN_5f_POINT-backgroundobjects">
      <style:graphic-properties draw:stroke="none" draw:fill="none" draw:fill-color="#ffffff" draw:auto-grow-height="false" fo:min-height="1.27cm"/>
    </style:style>
    <style:style style:name="Mpr14" style:family="presentation" style:parent-style-name="MAIN_5f_POINT-backgroundobjects">
      <style:graphic-properties draw:stroke="none" draw:fill="none" draw:fill-color="#ffffff" draw:textarea-vertical-align="bottom" draw:auto-grow-height="false" fo:min-height="1.27cm"/>
    </style:style>
    <style:style style:name="Mpr15" style:family="presentation" style:parent-style-name="CUSTOM_5f_6_5f_1-backgroundobjects">
      <style:graphic-properties draw:stroke="none" draw:fill="none" draw:fill-color="#ffffff" draw:auto-grow-height="false" fo:min-height="1.27cm"/>
    </style:style>
    <style:style style:name="Mpr16" style:family="presentation" style:parent-style-name="CUSTOM_5f_6_5f_1-backgroundobjects">
      <style:graphic-properties draw:stroke="none" draw:fill="none" draw:fill-color="#ffffff" draw:textarea-vertical-align="bottom" draw:auto-grow-height="false" fo:min-height="1.27cm"/>
    </style:style>
    <style:style style:name="Mpr17" style:family="presentation" style:parent-style-name="CUSTOM_5f_4_5f_1-backgroundobjects">
      <style:graphic-properties draw:stroke="none" draw:fill="none" draw:fill-color="#ffffff" draw:auto-grow-height="false" fo:min-height="1.27cm"/>
    </style:style>
    <style:style style:name="Mpr18" style:family="presentation" style:parent-style-name="CUSTOM_5f_4_5f_1-backgroundobjects">
      <style:graphic-properties draw:stroke="none" draw:fill="none" draw:fill-color="#ffffff" draw:textarea-vertical-align="bottom" draw:auto-grow-height="false" fo:min-height="1.27cm"/>
    </style:style>
    <style:style style:name="Mpr19" style:family="presentation" style:parent-style-name="CUSTOM-backgroundobjects">
      <style:graphic-properties draw:stroke="none" draw:fill="none" draw:fill-color="#ffffff" draw:auto-grow-height="false" fo:min-height="1.27cm"/>
    </style:style>
    <style:style style:name="Mpr20" style:family="presentation" style:parent-style-name="CUSTOM-backgroundobjects">
      <style:graphic-properties draw:stroke="none" draw:fill="none" draw:fill-color="#ffffff" draw:textarea-vertical-align="bottom" draw:auto-grow-height="false" fo:min-height="1.27cm"/>
    </style:style>
    <style:style style:name="MP1" style:family="paragraph">
      <style:text-properties fo:font-size="14pt" style:font-size-asian="14pt" style:font-size-complex="14pt"/>
    </style:style>
    <style:style style:name="MP2" style:family="paragraph">
      <loext:graphic-properties draw:fill="none" draw:fill-color="#ffffff"/>
      <style:text-properties fo:font-size="14pt" style:font-size-asian="14pt" style:font-size-complex="14pt"/>
    </style:style>
    <style:style style:name="MP3" style:family="paragraph">
      <style:paragraph-properties fo:text-align="end"/>
      <style:text-properties fo:font-size="14pt" style:font-size-asian="14pt" style:font-size-complex="14pt"/>
    </style:style>
    <style:style style:name="MP4" style:family="paragraph">
      <loext:graphic-properties draw:fill="none" draw:fill-color="#ffffff"/>
      <style:paragraph-properties fo:text-align="end"/>
      <style:text-properties fo:font-size="14pt" style:font-size-asian="14pt" style:font-size-complex="14pt"/>
    </style:style>
    <style:style style:name="MP5" style:family="paragraph">
      <style:paragraph-properties fo:margin-left="0cm" fo:margin-right="0cm" fo:margin-top="0cm" fo:margin-bottom="0cm" fo:line-height="100%" fo:text-align="center" fo:text-indent="0cm" style:writing-mode="lr-tb"/>
      <style:text-properties fo:font-size="35pt"/>
    </style:style>
    <style:style style:name="MP6" style:family="paragraph">
      <loext:graphic-properties draw:fill="none"/>
      <style:paragraph-properties fo:text-align="start" style:font-independent-line-spacing="true"/>
      <style:text-properties fo:font-size="35pt"/>
    </style:style>
    <style:style style:name="MP7" style:family="paragraph">
      <style:paragraph-properties fo:margin-left="0cm" fo:margin-right="0cm" fo:margin-top="0cm" fo:margin-bottom="0cm" fo:line-height="100%" fo:text-align="center" fo:text-indent="0cm" style:writing-mode="lr-tb"/>
      <style:text-properties fo:font-size="65pt"/>
    </style:style>
    <style:style style:name="MP8" style:family="paragraph">
      <loext:graphic-properties draw:fill="none"/>
      <style:paragraph-properties fo:text-align="start" style:font-independent-line-spacing="true"/>
      <style:text-properties fo:font-size="65pt"/>
    </style:style>
    <style:style style:name="MT1" style:family="text">
      <style:text-properties fo:font-variant="normal" fo:text-transform="none" fo:color="#ffffff" style:text-line-through-style="none" style:text-line-through-type="none" style:text-position="0% 100%" style:font-name="Mulish Black" fo:font-size="35pt" fo:letter-spacing="normal" fo:font-style="normal" style:text-underline-style="none" fo:font-weight="normal" style:font-name-asian="Mulish Black" style:font-size-asian="35pt" style:font-style-asian="normal" style:font-weight-asian="normal" style:font-name-complex="Mulish Black" style:font-size-complex="35pt" style:font-style-complex="normal" style:font-weight-complex="normal"/>
    </style:style>
    <style:style style:name="MT2" style:family="text">
      <style:text-properties fo:font-variant="normal" fo:text-transform="none" fo:color="#ffffff" style:text-line-through-style="none" style:text-line-through-type="none" style:text-position="0% 100%" style:font-name="Mulish Black" fo:font-size="65pt" fo:letter-spacing="normal" fo:font-style="normal" style:text-underline-style="none" fo:font-weight="normal" style:font-name-asian="Mulish Black" style:font-size-asian="65pt" style:font-style-asian="normal" style:font-weight-asian="normal" style:font-name-complex="Mulish Black" style:font-size-complex="65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3">
      <text:list-level-style-number text:level="1" style:num-format="">
        <style:list-level-properties text:min-label-width="0.6cm"/>
        <style:text-properties fo:color="#307466"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4">
      <text:list-level-style-number text:level="1" style:num-format="">
        <style:list-level-properties text:min-label-width="0.6cm"/>
        <style:text-properties fo:color="#ffffff"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draw:frame draw:style-name="Mgr1" draw:text-style-name="MP2" draw:layer="backgroundobjects" svg:width="9.113cm" svg:height="1.484cm" svg:x="0cm" svg:y="0cm" presentation:class="header">
        <draw:text-box>
          <text:p text:style-name="MP1">
            <presentation:header/>
          </text:p>
        </draw:text-box>
      </draw:frame>
      <draw:frame draw:style-name="Mgr1" draw:text-style-name="MP4" draw:layer="backgroundobjects" svg:width="9.113cm" svg:height="1.484cm" svg:x="11.886cm" svg:y="0cm" presentation:class="date-time">
        <draw:text-box>
          <text:p text:style-name="MP3">
            <presentation:date-time/>
          </text:p>
        </draw:text-box>
      </draw:frame>
      <draw:frame draw:style-name="Mgr2" draw:text-style-name="MP2" draw:layer="backgroundobjects" svg:width="9.113cm" svg:height="1.484cm" svg:x="0cm" svg:y="28.215cm" presentation:class="footer">
        <draw:text-box>
          <text:p text:style-name="MP1">
            <presentation:footer/>
          </text:p>
        </draw:text-box>
      </draw:frame>
      <draw:frame draw:style-name="Mgr2" draw:text-style-name="MP4" draw:layer="backgroundobjects" svg:width="9.113cm" svg:height="1.484cm" svg:x="11.886cm" svg:y="28.215cm" presentation:class="page-number">
        <draw:text-box>
          <text:p text:style-name="MP3">
            <text:page-number>&lt;number&gt;</text:page-number>
          </text:p>
        </draw:text-box>
      </draw:frame>
    </style:handout-master>
    <style:master-page style:name="TITLE" style:page-layout-name="PM1" draw:style-name="Mdp1">
      <draw:frame draw:name="Google Shape;9;p2" presentation:style-name="TITLE-title" draw:layer="backgroundobjects" svg:width="14.484cm" svg:height="8.135cm" svg:x="1.558cm" svg:y="2.75cm" presentation:class="title" presentation:placeholder="true" presentation:user-transformed="true">
        <draw:text-box/>
      </draw:frame>
      <draw:frame draw:name="Google Shape;11;p2" presentation:style-name="TITLE-outline1" draw:layer="backgroundobjects" svg:width="12.784cm" svg:height="14.287cm" svg:x="12.615cm" svg:y="0cm" presentation:class="outline" presentation:placeholder="true" presentation:user-transformed="true">
        <draw:text-box/>
      </draw:frame>
      <presentation:notes style:page-layout-name="PM2">
        <draw:page-thumbnail presentation:style-name="TITLE-title" draw:layer="backgroundobjects" svg:width="19.798cm" svg:height="11.136cm" svg:x="0.6cm" svg:y="2.257cm" presentation:class="page"/>
        <draw:frame presentation:style-name="TITLE-notes" draw:layer="backgroundobjects" svg:width="16.799cm" svg:height="13.364cm" svg:x="2.1cm" svg:y="14.107cm" presentation:class="notes" presentation:placeholder="true">
          <draw:text-box/>
        </draw:frame>
        <draw:frame presentation:style-name="Mpr1" draw:text-style-name="MP2" draw:layer="backgroundobjects" svg:width="9.113cm" svg:height="1.484cm" svg:x="0cm" svg:y="0cm" presentation:class="header">
          <draw:text-box>
            <text:p text:style-name="MP1">
              <presentation:header/>
            </text:p>
          </draw:text-box>
        </draw:frame>
        <draw:frame presentation:style-name="Mpr1" draw:text-style-name="MP4" draw:layer="backgroundobjects" svg:width="9.113cm" svg:height="1.484cm" svg:x="11.886cm" svg:y="0cm" presentation:class="date-time">
          <draw:text-box>
            <text:p text:style-name="MP3">
              <presentation:date-time/>
            </text:p>
          </draw:text-box>
        </draw:frame>
        <draw:frame presentation:style-name="Mpr2" draw:text-style-name="MP2" draw:layer="backgroundobjects" svg:width="9.113cm" svg:height="1.484cm" svg:x="0cm" svg:y="28.215cm" presentation:class="footer">
          <draw:text-box>
            <text:p text:style-name="MP1">
              <presentation:footer/>
            </text:p>
          </draw:text-box>
        </draw:frame>
        <draw:frame presentation:style-name="Mpr2" draw:text-style-name="MP4" draw:layer="backgroundobjects" svg:width="9.113cm" svg:height="1.484cm" svg:x="11.886cm" svg:y="28.215cm" presentation:class="page-number">
          <draw:text-box>
            <text:p text:style-name="MP3">
              <text:page-number>&lt;number&gt;</text:page-number>
            </text:p>
          </draw:text-box>
        </draw:frame>
      </presentation:notes>
    </style:master-page>
    <style:master-page style:name="BLANK_5f_1_5f_1_5f_1_5f_1_5f_1_5f_1" style:display-name="BLANK_1_1_1_1_1_1" style:page-layout-name="PM1" draw:style-name="Mdp1">
      <draw:frame draw:name="Google Shape;70;p18" presentation:style-name="BLANK_5f_1_5f_1_5f_1_5f_1_5f_1_5f_1-title" draw:layer="backgroundobjects" svg:width="21.399cm" svg:height="1.59cm" svg:x="2cm" svg:y="1.236cm" presentation:class="title" presentation:placeholder="true" presentation:user-transformed="true">
        <draw:text-box/>
      </draw:frame>
      <draw:frame draw:name="Google Shape;76;p18" presentation:style-name="Mpr3" draw:text-style-name="MP6" draw:layer="backgroundobjects" svg:width="2.04cm" svg:height="1.242cm" svg:x="4.182cm" svg:y="3.947cm" presentation:class="title" presentation:user-transformed="true">
        <draw:text-box>
          <text:p text:style-name="MP5">
            <text:span text:style-name="MT1">xx%</text:span>
          </text:p>
        </draw:text-box>
      </draw:frame>
      <draw:frame draw:name="Google Shape;77;p18" presentation:style-name="Mpr3" draw:text-style-name="MP6" draw:layer="backgroundobjects" svg:width="2.04cm" svg:height="1.242cm" svg:x="7.931cm" svg:y="8.987cm" presentation:class="title" presentation:user-transformed="true">
        <draw:text-box>
          <text:p text:style-name="MP5">
            <text:span text:style-name="MT1">xx%</text:span>
          </text:p>
        </draw:text-box>
      </draw:frame>
      <draw:frame draw:name="Google Shape;78;p18" presentation:style-name="Mpr3" draw:text-style-name="MP6" draw:layer="backgroundobjects" svg:width="2.04cm" svg:height="1.242cm" svg:x="11.68cm" svg:y="3.947cm" presentation:class="title" presentation:user-transformed="true">
        <draw:text-box>
          <text:p text:style-name="MP5">
            <text:span text:style-name="MT1">xx%</text:span>
          </text:p>
        </draw:text-box>
      </draw:frame>
      <draw:frame draw:name="Google Shape;79;p18" presentation:style-name="Mpr3" draw:text-style-name="MP6" draw:layer="backgroundobjects" svg:width="2.04cm" svg:height="1.242cm" svg:x="15.429cm" svg:y="8.987cm" presentation:class="title" presentation:user-transformed="true">
        <draw:text-box>
          <text:p text:style-name="MP5">
            <text:span text:style-name="MT1">xx%</text:span>
          </text:p>
        </draw:text-box>
      </draw:frame>
      <draw:frame draw:name="Google Shape;80;p18" presentation:style-name="Mpr3" draw:text-style-name="MP6" draw:layer="backgroundobjects" svg:width="2.04cm" svg:height="1.242cm" svg:x="19.178cm" svg:y="3.947cm" presentation:class="title" presentation:user-transformed="true">
        <draw:text-box>
          <text:p text:style-name="MP5">
            <text:span text:style-name="MT1">xx%</text:span>
          </text:p>
        </draw:text-box>
      </draw:frame>
      <draw:frame presentation:style-name="BLANK_5f_1_5f_1_5f_1_5f_1_5f_1_5f_1-outline1" draw:layer="backgroundobjects" svg:width="22.859cm" svg:height="8.286cm" svg:x="1.27cm" svg:y="3.343cm" presentation:class="outline" presentation:placeholder="true">
        <draw:text-box/>
      </draw:frame>
      <presentation:notes style:page-layout-name="PM2">
        <draw:page-thumbnail presentation:style-name="BLANK_5f_1_5f_1_5f_1_5f_1_5f_1_5f_1-title" draw:layer="backgroundobjects" svg:width="16.931cm" svg:height="9.524cm" svg:x="1.059cm" svg:y="1.93cm" presentation:class="page"/>
        <draw:frame presentation:style-name="BLANK_5f_1_5f_1_5f_1_5f_1_5f_1_5f_1-notes" draw:layer="backgroundobjects" svg:width="15.239cm" svg:height="11.429cm" svg:x="1.905cm" svg:y="12.065cm" presentation:class="notes" presentation:placeholder="true">
          <draw:text-box/>
        </draw:frame>
        <draw:frame presentation:style-name="Mpr4" draw:text-style-name="MP2" draw:layer="backgroundobjects" svg:width="8.266cm" svg:height="1.269cm" svg:x="0cm" svg:y="0cm" presentation:class="header">
          <draw:text-box>
            <text:p text:style-name="MP1">
              <presentation:header/>
            </text:p>
          </draw:text-box>
        </draw:frame>
        <draw:frame presentation:style-name="Mpr4" draw:text-style-name="MP4" draw:layer="backgroundobjects" svg:width="8.266cm" svg:height="1.269cm" svg:x="10.783cm" svg:y="0cm" presentation:class="date-time">
          <draw:text-box>
            <text:p text:style-name="MP3">
              <presentation:date-time/>
            </text:p>
          </draw:text-box>
        </draw:frame>
        <draw:frame presentation:style-name="Mpr5" draw:text-style-name="MP2" draw:layer="backgroundobjects" svg:width="8.266cm" svg:height="1.269cm" svg:x="0cm" svg:y="24.13cm" presentation:class="footer">
          <draw:text-box>
            <text:p text:style-name="MP1">
              <presentation:footer/>
            </text:p>
          </draw:text-box>
        </draw:frame>
        <draw:frame presentation:style-name="Mpr5" draw:text-style-name="MP4" draw:layer="backgroundobjects" svg:width="8.266cm" svg:height="1.269cm" svg:x="10.783cm" svg:y="24.13cm" presentation:class="page-number">
          <draw:text-box>
            <text:p text:style-name="MP3">
              <text:page-number>&lt;number&gt;</text:page-number>
            </text:p>
          </draw:text-box>
        </draw:frame>
      </presentation:notes>
    </style:master-page>
    <style:master-page style:name="SECTION_5f_HEADER" style:display-name="SECTION_HEADER" style:page-layout-name="PM1" draw:style-name="Mdp1">
      <draw:frame draw:name="Google Shape;13;p3" presentation:style-name="SECTION_5f_HEADER-outline1" draw:layer="backgroundobjects" svg:width="25.399cm" svg:height="14.287cm" svg:x="0cm" svg:y="0cm" presentation:class="outline" presentation:placeholder="true" presentation:user-transformed="true">
        <draw:text-box/>
      </draw:frame>
      <draw:frame draw:name="Google Shape;14;p3" presentation:style-name="SECTION_5f_HEADER-title" draw:layer="backgroundobjects" svg:width="14.554cm" svg:height="2.337cm" svg:x="1.981cm" svg:y="9.656cm" presentation:class="title" presentation:placeholder="true" presentation:user-transformed="true">
        <draw:text-box/>
      </draw:frame>
      <draw:frame draw:name="Google Shape;15;p3" presentation:style-name="Mpr6" draw:text-style-name="MP8" draw:layer="backgroundobjects" svg:width="3.518cm" svg:height="2.337cm" svg:x="1.524cm" svg:y="1.527cm" presentation:class="title" presentation:user-transformed="true">
        <draw:text-box>
          <text:p text:style-name="MP7">
            <text:span text:style-name="MT2">xx%</text:span>
          </text:p>
        </draw:text-box>
      </draw:frame>
      <presentation:notes style:page-layout-name="PM2">
        <draw:page-thumbnail presentation:style-name="SECTION_5f_HEADER-title" draw:layer="backgroundobjects" svg:width="16.931cm" svg:height="9.524cm" svg:x="1.059cm" svg:y="1.93cm" presentation:class="page"/>
        <draw:frame presentation:style-name="SECTION_5f_HEADER-notes" draw:layer="backgroundobjects" svg:width="15.239cm" svg:height="11.429cm" svg:x="1.905cm" svg:y="12.065cm" presentation:class="notes" presentation:placeholder="true">
          <draw:text-box/>
        </draw:frame>
        <draw:frame presentation:style-name="Mpr7" draw:text-style-name="MP2" draw:layer="backgroundobjects" svg:width="8.266cm" svg:height="1.269cm" svg:x="0cm" svg:y="0cm" presentation:class="header">
          <draw:text-box>
            <text:p text:style-name="MP1">
              <presentation:header/>
            </text:p>
          </draw:text-box>
        </draw:frame>
        <draw:frame presentation:style-name="Mpr7" draw:text-style-name="MP4" draw:layer="backgroundobjects" svg:width="8.266cm" svg:height="1.269cm" svg:x="10.783cm" svg:y="0cm" presentation:class="date-time">
          <draw:text-box>
            <text:p text:style-name="MP3">
              <presentation:date-time/>
            </text:p>
          </draw:text-box>
        </draw:frame>
        <draw:frame presentation:style-name="Mpr8" draw:text-style-name="MP2" draw:layer="backgroundobjects" svg:width="8.266cm" svg:height="1.269cm" svg:x="0cm" svg:y="24.13cm" presentation:class="footer">
          <draw:text-box>
            <text:p text:style-name="MP1">
              <presentation:footer/>
            </text:p>
          </draw:text-box>
        </draw:frame>
        <draw:frame presentation:style-name="Mpr8" draw:text-style-name="MP4" draw:layer="backgroundobjects" svg:width="8.266cm" svg:height="1.269cm" svg:x="10.783cm" svg:y="24.13cm" presentation:class="page-number">
          <draw:text-box>
            <text:p text:style-name="MP3">
              <text:page-number>&lt;number&gt;</text:page-number>
            </text:p>
          </draw:text-box>
        </draw:frame>
      </presentation:notes>
    </style:master-page>
    <style:master-page style:name="ONE_5f_COLUMN_5f_TEXT" style:display-name="ONE_COLUMN_TEXT" style:page-layout-name="PM1" draw:style-name="Mdp1">
      <draw:frame draw:name="Google Shape;31;p7" presentation:style-name="ONE_5f_COLUMN_5f_TEXT-title" draw:layer="backgroundobjects" svg:width="12.902cm" svg:height="1.59cm" svg:x="10.937cm" svg:y="5.088cm" presentation:class="title" presentation:placeholder="true" presentation:user-transformed="true">
        <draw:text-box/>
      </draw:frame>
      <draw:frame presentation:style-name="ONE_5f_COLUMN_5f_TEXT-outline1" draw:layer="backgroundobjects" svg:width="22.859cm" svg:height="8.286cm" svg:x="1.27cm" svg:y="3.343cm" presentation:class="outline" presentation:placeholder="true">
        <draw:text-box/>
      </draw:frame>
      <presentation:notes style:page-layout-name="PM2">
        <draw:page-thumbnail presentation:style-name="ONE_5f_COLUMN_5f_TEXT-title" draw:layer="backgroundobjects" svg:width="16.931cm" svg:height="9.524cm" svg:x="1.059cm" svg:y="1.93cm" presentation:class="page"/>
        <draw:frame presentation:style-name="ONE_5f_COLUMN_5f_TEXT-notes" draw:layer="backgroundobjects" svg:width="15.239cm" svg:height="11.429cm" svg:x="1.905cm" svg:y="12.065cm" presentation:class="notes" presentation:placeholder="true">
          <draw:text-box/>
        </draw:frame>
        <draw:frame presentation:style-name="Mpr9" draw:text-style-name="MP2" draw:layer="backgroundobjects" svg:width="8.266cm" svg:height="1.269cm" svg:x="0cm" svg:y="0cm" presentation:class="header">
          <draw:text-box>
            <text:p text:style-name="MP1">
              <presentation:header/>
            </text:p>
          </draw:text-box>
        </draw:frame>
        <draw:frame presentation:style-name="Mpr9" draw:text-style-name="MP4" draw:layer="backgroundobjects" svg:width="8.266cm" svg:height="1.269cm" svg:x="10.783cm" svg:y="0cm" presentation:class="date-time">
          <draw:text-box>
            <text:p text:style-name="MP3">
              <presentation:date-time/>
            </text:p>
          </draw:text-box>
        </draw:frame>
        <draw:frame presentation:style-name="Mpr10" draw:text-style-name="MP2" draw:layer="backgroundobjects" svg:width="8.266cm" svg:height="1.269cm" svg:x="0cm" svg:y="24.13cm" presentation:class="footer">
          <draw:text-box>
            <text:p text:style-name="MP1">
              <presentation:footer/>
            </text:p>
          </draw:text-box>
        </draw:frame>
        <draw:frame presentation:style-name="Mpr10" draw:text-style-name="MP4" draw:layer="backgroundobjects" svg:width="8.266cm" svg:height="1.269cm" svg:x="10.783cm" svg:y="24.13cm" presentation:class="page-number">
          <draw:text-box>
            <text:p text:style-name="MP3">
              <text:page-number>&lt;number&gt;</text:page-number>
            </text:p>
          </draw:text-box>
        </draw:frame>
      </presentation:notes>
    </style:master-page>
    <style:master-page style:name="TITLE_5f_AND_5f_TWO_5f_COLUMNS_5f_1_5f_1" style:display-name="TITLE_AND_TWO_COLUMNS_1_1" style:page-layout-name="PM1" draw:style-name="Mdp1">
      <draw:frame draw:name="Google Shape;116;p25" presentation:style-name="TITLE_5f_AND_5f_TWO_5f_COLUMNS_5f_1_5f_1-outline1" draw:layer="backgroundobjects" svg:width="8.375cm" svg:height="14.287cm" svg:x="0cm" svg:y="0cm" presentation:class="outline" presentation:placeholder="true" presentation:user-transformed="true">
        <draw:text-box/>
      </draw:frame>
      <draw:frame draw:name="Google Shape;117;p25" presentation:style-name="TITLE_5f_AND_5f_TWO_5f_COLUMNS_5f_1_5f_1-title" draw:layer="backgroundobjects" svg:width="15.181cm" svg:height="1.59cm" svg:x="8.34cm" svg:y="2.392cm" presentation:class="title" presentation:placeholder="true" presentation:user-transformed="true">
        <draw:text-box/>
      </draw:frame>
      <presentation:notes style:page-layout-name="PM2">
        <draw:page-thumbnail presentation:style-name="TITLE_5f_AND_5f_TWO_5f_COLUMNS_5f_1_5f_1-title" draw:layer="backgroundobjects" svg:width="16.931cm" svg:height="9.524cm" svg:x="1.059cm" svg:y="1.93cm" presentation:class="page"/>
        <draw:frame presentation:style-name="TITLE_5f_AND_5f_TWO_5f_COLUMNS_5f_1_5f_1-notes" draw:layer="backgroundobjects" svg:width="15.239cm" svg:height="11.429cm" svg:x="1.905cm" svg:y="12.065cm" presentation:class="notes" presentation:placeholder="true">
          <draw:text-box/>
        </draw:frame>
        <draw:frame presentation:style-name="Mpr11" draw:text-style-name="MP2" draw:layer="backgroundobjects" svg:width="8.266cm" svg:height="1.269cm" svg:x="0cm" svg:y="0cm" presentation:class="header">
          <draw:text-box>
            <text:p text:style-name="MP1">
              <presentation:header/>
            </text:p>
          </draw:text-box>
        </draw:frame>
        <draw:frame presentation:style-name="Mpr11" draw:text-style-name="MP4" draw:layer="backgroundobjects" svg:width="8.266cm" svg:height="1.269cm" svg:x="10.783cm" svg:y="0cm" presentation:class="date-time">
          <draw:text-box>
            <text:p text:style-name="MP3">
              <presentation:date-time/>
            </text:p>
          </draw:text-box>
        </draw:frame>
        <draw:frame presentation:style-name="Mpr12" draw:text-style-name="MP2" draw:layer="backgroundobjects" svg:width="8.266cm" svg:height="1.269cm" svg:x="0cm" svg:y="24.13cm" presentation:class="footer">
          <draw:text-box>
            <text:p text:style-name="MP1">
              <presentation:footer/>
            </text:p>
          </draw:text-box>
        </draw:frame>
        <draw:frame presentation:style-name="Mpr12" draw:text-style-name="MP4" draw:layer="backgroundobjects" svg:width="8.266cm" svg:height="1.269cm" svg:x="10.783cm" svg:y="24.13cm" presentation:class="page-number">
          <draw:text-box>
            <text:p text:style-name="MP3">
              <text:page-number>&lt;number&gt;</text:page-number>
            </text:p>
          </draw:text-box>
        </draw:frame>
      </presentation:notes>
    </style:master-page>
    <style:master-page style:name="MAIN_5f_POINT" style:display-name="MAIN_POINT" style:page-layout-name="PM1" draw:style-name="Mdp1">
      <draw:frame draw:name="Google Shape;34;p8" presentation:style-name="MAIN_5f_POINT-title" draw:layer="backgroundobjects" svg:width="14.764cm" svg:height="6.307cm" svg:x="5.318cm" svg:y="0.614cm" presentation:class="title" presentation:placeholder="true" presentation:user-transformed="true">
        <draw:text-box/>
      </draw:frame>
      <draw:frame draw:name="Google Shape;35;p8" presentation:style-name="MAIN_5f_POINT-outline1" draw:layer="backgroundobjects" svg:width="25.399cm" svg:height="8.093cm" svg:x="0cm" svg:y="6.193cm" presentation:class="outline" presentation:placeholder="true" presentation:user-transformed="true">
        <draw:text-box/>
      </draw:frame>
      <presentation:notes style:page-layout-name="PM2">
        <draw:page-thumbnail presentation:style-name="MAIN_5f_POINT-title" draw:layer="backgroundobjects" svg:width="16.931cm" svg:height="9.524cm" svg:x="1.059cm" svg:y="1.93cm" presentation:class="page"/>
        <draw:frame presentation:style-name="MAIN_5f_POINT-notes" draw:layer="backgroundobjects" svg:width="15.239cm" svg:height="11.429cm" svg:x="1.905cm" svg:y="12.065cm" presentation:class="notes" presentation:placeholder="true">
          <draw:text-box/>
        </draw:frame>
        <draw:frame presentation:style-name="Mpr13" draw:text-style-name="MP2" draw:layer="backgroundobjects" svg:width="8.266cm" svg:height="1.269cm" svg:x="0cm" svg:y="0cm" presentation:class="header">
          <draw:text-box>
            <text:p text:style-name="MP1">
              <presentation:header/>
            </text:p>
          </draw:text-box>
        </draw:frame>
        <draw:frame presentation:style-name="Mpr13" draw:text-style-name="MP4" draw:layer="backgroundobjects" svg:width="8.266cm" svg:height="1.269cm" svg:x="10.783cm" svg:y="0cm" presentation:class="date-time">
          <draw:text-box>
            <text:p text:style-name="MP3">
              <presentation:date-time/>
            </text:p>
          </draw:text-box>
        </draw:frame>
        <draw:frame presentation:style-name="Mpr14" draw:text-style-name="MP2" draw:layer="backgroundobjects" svg:width="8.266cm" svg:height="1.269cm" svg:x="0cm" svg:y="24.13cm" presentation:class="footer">
          <draw:text-box>
            <text:p text:style-name="MP1">
              <presentation:footer/>
            </text:p>
          </draw:text-box>
        </draw:frame>
        <draw:frame presentation:style-name="Mpr14" draw:text-style-name="MP4" draw:layer="backgroundobjects" svg:width="8.266cm" svg:height="1.269cm" svg:x="10.783cm" svg:y="24.13cm" presentation:class="page-number">
          <draw:text-box>
            <text:p text:style-name="MP3">
              <text:page-number>&lt;number&gt;</text:page-number>
            </text:p>
          </draw:text-box>
        </draw:frame>
      </presentation:notes>
    </style:master-page>
    <style:master-page style:name="CUSTOM_5f_6_5f_1" style:display-name="CUSTOM_6_1" style:page-layout-name="PM1" draw:style-name="Mdp1">
      <draw:frame draw:name="Google Shape;62;p17" presentation:style-name="CUSTOM_5f_6_5f_1-title" draw:layer="backgroundobjects" svg:width="21.399cm" svg:height="1.59cm" svg:x="2cm" svg:y="1.236cm" presentation:class="title" presentation:placeholder="true" presentation:user-transformed="true">
        <draw:text-box/>
      </draw:frame>
      <draw:frame presentation:style-name="CUSTOM_5f_6_5f_1-outline1" draw:layer="backgroundobjects" svg:width="22.859cm" svg:height="8.286cm" svg:x="1.27cm" svg:y="3.343cm" presentation:class="outline" presentation:placeholder="true">
        <draw:text-box/>
      </draw:frame>
      <presentation:notes style:page-layout-name="PM2">
        <draw:page-thumbnail presentation:style-name="CUSTOM_5f_6_5f_1-title" draw:layer="backgroundobjects" svg:width="16.931cm" svg:height="9.524cm" svg:x="1.059cm" svg:y="1.93cm" presentation:class="page"/>
        <draw:frame presentation:style-name="CUSTOM_5f_6_5f_1-notes" draw:layer="backgroundobjects" svg:width="15.239cm" svg:height="11.429cm" svg:x="1.905cm" svg:y="12.065cm" presentation:class="notes" presentation:placeholder="true">
          <draw:text-box/>
        </draw:frame>
        <draw:frame presentation:style-name="Mpr15" draw:text-style-name="MP2" draw:layer="backgroundobjects" svg:width="8.266cm" svg:height="1.269cm" svg:x="0cm" svg:y="0cm" presentation:class="header">
          <draw:text-box>
            <text:p text:style-name="MP1">
              <presentation:header/>
            </text:p>
          </draw:text-box>
        </draw:frame>
        <draw:frame presentation:style-name="Mpr15" draw:text-style-name="MP4" draw:layer="backgroundobjects" svg:width="8.266cm" svg:height="1.269cm" svg:x="10.783cm" svg:y="0cm" presentation:class="date-time">
          <draw:text-box>
            <text:p text:style-name="MP3">
              <presentation:date-time/>
            </text:p>
          </draw:text-box>
        </draw:frame>
        <draw:frame presentation:style-name="Mpr16" draw:text-style-name="MP2" draw:layer="backgroundobjects" svg:width="8.266cm" svg:height="1.269cm" svg:x="0cm" svg:y="24.13cm" presentation:class="footer">
          <draw:text-box>
            <text:p text:style-name="MP1">
              <presentation:footer/>
            </text:p>
          </draw:text-box>
        </draw:frame>
        <draw:frame presentation:style-name="Mpr16" draw:text-style-name="MP4" draw:layer="backgroundobjects" svg:width="8.266cm" svg:height="1.269cm" svg:x="10.783cm" svg:y="24.13cm" presentation:class="page-number">
          <draw:text-box>
            <text:p text:style-name="MP3">
              <text:page-number>&lt;number&gt;</text:page-number>
            </text:p>
          </draw:text-box>
        </draw:frame>
      </presentation:notes>
    </style:master-page>
    <style:master-page style:name="CUSTOM_5f_4_5f_1" style:display-name="CUSTOM_4_1" style:page-layout-name="PM1" draw:style-name="Mdp1">
      <draw:frame draw:name="Google Shape;105;p23" presentation:style-name="CUSTOM_5f_4_5f_1-title" draw:layer="backgroundobjects" svg:width="21.437cm" svg:height="1.59cm" svg:x="1.981cm" svg:y="1.236cm" presentation:class="title" presentation:placeholder="true" presentation:user-transformed="true">
        <draw:text-box/>
      </draw:frame>
      <draw:frame draw:name="Google Shape;108;p23" presentation:style-name="CUSTOM_5f_4_5f_1-outline1" draw:layer="backgroundobjects" svg:width="15.52cm" svg:height="14.287cm" svg:x="9.879cm" svg:y="0cm" presentation:class="outline" presentation:placeholder="true" presentation:user-transformed="true">
        <draw:text-box/>
      </draw:frame>
      <presentation:notes style:page-layout-name="PM2">
        <draw:page-thumbnail presentation:style-name="CUSTOM_5f_4_5f_1-title" draw:layer="backgroundobjects" svg:width="16.931cm" svg:height="9.524cm" svg:x="1.059cm" svg:y="1.93cm" presentation:class="page"/>
        <draw:frame presentation:style-name="CUSTOM_5f_4_5f_1-notes" draw:layer="backgroundobjects" svg:width="15.239cm" svg:height="11.429cm" svg:x="1.905cm" svg:y="12.065cm" presentation:class="notes" presentation:placeholder="true">
          <draw:text-box/>
        </draw:frame>
        <draw:frame presentation:style-name="Mpr17" draw:text-style-name="MP2" draw:layer="backgroundobjects" svg:width="8.266cm" svg:height="1.269cm" svg:x="0cm" svg:y="0cm" presentation:class="header">
          <draw:text-box>
            <text:p text:style-name="MP1">
              <presentation:header/>
            </text:p>
          </draw:text-box>
        </draw:frame>
        <draw:frame presentation:style-name="Mpr17" draw:text-style-name="MP4" draw:layer="backgroundobjects" svg:width="8.266cm" svg:height="1.269cm" svg:x="10.783cm" svg:y="0cm" presentation:class="date-time">
          <draw:text-box>
            <text:p text:style-name="MP3">
              <presentation:date-time/>
            </text:p>
          </draw:text-box>
        </draw:frame>
        <draw:frame presentation:style-name="Mpr18" draw:text-style-name="MP2" draw:layer="backgroundobjects" svg:width="8.266cm" svg:height="1.269cm" svg:x="0cm" svg:y="24.13cm" presentation:class="footer">
          <draw:text-box>
            <text:p text:style-name="MP1">
              <presentation:footer/>
            </text:p>
          </draw:text-box>
        </draw:frame>
        <draw:frame presentation:style-name="Mpr18" draw:text-style-name="MP4" draw:layer="backgroundobjects" svg:width="8.266cm" svg:height="1.269cm" svg:x="10.783cm" svg:y="24.13cm" presentation:class="page-number">
          <draw:text-box>
            <text:p text:style-name="MP3">
              <text:page-number>&lt;number&gt;</text:page-number>
            </text:p>
          </draw:text-box>
        </draw:frame>
      </presentation:notes>
    </style:master-page>
    <style:master-page style:name="CUSTOM" style:page-layout-name="PM1" draw:style-name="Mdp1">
      <draw:frame draw:name="Google Shape;91;p20" presentation:style-name="CUSTOM-title" draw:layer="backgroundobjects" svg:width="12.052cm" svg:height="4.998cm" svg:x="12.04cm" svg:y="3.234cm" presentation:class="title" presentation:placeholder="true" presentation:user-transformed="true">
        <draw:text-box/>
      </draw:frame>
      <draw:frame draw:name="Google Shape;93;p20" presentation:style-name="CUSTOM-outline1" draw:layer="backgroundobjects" svg:width="8.915cm" svg:height="8.913cm" svg:x="1.981cm" svg:y="2.687cm" presentation:class="outline" presentation:placeholder="true" presentation:user-transformed="true">
        <draw:text-box/>
      </draw:frame>
      <presentation:notes style:page-layout-name="PM2">
        <draw:page-thumbnail presentation:style-name="CUSTOM-title" draw:layer="backgroundobjects" svg:width="16.931cm" svg:height="9.524cm" svg:x="1.059cm" svg:y="1.93cm" presentation:class="page"/>
        <draw:frame presentation:style-name="CUSTOM-notes" draw:layer="backgroundobjects" svg:width="15.239cm" svg:height="11.429cm" svg:x="1.905cm" svg:y="12.065cm" presentation:class="notes" presentation:placeholder="true">
          <draw:text-box/>
        </draw:frame>
        <draw:frame presentation:style-name="Mpr19" draw:text-style-name="MP2" draw:layer="backgroundobjects" svg:width="8.266cm" svg:height="1.269cm" svg:x="0cm" svg:y="0cm" presentation:class="header">
          <draw:text-box>
            <text:p text:style-name="MP1">
              <presentation:header/>
            </text:p>
          </draw:text-box>
        </draw:frame>
        <draw:frame presentation:style-name="Mpr19" draw:text-style-name="MP4" draw:layer="backgroundobjects" svg:width="8.266cm" svg:height="1.269cm" svg:x="10.783cm" svg:y="0cm" presentation:class="date-time">
          <draw:text-box>
            <text:p text:style-name="MP3">
              <presentation:date-time/>
            </text:p>
          </draw:text-box>
        </draw:frame>
        <draw:frame presentation:style-name="Mpr20" draw:text-style-name="MP2" draw:layer="backgroundobjects" svg:width="8.266cm" svg:height="1.269cm" svg:x="0cm" svg:y="24.13cm" presentation:class="footer">
          <draw:text-box>
            <text:p text:style-name="MP1">
              <presentation:footer/>
            </text:p>
          </draw:text-box>
        </draw:frame>
        <draw:frame presentation:style-name="Mpr20" draw:text-style-name="MP4" draw:layer="backgroundobjects" svg:width="8.266cm" svg:height="1.269cm" svg:x="10.783cm" svg:y="24.13cm" presentation:class="page-number">
          <draw:text-box>
            <text:p text:style-name="MP3">
              <text:page-number>&lt;number&gt;</text:page-number>
            </text:p>
          </draw:text-box>
        </draw:frame>
      </presentation:notes>
    </style:master-page>
  </office:master-styles>
</office:document-styles>
</file>