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54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543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d078757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d078757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d07875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bd07875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d07875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d07875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d078757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bd078757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2100"/>
            <a:ext cx="32289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5325" y="1098200"/>
            <a:ext cx="316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rgbClr val="6AA84F"/>
                </a:solidFill>
              </a:rPr>
              <a:t>SLOGAN</a:t>
            </a:r>
            <a:endParaRPr sz="2600">
              <a:solidFill>
                <a:srgbClr val="6AA84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5325" y="1986750"/>
            <a:ext cx="316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rgbClr val="6AA84F"/>
                </a:solidFill>
              </a:rPr>
              <a:t>view work</a:t>
            </a:r>
            <a:endParaRPr sz="2600">
              <a:solidFill>
                <a:srgbClr val="6AA84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00" y="388800"/>
            <a:ext cx="571500" cy="5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6492025" y="388800"/>
            <a:ext cx="2139300" cy="420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AA84F"/>
                </a:solidFill>
              </a:rPr>
              <a:t>Home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Contact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2100"/>
            <a:ext cx="32289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575425" y="2843675"/>
            <a:ext cx="1972500" cy="156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Schubertstrasse. 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Neu-Isenburg 63263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Tel. +491423 123123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View Map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Work with us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info@mail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00" y="388800"/>
            <a:ext cx="571500" cy="5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537300" y="1132500"/>
            <a:ext cx="1523400" cy="28785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Development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719300" y="1132500"/>
            <a:ext cx="1523400" cy="2878500"/>
          </a:xfrm>
          <a:prstGeom prst="rect">
            <a:avLst/>
          </a:prstGeom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New media R&amp;D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7083300" y="1132500"/>
            <a:ext cx="1523400" cy="28785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Development SI 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4901300" y="1132500"/>
            <a:ext cx="1523400" cy="28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 / VR Contents IP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200" y="388800"/>
            <a:ext cx="571500" cy="5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482400" y="383973"/>
            <a:ext cx="2139300" cy="576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Project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2100"/>
            <a:ext cx="32289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00" y="388800"/>
            <a:ext cx="57150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45750"/>
            <a:ext cx="1745700" cy="14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8600" y="1445750"/>
            <a:ext cx="1745700" cy="14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500" y="1445750"/>
            <a:ext cx="1745700" cy="14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400" y="1445750"/>
            <a:ext cx="1745700" cy="14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57350"/>
            <a:ext cx="1745700" cy="14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8600" y="3157350"/>
            <a:ext cx="1745700" cy="14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500" y="3157350"/>
            <a:ext cx="1745700" cy="14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400" y="3157350"/>
            <a:ext cx="1745700" cy="140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6482400" y="383973"/>
            <a:ext cx="2139300" cy="576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Contact</a:t>
            </a:r>
            <a:r>
              <a:rPr lang="de">
                <a:solidFill>
                  <a:srgbClr val="6AA84F"/>
                </a:solidFill>
              </a:rPr>
              <a:t> 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2100"/>
            <a:ext cx="32289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00" y="388800"/>
            <a:ext cx="57150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1550"/>
            <a:ext cx="4101423" cy="3755626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7"/>
          <p:cNvSpPr txBox="1"/>
          <p:nvPr/>
        </p:nvSpPr>
        <p:spPr>
          <a:xfrm>
            <a:off x="4520400" y="1151550"/>
            <a:ext cx="4101300" cy="1354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Neu-Isenburg, Deutschland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63263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chemeClr val="dk1"/>
                </a:solidFill>
              </a:rPr>
              <a:t>Work with us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chemeClr val="dk1"/>
                </a:solidFill>
              </a:rPr>
              <a:t>info@mail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