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45b2ba76a3_0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245b2ba76a3_0_3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245b2ba76a3_0_3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45ba82f87a_2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45ba82f87a_2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45ba82f87a_2_9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245ba82f87a_2_9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45ba82f87a_2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45ba82f87a_2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45ba82f87a_2_1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45ba82f87a_2_1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45ba82f87a_2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45ba82f87a_2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45ba82f87a_2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45ba82f87a_2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45ba82f87a_2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45ba82f87a_2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45ba82f87a_2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45ba82f87a_2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45ba82f87a_2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45ba82f87a_2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45ba82f87a_2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45ba82f87a_2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bea71d6eb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bea71d6eb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45ba82f87a_2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45ba82f87a_2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45ba82f87a_2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45ba82f87a_2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bea71d6eb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bea71d6eb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bea71d6eb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bea71d6eb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bea71d6eb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bea71d6eb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45ba82f87a_2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45ba82f87a_2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5ba82f87a_2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45ba82f87a_2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45ba82f87a_2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45ba82f87a_2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45ba82f87a_2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45ba82f87a_2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 name="Google Shape;13;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7" name="Google Shape;17;p2"/>
          <p:cNvSpPr/>
          <p:nvPr/>
        </p:nvSpPr>
        <p:spPr>
          <a:xfrm>
            <a:off x="0"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8" name="Google Shape;18;p2"/>
          <p:cNvPicPr preferRelativeResize="0"/>
          <p:nvPr/>
        </p:nvPicPr>
        <p:blipFill rotWithShape="1">
          <a:blip r:embed="rId2">
            <a:alphaModFix/>
          </a:blip>
          <a:srcRect b="0" l="0" r="0" t="0"/>
          <a:stretch/>
        </p:blipFill>
        <p:spPr>
          <a:xfrm>
            <a:off x="729563" y="573592"/>
            <a:ext cx="927786" cy="927786"/>
          </a:xfrm>
          <a:prstGeom prst="rect">
            <a:avLst/>
          </a:prstGeom>
          <a:noFill/>
          <a:ln>
            <a:noFill/>
          </a:ln>
        </p:spPr>
      </p:pic>
      <p:sp>
        <p:nvSpPr>
          <p:cNvPr id="19" name="Google Shape;19;p2"/>
          <p:cNvSpPr/>
          <p:nvPr/>
        </p:nvSpPr>
        <p:spPr>
          <a:xfrm>
            <a:off x="729563" y="1919271"/>
            <a:ext cx="81900" cy="2115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0" name="Google Shape;20;p2"/>
          <p:cNvSpPr/>
          <p:nvPr/>
        </p:nvSpPr>
        <p:spPr>
          <a:xfrm>
            <a:off x="7741267" y="171773"/>
            <a:ext cx="496500" cy="5211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 name="Google Shape;21;p2"/>
          <p:cNvSpPr/>
          <p:nvPr/>
        </p:nvSpPr>
        <p:spPr>
          <a:xfrm>
            <a:off x="8226878" y="-21035"/>
            <a:ext cx="917100" cy="9627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 name="Google Shape;22;p2"/>
          <p:cNvSpPr/>
          <p:nvPr/>
        </p:nvSpPr>
        <p:spPr>
          <a:xfrm>
            <a:off x="7929362" y="483115"/>
            <a:ext cx="715800" cy="7512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 name="Google Shape;23;p2"/>
          <p:cNvSpPr/>
          <p:nvPr/>
        </p:nvSpPr>
        <p:spPr>
          <a:xfrm>
            <a:off x="8349343" y="3876850"/>
            <a:ext cx="794700" cy="8340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 name="Google Shape;24;p2"/>
          <p:cNvSpPr/>
          <p:nvPr/>
        </p:nvSpPr>
        <p:spPr>
          <a:xfrm>
            <a:off x="8575419" y="3485148"/>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2"/>
          <p:cNvSpPr/>
          <p:nvPr/>
        </p:nvSpPr>
        <p:spPr>
          <a:xfrm>
            <a:off x="8123000" y="4248515"/>
            <a:ext cx="744900" cy="7818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2"/>
          <p:cNvSpPr/>
          <p:nvPr/>
        </p:nvSpPr>
        <p:spPr>
          <a:xfrm>
            <a:off x="7537051" y="2961162"/>
            <a:ext cx="446400" cy="4686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 name="Google Shape;27;p2"/>
          <p:cNvSpPr/>
          <p:nvPr/>
        </p:nvSpPr>
        <p:spPr>
          <a:xfrm>
            <a:off x="7845147" y="2815926"/>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 name="Google Shape;28;p2"/>
          <p:cNvSpPr/>
          <p:nvPr/>
        </p:nvSpPr>
        <p:spPr>
          <a:xfrm>
            <a:off x="8469911" y="1885553"/>
            <a:ext cx="276900" cy="2904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 name="Google Shape;29;p2"/>
          <p:cNvSpPr/>
          <p:nvPr/>
        </p:nvSpPr>
        <p:spPr>
          <a:xfrm>
            <a:off x="281354" y="4476791"/>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 name="Google Shape;30;p2"/>
          <p:cNvSpPr/>
          <p:nvPr/>
        </p:nvSpPr>
        <p:spPr>
          <a:xfrm>
            <a:off x="-136279" y="4549867"/>
            <a:ext cx="496500" cy="5211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 name="Google Shape;31;p2"/>
          <p:cNvSpPr/>
          <p:nvPr/>
        </p:nvSpPr>
        <p:spPr>
          <a:xfrm>
            <a:off x="7925174" y="4570648"/>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82" name="Shape 82"/>
        <p:cNvGrpSpPr/>
        <p:nvPr/>
      </p:nvGrpSpPr>
      <p:grpSpPr>
        <a:xfrm>
          <a:off x="0" y="0"/>
          <a:ext cx="0" cy="0"/>
          <a:chOff x="0" y="0"/>
          <a:chExt cx="0" cy="0"/>
        </a:xfrm>
      </p:grpSpPr>
      <p:sp>
        <p:nvSpPr>
          <p:cNvPr id="83" name="Google Shape;83;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6" name="Shape 86"/>
        <p:cNvGrpSpPr/>
        <p:nvPr/>
      </p:nvGrpSpPr>
      <p:grpSpPr>
        <a:xfrm>
          <a:off x="0" y="0"/>
          <a:ext cx="0" cy="0"/>
          <a:chOff x="0" y="0"/>
          <a:chExt cx="0" cy="0"/>
        </a:xfrm>
      </p:grpSpPr>
      <p:sp>
        <p:nvSpPr>
          <p:cNvPr id="87" name="Google Shape;87;p1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1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9" name="Google Shape;89;p1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0" name="Google Shape;90;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93" name="Shape 93"/>
        <p:cNvGrpSpPr/>
        <p:nvPr/>
      </p:nvGrpSpPr>
      <p:grpSpPr>
        <a:xfrm>
          <a:off x="0" y="0"/>
          <a:ext cx="0" cy="0"/>
          <a:chOff x="0" y="0"/>
          <a:chExt cx="0" cy="0"/>
        </a:xfrm>
      </p:grpSpPr>
      <p:sp>
        <p:nvSpPr>
          <p:cNvPr id="94" name="Google Shape;94;p1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3"/>
          <p:cNvSpPr/>
          <p:nvPr>
            <p:ph idx="2" type="pic"/>
          </p:nvPr>
        </p:nvSpPr>
        <p:spPr>
          <a:xfrm>
            <a:off x="3887391" y="740569"/>
            <a:ext cx="4629300" cy="3655200"/>
          </a:xfrm>
          <a:prstGeom prst="rect">
            <a:avLst/>
          </a:prstGeom>
          <a:noFill/>
          <a:ln>
            <a:noFill/>
          </a:ln>
        </p:spPr>
      </p:sp>
      <p:sp>
        <p:nvSpPr>
          <p:cNvPr id="96" name="Google Shape;96;p1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7" name="Google Shape;97;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00" name="Shape 100"/>
        <p:cNvGrpSpPr/>
        <p:nvPr/>
      </p:nvGrpSpPr>
      <p:grpSpPr>
        <a:xfrm>
          <a:off x="0" y="0"/>
          <a:ext cx="0" cy="0"/>
          <a:chOff x="0" y="0"/>
          <a:chExt cx="0" cy="0"/>
        </a:xfrm>
      </p:grpSpPr>
      <p:sp>
        <p:nvSpPr>
          <p:cNvPr id="101" name="Google Shape;101;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 name="Google Shape;102;p1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3" name="Google Shape;103;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06" name="Shape 106"/>
        <p:cNvGrpSpPr/>
        <p:nvPr/>
      </p:nvGrpSpPr>
      <p:grpSpPr>
        <a:xfrm>
          <a:off x="0" y="0"/>
          <a:ext cx="0" cy="0"/>
          <a:chOff x="0" y="0"/>
          <a:chExt cx="0" cy="0"/>
        </a:xfrm>
      </p:grpSpPr>
      <p:sp>
        <p:nvSpPr>
          <p:cNvPr id="107" name="Google Shape;107;p1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1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9" name="Google Shape;10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Пустой слайд">
  <p:cSld name="1_Пустой слайд">
    <p:spTree>
      <p:nvGrpSpPr>
        <p:cNvPr id="112" name="Shape 112"/>
        <p:cNvGrpSpPr/>
        <p:nvPr/>
      </p:nvGrpSpPr>
      <p:grpSpPr>
        <a:xfrm>
          <a:off x="0" y="0"/>
          <a:ext cx="0" cy="0"/>
          <a:chOff x="0" y="0"/>
          <a:chExt cx="0" cy="0"/>
        </a:xfrm>
      </p:grpSpPr>
      <p:sp>
        <p:nvSpPr>
          <p:cNvPr id="113" name="Google Shape;113;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accen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chemeClr val="accen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accent1"/>
                </a:solidFill>
                <a:latin typeface="Arial"/>
                <a:ea typeface="Arial"/>
                <a:cs typeface="Arial"/>
                <a:sym typeface="Arial"/>
              </a:defRPr>
            </a:lvl1pPr>
            <a:lvl2pPr indent="0" lvl="1" marL="0" rtl="0" algn="r">
              <a:spcBef>
                <a:spcPts val="0"/>
              </a:spcBef>
              <a:buNone/>
              <a:defRPr b="0" i="0" sz="900" u="none" cap="none" strike="noStrike">
                <a:solidFill>
                  <a:schemeClr val="accent1"/>
                </a:solidFill>
                <a:latin typeface="Arial"/>
                <a:ea typeface="Arial"/>
                <a:cs typeface="Arial"/>
                <a:sym typeface="Arial"/>
              </a:defRPr>
            </a:lvl2pPr>
            <a:lvl3pPr indent="0" lvl="2" marL="0" rtl="0" algn="r">
              <a:spcBef>
                <a:spcPts val="0"/>
              </a:spcBef>
              <a:buNone/>
              <a:defRPr b="0" i="0" sz="900" u="none" cap="none" strike="noStrike">
                <a:solidFill>
                  <a:schemeClr val="accent1"/>
                </a:solidFill>
                <a:latin typeface="Arial"/>
                <a:ea typeface="Arial"/>
                <a:cs typeface="Arial"/>
                <a:sym typeface="Arial"/>
              </a:defRPr>
            </a:lvl3pPr>
            <a:lvl4pPr indent="0" lvl="3" marL="0" rtl="0" algn="r">
              <a:spcBef>
                <a:spcPts val="0"/>
              </a:spcBef>
              <a:buNone/>
              <a:defRPr b="0" i="0" sz="900" u="none" cap="none" strike="noStrike">
                <a:solidFill>
                  <a:schemeClr val="accent1"/>
                </a:solidFill>
                <a:latin typeface="Arial"/>
                <a:ea typeface="Arial"/>
                <a:cs typeface="Arial"/>
                <a:sym typeface="Arial"/>
              </a:defRPr>
            </a:lvl4pPr>
            <a:lvl5pPr indent="0" lvl="4" marL="0" rtl="0" algn="r">
              <a:spcBef>
                <a:spcPts val="0"/>
              </a:spcBef>
              <a:buNone/>
              <a:defRPr b="0" i="0" sz="900" u="none" cap="none" strike="noStrike">
                <a:solidFill>
                  <a:schemeClr val="accent1"/>
                </a:solidFill>
                <a:latin typeface="Arial"/>
                <a:ea typeface="Arial"/>
                <a:cs typeface="Arial"/>
                <a:sym typeface="Arial"/>
              </a:defRPr>
            </a:lvl5pPr>
            <a:lvl6pPr indent="0" lvl="5" marL="0" rtl="0" algn="r">
              <a:spcBef>
                <a:spcPts val="0"/>
              </a:spcBef>
              <a:buNone/>
              <a:defRPr b="0" i="0" sz="900" u="none" cap="none" strike="noStrike">
                <a:solidFill>
                  <a:schemeClr val="accent1"/>
                </a:solidFill>
                <a:latin typeface="Arial"/>
                <a:ea typeface="Arial"/>
                <a:cs typeface="Arial"/>
                <a:sym typeface="Arial"/>
              </a:defRPr>
            </a:lvl6pPr>
            <a:lvl7pPr indent="0" lvl="6" marL="0" rtl="0" algn="r">
              <a:spcBef>
                <a:spcPts val="0"/>
              </a:spcBef>
              <a:buNone/>
              <a:defRPr b="0" i="0" sz="900" u="none" cap="none" strike="noStrike">
                <a:solidFill>
                  <a:schemeClr val="accent1"/>
                </a:solidFill>
                <a:latin typeface="Arial"/>
                <a:ea typeface="Arial"/>
                <a:cs typeface="Arial"/>
                <a:sym typeface="Arial"/>
              </a:defRPr>
            </a:lvl7pPr>
            <a:lvl8pPr indent="0" lvl="7" marL="0" rtl="0" algn="r">
              <a:spcBef>
                <a:spcPts val="0"/>
              </a:spcBef>
              <a:buNone/>
              <a:defRPr b="0" i="0" sz="900" u="none" cap="none" strike="noStrike">
                <a:solidFill>
                  <a:schemeClr val="accent1"/>
                </a:solidFill>
                <a:latin typeface="Arial"/>
                <a:ea typeface="Arial"/>
                <a:cs typeface="Arial"/>
                <a:sym typeface="Arial"/>
              </a:defRPr>
            </a:lvl8pPr>
            <a:lvl9pPr indent="0" lvl="8" marL="0" rtl="0" algn="r">
              <a:spcBef>
                <a:spcPts val="0"/>
              </a:spcBef>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
        <p:nvSpPr>
          <p:cNvPr id="116" name="Google Shape;116;p16"/>
          <p:cNvSpPr/>
          <p:nvPr>
            <p:ph idx="2" type="pic"/>
          </p:nvPr>
        </p:nvSpPr>
        <p:spPr>
          <a:xfrm>
            <a:off x="0" y="741363"/>
            <a:ext cx="6458100" cy="2560800"/>
          </a:xfrm>
          <a:prstGeom prst="rect">
            <a:avLst/>
          </a:prstGeom>
          <a:noFill/>
          <a:ln>
            <a:noFill/>
          </a:ln>
        </p:spPr>
      </p:sp>
      <p:sp>
        <p:nvSpPr>
          <p:cNvPr id="117" name="Google Shape;117;p16"/>
          <p:cNvSpPr txBox="1"/>
          <p:nvPr>
            <p:ph type="title"/>
          </p:nvPr>
        </p:nvSpPr>
        <p:spPr>
          <a:xfrm>
            <a:off x="5777349" y="1185664"/>
            <a:ext cx="2738100" cy="1538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accent1"/>
              </a:buClr>
              <a:buSzPts val="4100"/>
              <a:buFont typeface="Arial"/>
              <a:buNone/>
              <a:defRPr sz="4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8" name="Google Shape;118;p16"/>
          <p:cNvSpPr txBox="1"/>
          <p:nvPr>
            <p:ph idx="1" type="body"/>
          </p:nvPr>
        </p:nvSpPr>
        <p:spPr>
          <a:xfrm>
            <a:off x="628650" y="3635971"/>
            <a:ext cx="2057400" cy="553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19" name="Google Shape;119;p16"/>
          <p:cNvSpPr txBox="1"/>
          <p:nvPr>
            <p:ph idx="3" type="body"/>
          </p:nvPr>
        </p:nvSpPr>
        <p:spPr>
          <a:xfrm>
            <a:off x="3028950" y="3635970"/>
            <a:ext cx="2057400" cy="553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20" name="Google Shape;120;p16"/>
          <p:cNvSpPr txBox="1"/>
          <p:nvPr>
            <p:ph idx="4" type="body"/>
          </p:nvPr>
        </p:nvSpPr>
        <p:spPr>
          <a:xfrm>
            <a:off x="5429250" y="3632200"/>
            <a:ext cx="2057400" cy="553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21" name="Google Shape;121;p16"/>
          <p:cNvSpPr/>
          <p:nvPr/>
        </p:nvSpPr>
        <p:spPr>
          <a:xfrm>
            <a:off x="468717" y="3625936"/>
            <a:ext cx="144300" cy="151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 name="Google Shape;122;p16"/>
          <p:cNvSpPr/>
          <p:nvPr/>
        </p:nvSpPr>
        <p:spPr>
          <a:xfrm>
            <a:off x="6258709" y="505950"/>
            <a:ext cx="430200" cy="451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p16"/>
          <p:cNvSpPr/>
          <p:nvPr/>
        </p:nvSpPr>
        <p:spPr>
          <a:xfrm>
            <a:off x="4947970" y="163711"/>
            <a:ext cx="276900" cy="290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16"/>
          <p:cNvSpPr/>
          <p:nvPr/>
        </p:nvSpPr>
        <p:spPr>
          <a:xfrm>
            <a:off x="2884691" y="3625936"/>
            <a:ext cx="144300" cy="151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16"/>
          <p:cNvSpPr/>
          <p:nvPr/>
        </p:nvSpPr>
        <p:spPr>
          <a:xfrm>
            <a:off x="5284991" y="3625936"/>
            <a:ext cx="144300" cy="151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Заголовок раздела">
  <p:cSld name="2_Заголовок раздела">
    <p:spTree>
      <p:nvGrpSpPr>
        <p:cNvPr id="126" name="Shape 126"/>
        <p:cNvGrpSpPr/>
        <p:nvPr/>
      </p:nvGrpSpPr>
      <p:grpSpPr>
        <a:xfrm>
          <a:off x="0" y="0"/>
          <a:ext cx="0" cy="0"/>
          <a:chOff x="0" y="0"/>
          <a:chExt cx="0" cy="0"/>
        </a:xfrm>
      </p:grpSpPr>
      <p:sp>
        <p:nvSpPr>
          <p:cNvPr id="127" name="Google Shape;127;p17"/>
          <p:cNvSpPr/>
          <p:nvPr/>
        </p:nvSpPr>
        <p:spPr>
          <a:xfrm>
            <a:off x="0"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8" name="Google Shape;128;p17"/>
          <p:cNvSpPr txBox="1"/>
          <p:nvPr>
            <p:ph type="title"/>
          </p:nvPr>
        </p:nvSpPr>
        <p:spPr>
          <a:xfrm>
            <a:off x="409733" y="1858566"/>
            <a:ext cx="36435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4500"/>
              <a:buFont typeface="Arial"/>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17"/>
          <p:cNvSpPr txBox="1"/>
          <p:nvPr>
            <p:ph idx="1" type="body"/>
          </p:nvPr>
        </p:nvSpPr>
        <p:spPr>
          <a:xfrm>
            <a:off x="409733" y="4018360"/>
            <a:ext cx="3643500" cy="553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BFBFBF"/>
              </a:buClr>
              <a:buSzPts val="1800"/>
              <a:buNone/>
              <a:defRPr sz="1800">
                <a:solidFill>
                  <a:srgbClr val="BFBFBF"/>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30" name="Google Shape;130;p17"/>
          <p:cNvSpPr/>
          <p:nvPr>
            <p:ph idx="2" type="pic"/>
          </p:nvPr>
        </p:nvSpPr>
        <p:spPr>
          <a:xfrm>
            <a:off x="6603999" y="0"/>
            <a:ext cx="2311500" cy="5143500"/>
          </a:xfrm>
          <a:prstGeom prst="rect">
            <a:avLst/>
          </a:prstGeom>
          <a:noFill/>
          <a:ln>
            <a:noFill/>
          </a:ln>
        </p:spPr>
      </p:sp>
      <p:sp>
        <p:nvSpPr>
          <p:cNvPr id="131" name="Google Shape;131;p17"/>
          <p:cNvSpPr/>
          <p:nvPr>
            <p:ph idx="3" type="pic"/>
          </p:nvPr>
        </p:nvSpPr>
        <p:spPr>
          <a:xfrm>
            <a:off x="4216400" y="0"/>
            <a:ext cx="2298600" cy="5143500"/>
          </a:xfrm>
          <a:prstGeom prst="rect">
            <a:avLst/>
          </a:prstGeom>
          <a:noFill/>
          <a:ln>
            <a:noFill/>
          </a:ln>
        </p:spPr>
      </p:sp>
      <p:sp>
        <p:nvSpPr>
          <p:cNvPr id="132" name="Google Shape;132;p17"/>
          <p:cNvSpPr/>
          <p:nvPr/>
        </p:nvSpPr>
        <p:spPr>
          <a:xfrm>
            <a:off x="2984973" y="224528"/>
            <a:ext cx="496500" cy="5211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17"/>
          <p:cNvSpPr/>
          <p:nvPr/>
        </p:nvSpPr>
        <p:spPr>
          <a:xfrm>
            <a:off x="3466494" y="0"/>
            <a:ext cx="917100" cy="9627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17"/>
          <p:cNvSpPr/>
          <p:nvPr/>
        </p:nvSpPr>
        <p:spPr>
          <a:xfrm>
            <a:off x="3173068" y="535871"/>
            <a:ext cx="715800" cy="7512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17"/>
          <p:cNvSpPr/>
          <p:nvPr/>
        </p:nvSpPr>
        <p:spPr>
          <a:xfrm>
            <a:off x="8939744" y="4549256"/>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17"/>
          <p:cNvSpPr/>
          <p:nvPr/>
        </p:nvSpPr>
        <p:spPr>
          <a:xfrm>
            <a:off x="8522111" y="4622332"/>
            <a:ext cx="496500" cy="5211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master">
  <p:cSld name="DEFAULT-master">
    <p:spTree>
      <p:nvGrpSpPr>
        <p:cNvPr id="137" name="Shape 137"/>
        <p:cNvGrpSpPr/>
        <p:nvPr/>
      </p:nvGrpSpPr>
      <p:grpSpPr>
        <a:xfrm>
          <a:off x="0" y="0"/>
          <a:ext cx="0" cy="0"/>
          <a:chOff x="0" y="0"/>
          <a:chExt cx="0" cy="0"/>
        </a:xfrm>
      </p:grpSpPr>
      <p:sp>
        <p:nvSpPr>
          <p:cNvPr id="138" name="Google Shape;138;p18"/>
          <p:cNvSpPr/>
          <p:nvPr/>
        </p:nvSpPr>
        <p:spPr>
          <a:xfrm>
            <a:off x="-1"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18"/>
          <p:cNvSpPr txBox="1"/>
          <p:nvPr>
            <p:ph type="title"/>
          </p:nvPr>
        </p:nvSpPr>
        <p:spPr>
          <a:xfrm>
            <a:off x="628650" y="1686322"/>
            <a:ext cx="2902200" cy="1770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0" name="Google Shape;140;p18"/>
          <p:cNvSpPr/>
          <p:nvPr/>
        </p:nvSpPr>
        <p:spPr>
          <a:xfrm>
            <a:off x="3949700" y="596900"/>
            <a:ext cx="4470300" cy="1193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18"/>
          <p:cNvSpPr/>
          <p:nvPr/>
        </p:nvSpPr>
        <p:spPr>
          <a:xfrm>
            <a:off x="3949700" y="1974850"/>
            <a:ext cx="4470300" cy="1193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18"/>
          <p:cNvSpPr/>
          <p:nvPr/>
        </p:nvSpPr>
        <p:spPr>
          <a:xfrm>
            <a:off x="3949700" y="3352799"/>
            <a:ext cx="4470300" cy="1193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18"/>
          <p:cNvSpPr/>
          <p:nvPr>
            <p:ph idx="2" type="pic"/>
          </p:nvPr>
        </p:nvSpPr>
        <p:spPr>
          <a:xfrm>
            <a:off x="3949304" y="596504"/>
            <a:ext cx="1562100" cy="1194300"/>
          </a:xfrm>
          <a:prstGeom prst="rect">
            <a:avLst/>
          </a:prstGeom>
          <a:noFill/>
          <a:ln>
            <a:noFill/>
          </a:ln>
        </p:spPr>
      </p:sp>
      <p:sp>
        <p:nvSpPr>
          <p:cNvPr id="144" name="Google Shape;144;p18"/>
          <p:cNvSpPr/>
          <p:nvPr>
            <p:ph idx="3" type="pic"/>
          </p:nvPr>
        </p:nvSpPr>
        <p:spPr>
          <a:xfrm>
            <a:off x="3949304" y="1974453"/>
            <a:ext cx="1562100" cy="1194300"/>
          </a:xfrm>
          <a:prstGeom prst="rect">
            <a:avLst/>
          </a:prstGeom>
          <a:noFill/>
          <a:ln>
            <a:noFill/>
          </a:ln>
        </p:spPr>
      </p:sp>
      <p:sp>
        <p:nvSpPr>
          <p:cNvPr id="145" name="Google Shape;145;p18"/>
          <p:cNvSpPr/>
          <p:nvPr>
            <p:ph idx="4" type="pic"/>
          </p:nvPr>
        </p:nvSpPr>
        <p:spPr>
          <a:xfrm>
            <a:off x="3949304" y="3352600"/>
            <a:ext cx="1562100" cy="1194300"/>
          </a:xfrm>
          <a:prstGeom prst="rect">
            <a:avLst/>
          </a:prstGeom>
          <a:noFill/>
          <a:ln>
            <a:noFill/>
          </a:ln>
        </p:spPr>
      </p:sp>
      <p:sp>
        <p:nvSpPr>
          <p:cNvPr id="146" name="Google Shape;146;p18"/>
          <p:cNvSpPr txBox="1"/>
          <p:nvPr>
            <p:ph idx="1" type="body"/>
          </p:nvPr>
        </p:nvSpPr>
        <p:spPr>
          <a:xfrm>
            <a:off x="5695950" y="762142"/>
            <a:ext cx="2057400" cy="553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7" name="Google Shape;147;p18"/>
          <p:cNvSpPr txBox="1"/>
          <p:nvPr>
            <p:ph idx="5" type="body"/>
          </p:nvPr>
        </p:nvSpPr>
        <p:spPr>
          <a:xfrm>
            <a:off x="5695950" y="2126055"/>
            <a:ext cx="2057400" cy="553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18"/>
          <p:cNvSpPr txBox="1"/>
          <p:nvPr>
            <p:ph idx="6" type="body"/>
          </p:nvPr>
        </p:nvSpPr>
        <p:spPr>
          <a:xfrm>
            <a:off x="5695950" y="351160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9" name="Google Shape;149;p18"/>
          <p:cNvSpPr/>
          <p:nvPr/>
        </p:nvSpPr>
        <p:spPr>
          <a:xfrm>
            <a:off x="8328444" y="4045848"/>
            <a:ext cx="794700" cy="8340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18"/>
          <p:cNvSpPr/>
          <p:nvPr/>
        </p:nvSpPr>
        <p:spPr>
          <a:xfrm>
            <a:off x="8076434" y="4781330"/>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 name="Google Shape;151;p18"/>
          <p:cNvSpPr/>
          <p:nvPr/>
        </p:nvSpPr>
        <p:spPr>
          <a:xfrm>
            <a:off x="3228847" y="3352600"/>
            <a:ext cx="446400" cy="4686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 name="Google Shape;152;p18"/>
          <p:cNvSpPr/>
          <p:nvPr/>
        </p:nvSpPr>
        <p:spPr>
          <a:xfrm>
            <a:off x="3536943" y="3207365"/>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 name="Google Shape;153;p18"/>
          <p:cNvSpPr/>
          <p:nvPr/>
        </p:nvSpPr>
        <p:spPr>
          <a:xfrm>
            <a:off x="7881968" y="266885"/>
            <a:ext cx="446400" cy="4686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18"/>
          <p:cNvSpPr/>
          <p:nvPr/>
        </p:nvSpPr>
        <p:spPr>
          <a:xfrm>
            <a:off x="8204971" y="370914"/>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18"/>
          <p:cNvSpPr/>
          <p:nvPr/>
        </p:nvSpPr>
        <p:spPr>
          <a:xfrm>
            <a:off x="8724072" y="1009946"/>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18"/>
          <p:cNvSpPr/>
          <p:nvPr/>
        </p:nvSpPr>
        <p:spPr>
          <a:xfrm>
            <a:off x="8732769" y="3740918"/>
            <a:ext cx="663300" cy="6963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олько заголовок">
  <p:cSld name="1_Только заголовок">
    <p:spTree>
      <p:nvGrpSpPr>
        <p:cNvPr id="157" name="Shape 157"/>
        <p:cNvGrpSpPr/>
        <p:nvPr/>
      </p:nvGrpSpPr>
      <p:grpSpPr>
        <a:xfrm>
          <a:off x="0" y="0"/>
          <a:ext cx="0" cy="0"/>
          <a:chOff x="0" y="0"/>
          <a:chExt cx="0" cy="0"/>
        </a:xfrm>
      </p:grpSpPr>
      <p:sp>
        <p:nvSpPr>
          <p:cNvPr id="158" name="Google Shape;158;p19"/>
          <p:cNvSpPr/>
          <p:nvPr>
            <p:ph idx="2" type="pic"/>
          </p:nvPr>
        </p:nvSpPr>
        <p:spPr>
          <a:xfrm>
            <a:off x="-183524" y="-183524"/>
            <a:ext cx="9504600" cy="5554200"/>
          </a:xfrm>
          <a:prstGeom prst="rect">
            <a:avLst/>
          </a:prstGeom>
          <a:noFill/>
          <a:ln>
            <a:noFill/>
          </a:ln>
        </p:spPr>
      </p:sp>
      <p:sp>
        <p:nvSpPr>
          <p:cNvPr id="159" name="Google Shape;159;p19"/>
          <p:cNvSpPr txBox="1"/>
          <p:nvPr>
            <p:ph type="title"/>
          </p:nvPr>
        </p:nvSpPr>
        <p:spPr>
          <a:xfrm>
            <a:off x="2337209" y="2096396"/>
            <a:ext cx="4463100" cy="9942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33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Заголовок и объект">
  <p:cSld name="1_Заголовок и объект">
    <p:spTree>
      <p:nvGrpSpPr>
        <p:cNvPr id="160" name="Shape 160"/>
        <p:cNvGrpSpPr/>
        <p:nvPr/>
      </p:nvGrpSpPr>
      <p:grpSpPr>
        <a:xfrm>
          <a:off x="0" y="0"/>
          <a:ext cx="0" cy="0"/>
          <a:chOff x="0" y="0"/>
          <a:chExt cx="0" cy="0"/>
        </a:xfrm>
      </p:grpSpPr>
      <p:sp>
        <p:nvSpPr>
          <p:cNvPr id="161" name="Google Shape;161;p20"/>
          <p:cNvSpPr txBox="1"/>
          <p:nvPr>
            <p:ph type="title"/>
          </p:nvPr>
        </p:nvSpPr>
        <p:spPr>
          <a:xfrm>
            <a:off x="3028950" y="273844"/>
            <a:ext cx="54864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accent1"/>
              </a:buClr>
              <a:buSzPts val="3300"/>
              <a:buFont typeface="Arial"/>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2" name="Google Shape;162;p20"/>
          <p:cNvSpPr txBox="1"/>
          <p:nvPr>
            <p:ph idx="1" type="body"/>
          </p:nvPr>
        </p:nvSpPr>
        <p:spPr>
          <a:xfrm>
            <a:off x="3028950" y="1369219"/>
            <a:ext cx="54864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3" name="Google Shape;163;p20"/>
          <p:cNvSpPr/>
          <p:nvPr>
            <p:ph idx="2" type="pic"/>
          </p:nvPr>
        </p:nvSpPr>
        <p:spPr>
          <a:xfrm>
            <a:off x="188686" y="0"/>
            <a:ext cx="2619900" cy="5143500"/>
          </a:xfrm>
          <a:prstGeom prst="rect">
            <a:avLst/>
          </a:prstGeom>
          <a:noFill/>
          <a:ln>
            <a:noFill/>
          </a:ln>
        </p:spPr>
      </p:sp>
      <p:sp>
        <p:nvSpPr>
          <p:cNvPr id="164" name="Google Shape;164;p20"/>
          <p:cNvSpPr/>
          <p:nvPr/>
        </p:nvSpPr>
        <p:spPr>
          <a:xfrm>
            <a:off x="83223" y="4632722"/>
            <a:ext cx="305100" cy="320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20"/>
          <p:cNvSpPr/>
          <p:nvPr/>
        </p:nvSpPr>
        <p:spPr>
          <a:xfrm>
            <a:off x="493845" y="4535600"/>
            <a:ext cx="185100" cy="194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20"/>
          <p:cNvSpPr/>
          <p:nvPr/>
        </p:nvSpPr>
        <p:spPr>
          <a:xfrm>
            <a:off x="8195488" y="145426"/>
            <a:ext cx="390300" cy="4098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льзовательский макет">
  <p:cSld name="Пользовательский макет">
    <p:spTree>
      <p:nvGrpSpPr>
        <p:cNvPr id="32" name="Shape 32"/>
        <p:cNvGrpSpPr/>
        <p:nvPr/>
      </p:nvGrpSpPr>
      <p:grpSpPr>
        <a:xfrm>
          <a:off x="0" y="0"/>
          <a:ext cx="0" cy="0"/>
          <a:chOff x="0" y="0"/>
          <a:chExt cx="0" cy="0"/>
        </a:xfrm>
      </p:grpSpPr>
      <p:sp>
        <p:nvSpPr>
          <p:cNvPr id="33" name="Google Shape;33;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 name="Google Shape;34;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5" name="Google Shape;35;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36" name="Google Shape;36;p3"/>
          <p:cNvSpPr/>
          <p:nvPr/>
        </p:nvSpPr>
        <p:spPr>
          <a:xfrm>
            <a:off x="0" y="273843"/>
            <a:ext cx="9144000" cy="994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8" name="Google Shape;38;p3"/>
          <p:cNvSpPr txBox="1"/>
          <p:nvPr>
            <p:ph idx="1" type="body"/>
          </p:nvPr>
        </p:nvSpPr>
        <p:spPr>
          <a:xfrm>
            <a:off x="628650" y="1388269"/>
            <a:ext cx="7886700" cy="3171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Заголовок и объект">
  <p:cSld name="2_Заголовок и объект">
    <p:spTree>
      <p:nvGrpSpPr>
        <p:cNvPr id="167" name="Shape 167"/>
        <p:cNvGrpSpPr/>
        <p:nvPr/>
      </p:nvGrpSpPr>
      <p:grpSpPr>
        <a:xfrm>
          <a:off x="0" y="0"/>
          <a:ext cx="0" cy="0"/>
          <a:chOff x="0" y="0"/>
          <a:chExt cx="0" cy="0"/>
        </a:xfrm>
      </p:grpSpPr>
      <p:sp>
        <p:nvSpPr>
          <p:cNvPr id="168" name="Google Shape;168;p21"/>
          <p:cNvSpPr txBox="1"/>
          <p:nvPr>
            <p:ph type="title"/>
          </p:nvPr>
        </p:nvSpPr>
        <p:spPr>
          <a:xfrm>
            <a:off x="3028950" y="273844"/>
            <a:ext cx="54864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accent1"/>
              </a:buClr>
              <a:buSzPts val="3300"/>
              <a:buFont typeface="Arial"/>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9" name="Google Shape;169;p21"/>
          <p:cNvSpPr txBox="1"/>
          <p:nvPr>
            <p:ph idx="1" type="body"/>
          </p:nvPr>
        </p:nvSpPr>
        <p:spPr>
          <a:xfrm>
            <a:off x="3028950" y="1480457"/>
            <a:ext cx="5486400" cy="43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0" name="Google Shape;170;p21"/>
          <p:cNvSpPr/>
          <p:nvPr>
            <p:ph idx="2" type="pic"/>
          </p:nvPr>
        </p:nvSpPr>
        <p:spPr>
          <a:xfrm>
            <a:off x="188686" y="0"/>
            <a:ext cx="2619900" cy="5143500"/>
          </a:xfrm>
          <a:prstGeom prst="rect">
            <a:avLst/>
          </a:prstGeom>
          <a:noFill/>
          <a:ln>
            <a:noFill/>
          </a:ln>
        </p:spPr>
      </p:sp>
      <p:sp>
        <p:nvSpPr>
          <p:cNvPr id="171" name="Google Shape;171;p21"/>
          <p:cNvSpPr/>
          <p:nvPr/>
        </p:nvSpPr>
        <p:spPr>
          <a:xfrm>
            <a:off x="83223" y="4632722"/>
            <a:ext cx="305100" cy="320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p21"/>
          <p:cNvSpPr/>
          <p:nvPr/>
        </p:nvSpPr>
        <p:spPr>
          <a:xfrm>
            <a:off x="493845" y="4535600"/>
            <a:ext cx="185100" cy="194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p21"/>
          <p:cNvSpPr/>
          <p:nvPr/>
        </p:nvSpPr>
        <p:spPr>
          <a:xfrm>
            <a:off x="8195488" y="145426"/>
            <a:ext cx="390300" cy="4098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p21"/>
          <p:cNvSpPr txBox="1"/>
          <p:nvPr>
            <p:ph idx="3" type="body"/>
          </p:nvPr>
        </p:nvSpPr>
        <p:spPr>
          <a:xfrm>
            <a:off x="3028950" y="1915886"/>
            <a:ext cx="5486400" cy="43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500"/>
              <a:buNone/>
              <a:defRPr b="0" sz="15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5" name="Google Shape;175;p21"/>
          <p:cNvSpPr txBox="1"/>
          <p:nvPr>
            <p:ph idx="4" type="body"/>
          </p:nvPr>
        </p:nvSpPr>
        <p:spPr>
          <a:xfrm>
            <a:off x="3028950" y="2650672"/>
            <a:ext cx="5486400" cy="43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1"/>
          <p:cNvSpPr txBox="1"/>
          <p:nvPr>
            <p:ph idx="5" type="body"/>
          </p:nvPr>
        </p:nvSpPr>
        <p:spPr>
          <a:xfrm>
            <a:off x="3028950" y="3086100"/>
            <a:ext cx="5486400" cy="43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500"/>
              <a:buNone/>
              <a:defRPr b="0" sz="15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7" name="Google Shape;177;p21"/>
          <p:cNvSpPr txBox="1"/>
          <p:nvPr>
            <p:ph idx="6" type="body"/>
          </p:nvPr>
        </p:nvSpPr>
        <p:spPr>
          <a:xfrm>
            <a:off x="3028950" y="3837214"/>
            <a:ext cx="5486400" cy="43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8" name="Google Shape;178;p21"/>
          <p:cNvSpPr txBox="1"/>
          <p:nvPr>
            <p:ph idx="7" type="body"/>
          </p:nvPr>
        </p:nvSpPr>
        <p:spPr>
          <a:xfrm>
            <a:off x="3028950" y="4272642"/>
            <a:ext cx="5486400" cy="43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500"/>
              <a:buNone/>
              <a:defRPr b="0" sz="15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Два объекта">
  <p:cSld name="2_Два объекта">
    <p:spTree>
      <p:nvGrpSpPr>
        <p:cNvPr id="179" name="Shape 179"/>
        <p:cNvGrpSpPr/>
        <p:nvPr/>
      </p:nvGrpSpPr>
      <p:grpSpPr>
        <a:xfrm>
          <a:off x="0" y="0"/>
          <a:ext cx="0" cy="0"/>
          <a:chOff x="0" y="0"/>
          <a:chExt cx="0" cy="0"/>
        </a:xfrm>
      </p:grpSpPr>
      <p:sp>
        <p:nvSpPr>
          <p:cNvPr id="180" name="Google Shape;180;p22"/>
          <p:cNvSpPr/>
          <p:nvPr/>
        </p:nvSpPr>
        <p:spPr>
          <a:xfrm>
            <a:off x="628650" y="1632857"/>
            <a:ext cx="36942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2"/>
          <p:cNvSpPr/>
          <p:nvPr/>
        </p:nvSpPr>
        <p:spPr>
          <a:xfrm>
            <a:off x="4821011" y="1632857"/>
            <a:ext cx="36942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p22"/>
          <p:cNvSpPr/>
          <p:nvPr/>
        </p:nvSpPr>
        <p:spPr>
          <a:xfrm>
            <a:off x="1971648" y="1453075"/>
            <a:ext cx="1008600" cy="6261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22"/>
          <p:cNvSpPr/>
          <p:nvPr/>
        </p:nvSpPr>
        <p:spPr>
          <a:xfrm>
            <a:off x="6125613" y="1412171"/>
            <a:ext cx="1085100" cy="6261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5" name="Google Shape;185;p22"/>
          <p:cNvSpPr txBox="1"/>
          <p:nvPr>
            <p:ph idx="1" type="body"/>
          </p:nvPr>
        </p:nvSpPr>
        <p:spPr>
          <a:xfrm>
            <a:off x="820860" y="2135048"/>
            <a:ext cx="3224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86" name="Google Shape;186;p22"/>
          <p:cNvSpPr txBox="1"/>
          <p:nvPr>
            <p:ph idx="2" type="body"/>
          </p:nvPr>
        </p:nvSpPr>
        <p:spPr>
          <a:xfrm>
            <a:off x="820860" y="2752982"/>
            <a:ext cx="3224400" cy="217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7" name="Google Shape;187;p22"/>
          <p:cNvSpPr txBox="1"/>
          <p:nvPr>
            <p:ph idx="3" type="body"/>
          </p:nvPr>
        </p:nvSpPr>
        <p:spPr>
          <a:xfrm>
            <a:off x="5011861" y="2135048"/>
            <a:ext cx="3224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88" name="Google Shape;188;p22"/>
          <p:cNvSpPr txBox="1"/>
          <p:nvPr>
            <p:ph idx="4" type="body"/>
          </p:nvPr>
        </p:nvSpPr>
        <p:spPr>
          <a:xfrm>
            <a:off x="5011861" y="2752982"/>
            <a:ext cx="3224400" cy="217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Два объекта">
  <p:cSld name="1_Два объекта">
    <p:spTree>
      <p:nvGrpSpPr>
        <p:cNvPr id="189" name="Shape 189"/>
        <p:cNvGrpSpPr/>
        <p:nvPr/>
      </p:nvGrpSpPr>
      <p:grpSpPr>
        <a:xfrm>
          <a:off x="0" y="0"/>
          <a:ext cx="0" cy="0"/>
          <a:chOff x="0" y="0"/>
          <a:chExt cx="0" cy="0"/>
        </a:xfrm>
      </p:grpSpPr>
      <p:sp>
        <p:nvSpPr>
          <p:cNvPr id="190" name="Google Shape;190;p23"/>
          <p:cNvSpPr/>
          <p:nvPr/>
        </p:nvSpPr>
        <p:spPr>
          <a:xfrm>
            <a:off x="628650" y="1632857"/>
            <a:ext cx="22344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2" name="Google Shape;192;p23"/>
          <p:cNvSpPr/>
          <p:nvPr/>
        </p:nvSpPr>
        <p:spPr>
          <a:xfrm>
            <a:off x="3454853" y="1632857"/>
            <a:ext cx="22344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23"/>
          <p:cNvSpPr/>
          <p:nvPr/>
        </p:nvSpPr>
        <p:spPr>
          <a:xfrm>
            <a:off x="6281057" y="1632857"/>
            <a:ext cx="22344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23"/>
          <p:cNvSpPr/>
          <p:nvPr/>
        </p:nvSpPr>
        <p:spPr>
          <a:xfrm>
            <a:off x="1310368" y="1453075"/>
            <a:ext cx="870900" cy="6261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5" name="Google Shape;195;p23"/>
          <p:cNvSpPr/>
          <p:nvPr/>
        </p:nvSpPr>
        <p:spPr>
          <a:xfrm>
            <a:off x="4136570" y="1412171"/>
            <a:ext cx="870900" cy="6261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23"/>
          <p:cNvSpPr/>
          <p:nvPr/>
        </p:nvSpPr>
        <p:spPr>
          <a:xfrm>
            <a:off x="6962774" y="1412171"/>
            <a:ext cx="870900" cy="6261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7" name="Google Shape;197;p23"/>
          <p:cNvSpPr txBox="1"/>
          <p:nvPr>
            <p:ph idx="1" type="body"/>
          </p:nvPr>
        </p:nvSpPr>
        <p:spPr>
          <a:xfrm>
            <a:off x="771356" y="2135048"/>
            <a:ext cx="19500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98" name="Google Shape;198;p23"/>
          <p:cNvSpPr txBox="1"/>
          <p:nvPr>
            <p:ph idx="2" type="body"/>
          </p:nvPr>
        </p:nvSpPr>
        <p:spPr>
          <a:xfrm>
            <a:off x="771356" y="2752982"/>
            <a:ext cx="1950000" cy="217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9" name="Google Shape;199;p23"/>
          <p:cNvSpPr txBox="1"/>
          <p:nvPr>
            <p:ph idx="3" type="body"/>
          </p:nvPr>
        </p:nvSpPr>
        <p:spPr>
          <a:xfrm>
            <a:off x="3596198" y="2135048"/>
            <a:ext cx="19500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0" name="Google Shape;200;p23"/>
          <p:cNvSpPr txBox="1"/>
          <p:nvPr>
            <p:ph idx="4" type="body"/>
          </p:nvPr>
        </p:nvSpPr>
        <p:spPr>
          <a:xfrm>
            <a:off x="3596198" y="2752982"/>
            <a:ext cx="1950000" cy="217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1" name="Google Shape;201;p23"/>
          <p:cNvSpPr txBox="1"/>
          <p:nvPr>
            <p:ph idx="5" type="body"/>
          </p:nvPr>
        </p:nvSpPr>
        <p:spPr>
          <a:xfrm>
            <a:off x="6421041" y="2132750"/>
            <a:ext cx="19500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2" name="Google Shape;202;p23"/>
          <p:cNvSpPr txBox="1"/>
          <p:nvPr>
            <p:ph idx="6" type="body"/>
          </p:nvPr>
        </p:nvSpPr>
        <p:spPr>
          <a:xfrm>
            <a:off x="6421041" y="2750684"/>
            <a:ext cx="1950000" cy="217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Два объекта">
  <p:cSld name="3_Два объекта">
    <p:spTree>
      <p:nvGrpSpPr>
        <p:cNvPr id="203" name="Shape 203"/>
        <p:cNvGrpSpPr/>
        <p:nvPr/>
      </p:nvGrpSpPr>
      <p:grpSpPr>
        <a:xfrm>
          <a:off x="0" y="0"/>
          <a:ext cx="0" cy="0"/>
          <a:chOff x="0" y="0"/>
          <a:chExt cx="0" cy="0"/>
        </a:xfrm>
      </p:grpSpPr>
      <p:sp>
        <p:nvSpPr>
          <p:cNvPr id="204" name="Google Shape;204;p24"/>
          <p:cNvSpPr/>
          <p:nvPr/>
        </p:nvSpPr>
        <p:spPr>
          <a:xfrm>
            <a:off x="508906" y="1632857"/>
            <a:ext cx="19299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5" name="Google Shape;205;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6" name="Google Shape;206;p24"/>
          <p:cNvSpPr/>
          <p:nvPr/>
        </p:nvSpPr>
        <p:spPr>
          <a:xfrm>
            <a:off x="2578213" y="1632857"/>
            <a:ext cx="19299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7" name="Google Shape;207;p24"/>
          <p:cNvSpPr/>
          <p:nvPr/>
        </p:nvSpPr>
        <p:spPr>
          <a:xfrm>
            <a:off x="4639409" y="1632857"/>
            <a:ext cx="19299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8" name="Google Shape;208;p24"/>
          <p:cNvSpPr/>
          <p:nvPr/>
        </p:nvSpPr>
        <p:spPr>
          <a:xfrm>
            <a:off x="1103539" y="1453075"/>
            <a:ext cx="752100" cy="6261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9" name="Google Shape;209;p24"/>
          <p:cNvSpPr/>
          <p:nvPr/>
        </p:nvSpPr>
        <p:spPr>
          <a:xfrm>
            <a:off x="3172844" y="1412171"/>
            <a:ext cx="752100" cy="6261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0" name="Google Shape;210;p24"/>
          <p:cNvSpPr/>
          <p:nvPr/>
        </p:nvSpPr>
        <p:spPr>
          <a:xfrm>
            <a:off x="5234041" y="1412171"/>
            <a:ext cx="752100" cy="6261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24"/>
          <p:cNvSpPr txBox="1"/>
          <p:nvPr>
            <p:ph idx="1" type="body"/>
          </p:nvPr>
        </p:nvSpPr>
        <p:spPr>
          <a:xfrm>
            <a:off x="651612" y="2135048"/>
            <a:ext cx="1684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12" name="Google Shape;212;p24"/>
          <p:cNvSpPr txBox="1"/>
          <p:nvPr>
            <p:ph idx="2" type="body"/>
          </p:nvPr>
        </p:nvSpPr>
        <p:spPr>
          <a:xfrm>
            <a:off x="651612" y="2752982"/>
            <a:ext cx="1684500" cy="217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3" name="Google Shape;213;p24"/>
          <p:cNvSpPr txBox="1"/>
          <p:nvPr>
            <p:ph idx="3" type="body"/>
          </p:nvPr>
        </p:nvSpPr>
        <p:spPr>
          <a:xfrm>
            <a:off x="2719558" y="2135048"/>
            <a:ext cx="1684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14" name="Google Shape;214;p24"/>
          <p:cNvSpPr txBox="1"/>
          <p:nvPr>
            <p:ph idx="4" type="body"/>
          </p:nvPr>
        </p:nvSpPr>
        <p:spPr>
          <a:xfrm>
            <a:off x="2719558" y="2752982"/>
            <a:ext cx="1684500" cy="217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5" name="Google Shape;215;p24"/>
          <p:cNvSpPr txBox="1"/>
          <p:nvPr>
            <p:ph idx="5" type="body"/>
          </p:nvPr>
        </p:nvSpPr>
        <p:spPr>
          <a:xfrm>
            <a:off x="4779393" y="2132750"/>
            <a:ext cx="1684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16" name="Google Shape;216;p24"/>
          <p:cNvSpPr txBox="1"/>
          <p:nvPr>
            <p:ph idx="6" type="body"/>
          </p:nvPr>
        </p:nvSpPr>
        <p:spPr>
          <a:xfrm>
            <a:off x="4779393" y="2750684"/>
            <a:ext cx="1684500" cy="217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7" name="Google Shape;217;p24"/>
          <p:cNvSpPr/>
          <p:nvPr/>
        </p:nvSpPr>
        <p:spPr>
          <a:xfrm>
            <a:off x="6709226" y="1632857"/>
            <a:ext cx="19299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8" name="Google Shape;218;p24"/>
          <p:cNvSpPr/>
          <p:nvPr/>
        </p:nvSpPr>
        <p:spPr>
          <a:xfrm>
            <a:off x="7303858" y="1412171"/>
            <a:ext cx="752100" cy="6261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9" name="Google Shape;219;p24"/>
          <p:cNvSpPr txBox="1"/>
          <p:nvPr>
            <p:ph idx="7" type="body"/>
          </p:nvPr>
        </p:nvSpPr>
        <p:spPr>
          <a:xfrm>
            <a:off x="6849210" y="2132750"/>
            <a:ext cx="1684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20" name="Google Shape;220;p24"/>
          <p:cNvSpPr txBox="1"/>
          <p:nvPr>
            <p:ph idx="8" type="body"/>
          </p:nvPr>
        </p:nvSpPr>
        <p:spPr>
          <a:xfrm>
            <a:off x="6849210" y="2750684"/>
            <a:ext cx="1684500" cy="217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Два объекта">
  <p:cSld name="4_Два объекта">
    <p:spTree>
      <p:nvGrpSpPr>
        <p:cNvPr id="221" name="Shape 221"/>
        <p:cNvGrpSpPr/>
        <p:nvPr/>
      </p:nvGrpSpPr>
      <p:grpSpPr>
        <a:xfrm>
          <a:off x="0" y="0"/>
          <a:ext cx="0" cy="0"/>
          <a:chOff x="0" y="0"/>
          <a:chExt cx="0" cy="0"/>
        </a:xfrm>
      </p:grpSpPr>
      <p:sp>
        <p:nvSpPr>
          <p:cNvPr id="222" name="Google Shape;222;p25"/>
          <p:cNvSpPr/>
          <p:nvPr/>
        </p:nvSpPr>
        <p:spPr>
          <a:xfrm>
            <a:off x="628650" y="1632857"/>
            <a:ext cx="36942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3" name="Google Shape;223;p25"/>
          <p:cNvSpPr txBox="1"/>
          <p:nvPr>
            <p:ph type="title"/>
          </p:nvPr>
        </p:nvSpPr>
        <p:spPr>
          <a:xfrm>
            <a:off x="628650" y="42641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4" name="Google Shape;224;p25"/>
          <p:cNvSpPr/>
          <p:nvPr/>
        </p:nvSpPr>
        <p:spPr>
          <a:xfrm>
            <a:off x="4821011" y="1632857"/>
            <a:ext cx="36942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p25"/>
          <p:cNvSpPr txBox="1"/>
          <p:nvPr>
            <p:ph idx="1" type="body"/>
          </p:nvPr>
        </p:nvSpPr>
        <p:spPr>
          <a:xfrm>
            <a:off x="820860" y="1770206"/>
            <a:ext cx="3224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26" name="Google Shape;226;p25"/>
          <p:cNvSpPr txBox="1"/>
          <p:nvPr>
            <p:ph idx="2" type="body"/>
          </p:nvPr>
        </p:nvSpPr>
        <p:spPr>
          <a:xfrm>
            <a:off x="820860" y="2525490"/>
            <a:ext cx="3224400" cy="2405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7" name="Google Shape;227;p25"/>
          <p:cNvSpPr txBox="1"/>
          <p:nvPr>
            <p:ph idx="3" type="body"/>
          </p:nvPr>
        </p:nvSpPr>
        <p:spPr>
          <a:xfrm>
            <a:off x="5011861" y="1770206"/>
            <a:ext cx="3224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28" name="Google Shape;228;p25"/>
          <p:cNvSpPr txBox="1"/>
          <p:nvPr>
            <p:ph idx="4" type="body"/>
          </p:nvPr>
        </p:nvSpPr>
        <p:spPr>
          <a:xfrm>
            <a:off x="5011861" y="2525490"/>
            <a:ext cx="3224400" cy="2405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Два объекта">
  <p:cSld name="5_Два объекта">
    <p:spTree>
      <p:nvGrpSpPr>
        <p:cNvPr id="229" name="Shape 229"/>
        <p:cNvGrpSpPr/>
        <p:nvPr/>
      </p:nvGrpSpPr>
      <p:grpSpPr>
        <a:xfrm>
          <a:off x="0" y="0"/>
          <a:ext cx="0" cy="0"/>
          <a:chOff x="0" y="0"/>
          <a:chExt cx="0" cy="0"/>
        </a:xfrm>
      </p:grpSpPr>
      <p:sp>
        <p:nvSpPr>
          <p:cNvPr id="230" name="Google Shape;230;p26"/>
          <p:cNvSpPr/>
          <p:nvPr/>
        </p:nvSpPr>
        <p:spPr>
          <a:xfrm>
            <a:off x="628650" y="1632857"/>
            <a:ext cx="22344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26"/>
          <p:cNvSpPr txBox="1"/>
          <p:nvPr>
            <p:ph type="title"/>
          </p:nvPr>
        </p:nvSpPr>
        <p:spPr>
          <a:xfrm>
            <a:off x="628650" y="424116"/>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2" name="Google Shape;232;p26"/>
          <p:cNvSpPr/>
          <p:nvPr/>
        </p:nvSpPr>
        <p:spPr>
          <a:xfrm>
            <a:off x="3454853" y="1632857"/>
            <a:ext cx="22344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3" name="Google Shape;233;p26"/>
          <p:cNvSpPr/>
          <p:nvPr/>
        </p:nvSpPr>
        <p:spPr>
          <a:xfrm>
            <a:off x="6281057" y="1632857"/>
            <a:ext cx="22344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4" name="Google Shape;234;p26"/>
          <p:cNvSpPr txBox="1"/>
          <p:nvPr>
            <p:ph idx="1" type="body"/>
          </p:nvPr>
        </p:nvSpPr>
        <p:spPr>
          <a:xfrm>
            <a:off x="771356" y="1635154"/>
            <a:ext cx="19500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5" name="Google Shape;235;p26"/>
          <p:cNvSpPr txBox="1"/>
          <p:nvPr>
            <p:ph idx="2" type="body"/>
          </p:nvPr>
        </p:nvSpPr>
        <p:spPr>
          <a:xfrm>
            <a:off x="771356" y="2375384"/>
            <a:ext cx="1950000" cy="2555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6" name="Google Shape;236;p26"/>
          <p:cNvSpPr txBox="1"/>
          <p:nvPr>
            <p:ph idx="3" type="body"/>
          </p:nvPr>
        </p:nvSpPr>
        <p:spPr>
          <a:xfrm>
            <a:off x="3596198" y="1635154"/>
            <a:ext cx="19500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7" name="Google Shape;237;p26"/>
          <p:cNvSpPr txBox="1"/>
          <p:nvPr>
            <p:ph idx="4" type="body"/>
          </p:nvPr>
        </p:nvSpPr>
        <p:spPr>
          <a:xfrm>
            <a:off x="3596198" y="2375384"/>
            <a:ext cx="1950000" cy="2555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8" name="Google Shape;238;p26"/>
          <p:cNvSpPr txBox="1"/>
          <p:nvPr>
            <p:ph idx="5" type="body"/>
          </p:nvPr>
        </p:nvSpPr>
        <p:spPr>
          <a:xfrm>
            <a:off x="6421041" y="1632857"/>
            <a:ext cx="19500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9" name="Google Shape;239;p26"/>
          <p:cNvSpPr txBox="1"/>
          <p:nvPr>
            <p:ph idx="6" type="body"/>
          </p:nvPr>
        </p:nvSpPr>
        <p:spPr>
          <a:xfrm>
            <a:off x="6421041" y="2373086"/>
            <a:ext cx="1950000" cy="2555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rgbClr val="BFBFBF"/>
              </a:buClr>
              <a:buSzPts val="900"/>
              <a:buChar char="•"/>
              <a:defRPr sz="900">
                <a:solidFill>
                  <a:srgbClr val="BFBFB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Два объекта">
  <p:cSld name="6_Два объекта">
    <p:spTree>
      <p:nvGrpSpPr>
        <p:cNvPr id="240" name="Shape 240"/>
        <p:cNvGrpSpPr/>
        <p:nvPr/>
      </p:nvGrpSpPr>
      <p:grpSpPr>
        <a:xfrm>
          <a:off x="0" y="0"/>
          <a:ext cx="0" cy="0"/>
          <a:chOff x="0" y="0"/>
          <a:chExt cx="0" cy="0"/>
        </a:xfrm>
      </p:grpSpPr>
      <p:sp>
        <p:nvSpPr>
          <p:cNvPr id="241" name="Google Shape;241;p27"/>
          <p:cNvSpPr/>
          <p:nvPr/>
        </p:nvSpPr>
        <p:spPr>
          <a:xfrm>
            <a:off x="508906" y="1632857"/>
            <a:ext cx="19299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2" name="Google Shape;242;p27"/>
          <p:cNvSpPr txBox="1"/>
          <p:nvPr>
            <p:ph type="title"/>
          </p:nvPr>
        </p:nvSpPr>
        <p:spPr>
          <a:xfrm>
            <a:off x="628650" y="424116"/>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3" name="Google Shape;243;p27"/>
          <p:cNvSpPr/>
          <p:nvPr/>
        </p:nvSpPr>
        <p:spPr>
          <a:xfrm>
            <a:off x="2578213" y="1632857"/>
            <a:ext cx="19299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27"/>
          <p:cNvSpPr/>
          <p:nvPr/>
        </p:nvSpPr>
        <p:spPr>
          <a:xfrm>
            <a:off x="4639409" y="1632857"/>
            <a:ext cx="19299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5" name="Google Shape;245;p27"/>
          <p:cNvSpPr txBox="1"/>
          <p:nvPr>
            <p:ph idx="1" type="body"/>
          </p:nvPr>
        </p:nvSpPr>
        <p:spPr>
          <a:xfrm>
            <a:off x="651612" y="1715351"/>
            <a:ext cx="1684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46" name="Google Shape;246;p27"/>
          <p:cNvSpPr txBox="1"/>
          <p:nvPr>
            <p:ph idx="2" type="body"/>
          </p:nvPr>
        </p:nvSpPr>
        <p:spPr>
          <a:xfrm>
            <a:off x="651612" y="2413482"/>
            <a:ext cx="1684500" cy="2517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7" name="Google Shape;247;p27"/>
          <p:cNvSpPr txBox="1"/>
          <p:nvPr>
            <p:ph idx="3" type="body"/>
          </p:nvPr>
        </p:nvSpPr>
        <p:spPr>
          <a:xfrm>
            <a:off x="2719558" y="1715351"/>
            <a:ext cx="1684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48" name="Google Shape;248;p27"/>
          <p:cNvSpPr txBox="1"/>
          <p:nvPr>
            <p:ph idx="4" type="body"/>
          </p:nvPr>
        </p:nvSpPr>
        <p:spPr>
          <a:xfrm>
            <a:off x="2719558" y="2413482"/>
            <a:ext cx="1684500" cy="2517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9" name="Google Shape;249;p27"/>
          <p:cNvSpPr txBox="1"/>
          <p:nvPr>
            <p:ph idx="5" type="body"/>
          </p:nvPr>
        </p:nvSpPr>
        <p:spPr>
          <a:xfrm>
            <a:off x="4779393" y="1713053"/>
            <a:ext cx="1684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50" name="Google Shape;250;p27"/>
          <p:cNvSpPr txBox="1"/>
          <p:nvPr>
            <p:ph idx="6" type="body"/>
          </p:nvPr>
        </p:nvSpPr>
        <p:spPr>
          <a:xfrm>
            <a:off x="4779393" y="2411185"/>
            <a:ext cx="1684500" cy="2517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51" name="Google Shape;251;p27"/>
          <p:cNvSpPr/>
          <p:nvPr/>
        </p:nvSpPr>
        <p:spPr>
          <a:xfrm>
            <a:off x="6709226" y="1632857"/>
            <a:ext cx="1929900" cy="3510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p27"/>
          <p:cNvSpPr txBox="1"/>
          <p:nvPr>
            <p:ph idx="7" type="body"/>
          </p:nvPr>
        </p:nvSpPr>
        <p:spPr>
          <a:xfrm>
            <a:off x="6849210" y="1713053"/>
            <a:ext cx="1684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53" name="Google Shape;253;p27"/>
          <p:cNvSpPr txBox="1"/>
          <p:nvPr>
            <p:ph idx="8" type="body"/>
          </p:nvPr>
        </p:nvSpPr>
        <p:spPr>
          <a:xfrm>
            <a:off x="6849210" y="2411185"/>
            <a:ext cx="1684500" cy="2517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BFBFBF"/>
              </a:buClr>
              <a:buSzPts val="1400"/>
              <a:buChar char="•"/>
              <a:defRPr sz="1400">
                <a:solidFill>
                  <a:srgbClr val="BFBFBF"/>
                </a:solidFill>
              </a:defRPr>
            </a:lvl1pPr>
            <a:lvl2pPr indent="-304800" lvl="1" marL="914400" rtl="0" algn="l">
              <a:lnSpc>
                <a:spcPct val="90000"/>
              </a:lnSpc>
              <a:spcBef>
                <a:spcPts val="400"/>
              </a:spcBef>
              <a:spcAft>
                <a:spcPts val="0"/>
              </a:spcAft>
              <a:buClr>
                <a:srgbClr val="BFBFBF"/>
              </a:buClr>
              <a:buSzPts val="1200"/>
              <a:buChar char="•"/>
              <a:defRPr sz="1200">
                <a:solidFill>
                  <a:srgbClr val="BFBFBF"/>
                </a:solidFill>
              </a:defRPr>
            </a:lvl2pPr>
            <a:lvl3pPr indent="-298450" lvl="2" marL="1371600" rtl="0" algn="l">
              <a:lnSpc>
                <a:spcPct val="90000"/>
              </a:lnSpc>
              <a:spcBef>
                <a:spcPts val="400"/>
              </a:spcBef>
              <a:spcAft>
                <a:spcPts val="0"/>
              </a:spcAft>
              <a:buClr>
                <a:srgbClr val="BFBFBF"/>
              </a:buClr>
              <a:buSzPts val="1100"/>
              <a:buChar char="•"/>
              <a:defRPr sz="1100">
                <a:solidFill>
                  <a:srgbClr val="BFBFBF"/>
                </a:solidFill>
              </a:defRPr>
            </a:lvl3pPr>
            <a:lvl4pPr indent="-285750" lvl="3" marL="1828800" rtl="0" algn="l">
              <a:lnSpc>
                <a:spcPct val="90000"/>
              </a:lnSpc>
              <a:spcBef>
                <a:spcPts val="400"/>
              </a:spcBef>
              <a:spcAft>
                <a:spcPts val="0"/>
              </a:spcAft>
              <a:buClr>
                <a:srgbClr val="BFBFBF"/>
              </a:buClr>
              <a:buSzPts val="900"/>
              <a:buChar char="•"/>
              <a:defRPr sz="900">
                <a:solidFill>
                  <a:srgbClr val="BFBFBF"/>
                </a:solidFill>
              </a:defRPr>
            </a:lvl4pPr>
            <a:lvl5pPr indent="-285750" lvl="4" marL="2286000" rtl="0" algn="l">
              <a:lnSpc>
                <a:spcPct val="9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Заголовок раздела">
  <p:cSld name="3_Заголовок раздела">
    <p:spTree>
      <p:nvGrpSpPr>
        <p:cNvPr id="254" name="Shape 254"/>
        <p:cNvGrpSpPr/>
        <p:nvPr/>
      </p:nvGrpSpPr>
      <p:grpSpPr>
        <a:xfrm>
          <a:off x="0" y="0"/>
          <a:ext cx="0" cy="0"/>
          <a:chOff x="0" y="0"/>
          <a:chExt cx="0" cy="0"/>
        </a:xfrm>
      </p:grpSpPr>
      <p:sp>
        <p:nvSpPr>
          <p:cNvPr id="255" name="Google Shape;255;p28"/>
          <p:cNvSpPr txBox="1"/>
          <p:nvPr>
            <p:ph type="title"/>
          </p:nvPr>
        </p:nvSpPr>
        <p:spPr>
          <a:xfrm>
            <a:off x="843398" y="393700"/>
            <a:ext cx="2738100" cy="15387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accent1"/>
              </a:buClr>
              <a:buSzPts val="3300"/>
              <a:buFont typeface="Arial"/>
              <a:buNone/>
              <a:defRPr sz="33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6" name="Google Shape;256;p28"/>
          <p:cNvSpPr/>
          <p:nvPr>
            <p:ph idx="2" type="pic"/>
          </p:nvPr>
        </p:nvSpPr>
        <p:spPr>
          <a:xfrm>
            <a:off x="4020422" y="2278063"/>
            <a:ext cx="5123400" cy="2427300"/>
          </a:xfrm>
          <a:prstGeom prst="rect">
            <a:avLst/>
          </a:prstGeom>
          <a:noFill/>
          <a:ln>
            <a:noFill/>
          </a:ln>
        </p:spPr>
      </p:sp>
      <p:sp>
        <p:nvSpPr>
          <p:cNvPr id="257" name="Google Shape;257;p28"/>
          <p:cNvSpPr/>
          <p:nvPr>
            <p:ph idx="3" type="pic"/>
          </p:nvPr>
        </p:nvSpPr>
        <p:spPr>
          <a:xfrm>
            <a:off x="841533" y="2278063"/>
            <a:ext cx="2904900" cy="2427300"/>
          </a:xfrm>
          <a:prstGeom prst="rect">
            <a:avLst/>
          </a:prstGeom>
          <a:noFill/>
          <a:ln>
            <a:noFill/>
          </a:ln>
        </p:spPr>
      </p:sp>
      <p:sp>
        <p:nvSpPr>
          <p:cNvPr id="258" name="Google Shape;258;p28"/>
          <p:cNvSpPr/>
          <p:nvPr/>
        </p:nvSpPr>
        <p:spPr>
          <a:xfrm>
            <a:off x="0" y="0"/>
            <a:ext cx="1269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59" name="Google Shape;259;p28"/>
          <p:cNvSpPr/>
          <p:nvPr>
            <p:ph idx="4" type="pic"/>
          </p:nvPr>
        </p:nvSpPr>
        <p:spPr>
          <a:xfrm>
            <a:off x="4020422" y="0"/>
            <a:ext cx="5123400" cy="20247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Сравнение">
  <p:cSld name="1_Сравнение">
    <p:spTree>
      <p:nvGrpSpPr>
        <p:cNvPr id="260" name="Shape 260"/>
        <p:cNvGrpSpPr/>
        <p:nvPr/>
      </p:nvGrpSpPr>
      <p:grpSpPr>
        <a:xfrm>
          <a:off x="0" y="0"/>
          <a:ext cx="0" cy="0"/>
          <a:chOff x="0" y="0"/>
          <a:chExt cx="0" cy="0"/>
        </a:xfrm>
      </p:grpSpPr>
      <p:sp>
        <p:nvSpPr>
          <p:cNvPr id="261" name="Google Shape;261;p29"/>
          <p:cNvSpPr/>
          <p:nvPr/>
        </p:nvSpPr>
        <p:spPr>
          <a:xfrm>
            <a:off x="-1" y="0"/>
            <a:ext cx="46482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29"/>
          <p:cNvSpPr txBox="1"/>
          <p:nvPr>
            <p:ph idx="1" type="body"/>
          </p:nvPr>
        </p:nvSpPr>
        <p:spPr>
          <a:xfrm>
            <a:off x="4975963" y="744140"/>
            <a:ext cx="37434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63" name="Google Shape;263;p29"/>
          <p:cNvSpPr/>
          <p:nvPr>
            <p:ph idx="2" type="pic"/>
          </p:nvPr>
        </p:nvSpPr>
        <p:spPr>
          <a:xfrm>
            <a:off x="445635" y="522514"/>
            <a:ext cx="3680400" cy="4107300"/>
          </a:xfrm>
          <a:prstGeom prst="rect">
            <a:avLst/>
          </a:prstGeom>
          <a:noFill/>
          <a:ln>
            <a:noFill/>
          </a:ln>
        </p:spPr>
      </p:sp>
      <p:sp>
        <p:nvSpPr>
          <p:cNvPr id="264" name="Google Shape;264;p29"/>
          <p:cNvSpPr/>
          <p:nvPr/>
        </p:nvSpPr>
        <p:spPr>
          <a:xfrm>
            <a:off x="4855430" y="377937"/>
            <a:ext cx="390300" cy="4098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803B"/>
              </a:solidFill>
              <a:latin typeface="Arial"/>
              <a:ea typeface="Arial"/>
              <a:cs typeface="Arial"/>
              <a:sym typeface="Arial"/>
            </a:endParaRPr>
          </a:p>
        </p:txBody>
      </p:sp>
      <p:sp>
        <p:nvSpPr>
          <p:cNvPr id="265" name="Google Shape;265;p29"/>
          <p:cNvSpPr/>
          <p:nvPr/>
        </p:nvSpPr>
        <p:spPr>
          <a:xfrm>
            <a:off x="5555425" y="146274"/>
            <a:ext cx="220800" cy="231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803B"/>
              </a:solidFill>
              <a:latin typeface="Arial"/>
              <a:ea typeface="Arial"/>
              <a:cs typeface="Arial"/>
              <a:sym typeface="Arial"/>
            </a:endParaRPr>
          </a:p>
        </p:txBody>
      </p:sp>
      <p:sp>
        <p:nvSpPr>
          <p:cNvPr id="266" name="Google Shape;266;p29"/>
          <p:cNvSpPr/>
          <p:nvPr/>
        </p:nvSpPr>
        <p:spPr>
          <a:xfrm>
            <a:off x="7607382" y="4630000"/>
            <a:ext cx="220800" cy="231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803B"/>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Два объекта">
  <p:cSld name="7_Два объекта">
    <p:spTree>
      <p:nvGrpSpPr>
        <p:cNvPr id="267" name="Shape 267"/>
        <p:cNvGrpSpPr/>
        <p:nvPr/>
      </p:nvGrpSpPr>
      <p:grpSpPr>
        <a:xfrm>
          <a:off x="0" y="0"/>
          <a:ext cx="0" cy="0"/>
          <a:chOff x="0" y="0"/>
          <a:chExt cx="0" cy="0"/>
        </a:xfrm>
      </p:grpSpPr>
      <p:sp>
        <p:nvSpPr>
          <p:cNvPr id="268" name="Google Shape;268;p30"/>
          <p:cNvSpPr/>
          <p:nvPr/>
        </p:nvSpPr>
        <p:spPr>
          <a:xfrm>
            <a:off x="704850" y="1418288"/>
            <a:ext cx="1959600" cy="3102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803B"/>
              </a:solidFill>
              <a:latin typeface="Arial"/>
              <a:ea typeface="Arial"/>
              <a:cs typeface="Arial"/>
              <a:sym typeface="Arial"/>
            </a:endParaRPr>
          </a:p>
        </p:txBody>
      </p:sp>
      <p:sp>
        <p:nvSpPr>
          <p:cNvPr id="269" name="Google Shape;269;p30"/>
          <p:cNvSpPr txBox="1"/>
          <p:nvPr>
            <p:ph type="title"/>
          </p:nvPr>
        </p:nvSpPr>
        <p:spPr>
          <a:xfrm>
            <a:off x="628650" y="424116"/>
            <a:ext cx="7807500" cy="994200"/>
          </a:xfrm>
          <a:prstGeom prst="rect">
            <a:avLst/>
          </a:prstGeom>
          <a:noFill/>
          <a:ln>
            <a:noFill/>
          </a:ln>
        </p:spPr>
        <p:txBody>
          <a:bodyPr anchorCtr="0" anchor="ctr" bIns="34275" lIns="68575" spcFirstLastPara="1" rIns="68575" wrap="square" tIns="34275">
            <a:normAutofit/>
          </a:bodyPr>
          <a:lstStyle>
            <a:lvl1pPr lvl="0" rtl="0" algn="r">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0" name="Google Shape;270;p30"/>
          <p:cNvSpPr/>
          <p:nvPr>
            <p:ph idx="2" type="pic"/>
          </p:nvPr>
        </p:nvSpPr>
        <p:spPr>
          <a:xfrm>
            <a:off x="935831" y="1646887"/>
            <a:ext cx="1959900" cy="3080400"/>
          </a:xfrm>
          <a:prstGeom prst="rect">
            <a:avLst/>
          </a:prstGeom>
          <a:noFill/>
          <a:ln>
            <a:noFill/>
          </a:ln>
        </p:spPr>
      </p:sp>
      <p:sp>
        <p:nvSpPr>
          <p:cNvPr id="271" name="Google Shape;271;p30"/>
          <p:cNvSpPr/>
          <p:nvPr/>
        </p:nvSpPr>
        <p:spPr>
          <a:xfrm>
            <a:off x="3475264" y="1418288"/>
            <a:ext cx="1959600" cy="3102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803B"/>
              </a:solidFill>
              <a:latin typeface="Arial"/>
              <a:ea typeface="Arial"/>
              <a:cs typeface="Arial"/>
              <a:sym typeface="Arial"/>
            </a:endParaRPr>
          </a:p>
        </p:txBody>
      </p:sp>
      <p:sp>
        <p:nvSpPr>
          <p:cNvPr id="272" name="Google Shape;272;p30"/>
          <p:cNvSpPr/>
          <p:nvPr>
            <p:ph idx="3" type="pic"/>
          </p:nvPr>
        </p:nvSpPr>
        <p:spPr>
          <a:xfrm>
            <a:off x="3706245" y="1646887"/>
            <a:ext cx="1959900" cy="3080400"/>
          </a:xfrm>
          <a:prstGeom prst="rect">
            <a:avLst/>
          </a:prstGeom>
          <a:noFill/>
          <a:ln>
            <a:noFill/>
          </a:ln>
        </p:spPr>
      </p:sp>
      <p:sp>
        <p:nvSpPr>
          <p:cNvPr id="273" name="Google Shape;273;p30"/>
          <p:cNvSpPr/>
          <p:nvPr/>
        </p:nvSpPr>
        <p:spPr>
          <a:xfrm>
            <a:off x="6245337" y="1446777"/>
            <a:ext cx="1959600" cy="3102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803B"/>
              </a:solidFill>
              <a:latin typeface="Arial"/>
              <a:ea typeface="Arial"/>
              <a:cs typeface="Arial"/>
              <a:sym typeface="Arial"/>
            </a:endParaRPr>
          </a:p>
        </p:txBody>
      </p:sp>
      <p:sp>
        <p:nvSpPr>
          <p:cNvPr id="274" name="Google Shape;274;p30"/>
          <p:cNvSpPr/>
          <p:nvPr>
            <p:ph idx="4" type="pic"/>
          </p:nvPr>
        </p:nvSpPr>
        <p:spPr>
          <a:xfrm>
            <a:off x="6476318" y="1675375"/>
            <a:ext cx="1959900" cy="30804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Рисунок с подписью">
  <p:cSld name="1_Рисунок с подписью">
    <p:spTree>
      <p:nvGrpSpPr>
        <p:cNvPr id="39" name="Shape 3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Объект с подписью">
  <p:cSld name="1_Объект с подписью">
    <p:spTree>
      <p:nvGrpSpPr>
        <p:cNvPr id="275" name="Shape 275"/>
        <p:cNvGrpSpPr/>
        <p:nvPr/>
      </p:nvGrpSpPr>
      <p:grpSpPr>
        <a:xfrm>
          <a:off x="0" y="0"/>
          <a:ext cx="0" cy="0"/>
          <a:chOff x="0" y="0"/>
          <a:chExt cx="0" cy="0"/>
        </a:xfrm>
      </p:grpSpPr>
      <p:sp>
        <p:nvSpPr>
          <p:cNvPr id="276" name="Google Shape;276;p31"/>
          <p:cNvSpPr txBox="1"/>
          <p:nvPr>
            <p:ph type="title"/>
          </p:nvPr>
        </p:nvSpPr>
        <p:spPr>
          <a:xfrm>
            <a:off x="466556" y="1911294"/>
            <a:ext cx="24057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accent1"/>
              </a:buClr>
              <a:buSzPts val="3600"/>
              <a:buFont typeface="Arial"/>
              <a:buNone/>
              <a:defRPr sz="3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7" name="Google Shape;277;p31"/>
          <p:cNvSpPr/>
          <p:nvPr/>
        </p:nvSpPr>
        <p:spPr>
          <a:xfrm>
            <a:off x="3037115" y="-3573"/>
            <a:ext cx="6107100" cy="32148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p31"/>
          <p:cNvSpPr/>
          <p:nvPr>
            <p:ph idx="2" type="pic"/>
          </p:nvPr>
        </p:nvSpPr>
        <p:spPr>
          <a:xfrm>
            <a:off x="3037115" y="3211116"/>
            <a:ext cx="6107100" cy="1932300"/>
          </a:xfrm>
          <a:prstGeom prst="rect">
            <a:avLst/>
          </a:prstGeom>
          <a:noFill/>
          <a:ln>
            <a:noFill/>
          </a:ln>
        </p:spPr>
      </p:sp>
      <p:sp>
        <p:nvSpPr>
          <p:cNvPr id="279" name="Google Shape;279;p31"/>
          <p:cNvSpPr txBox="1"/>
          <p:nvPr>
            <p:ph idx="1" type="body"/>
          </p:nvPr>
        </p:nvSpPr>
        <p:spPr>
          <a:xfrm>
            <a:off x="3242413" y="342900"/>
            <a:ext cx="5531400" cy="25092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FFFFFF"/>
              </a:buClr>
              <a:buSzPts val="1800"/>
              <a:buNone/>
              <a:defRPr sz="1800">
                <a:solidFill>
                  <a:srgbClr val="FFFFFF"/>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80" name="Google Shape;280;p31"/>
          <p:cNvSpPr/>
          <p:nvPr/>
        </p:nvSpPr>
        <p:spPr>
          <a:xfrm>
            <a:off x="8376557" y="2339825"/>
            <a:ext cx="794700" cy="8340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1" name="Google Shape;281;p31"/>
          <p:cNvSpPr/>
          <p:nvPr/>
        </p:nvSpPr>
        <p:spPr>
          <a:xfrm>
            <a:off x="8602633" y="1948123"/>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2" name="Google Shape;282;p31"/>
          <p:cNvSpPr/>
          <p:nvPr/>
        </p:nvSpPr>
        <p:spPr>
          <a:xfrm>
            <a:off x="7589332" y="2722483"/>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3" name="Google Shape;283;p31"/>
          <p:cNvSpPr/>
          <p:nvPr/>
        </p:nvSpPr>
        <p:spPr>
          <a:xfrm>
            <a:off x="270007" y="1890884"/>
            <a:ext cx="220800" cy="231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Объект с подписью">
  <p:cSld name="2_Объект с подписью">
    <p:spTree>
      <p:nvGrpSpPr>
        <p:cNvPr id="284" name="Shape 284"/>
        <p:cNvGrpSpPr/>
        <p:nvPr/>
      </p:nvGrpSpPr>
      <p:grpSpPr>
        <a:xfrm>
          <a:off x="0" y="0"/>
          <a:ext cx="0" cy="0"/>
          <a:chOff x="0" y="0"/>
          <a:chExt cx="0" cy="0"/>
        </a:xfrm>
      </p:grpSpPr>
      <p:sp>
        <p:nvSpPr>
          <p:cNvPr id="285" name="Google Shape;285;p32"/>
          <p:cNvSpPr txBox="1"/>
          <p:nvPr>
            <p:ph type="title"/>
          </p:nvPr>
        </p:nvSpPr>
        <p:spPr>
          <a:xfrm>
            <a:off x="466556" y="1225328"/>
            <a:ext cx="24057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accent1"/>
              </a:buClr>
              <a:buSzPts val="3600"/>
              <a:buFont typeface="Arial"/>
              <a:buNone/>
              <a:defRPr sz="3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6" name="Google Shape;286;p32"/>
          <p:cNvSpPr/>
          <p:nvPr/>
        </p:nvSpPr>
        <p:spPr>
          <a:xfrm>
            <a:off x="3037115" y="-3573"/>
            <a:ext cx="6107100" cy="5147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7" name="Google Shape;287;p32"/>
          <p:cNvSpPr/>
          <p:nvPr/>
        </p:nvSpPr>
        <p:spPr>
          <a:xfrm>
            <a:off x="8455541" y="4309472"/>
            <a:ext cx="794700" cy="8340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p32"/>
          <p:cNvSpPr/>
          <p:nvPr/>
        </p:nvSpPr>
        <p:spPr>
          <a:xfrm>
            <a:off x="8681617" y="3917770"/>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9" name="Google Shape;289;p32"/>
          <p:cNvSpPr/>
          <p:nvPr/>
        </p:nvSpPr>
        <p:spPr>
          <a:xfrm>
            <a:off x="7668316" y="4692130"/>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0" name="Google Shape;290;p32"/>
          <p:cNvSpPr/>
          <p:nvPr/>
        </p:nvSpPr>
        <p:spPr>
          <a:xfrm>
            <a:off x="245828" y="1041799"/>
            <a:ext cx="220800" cy="231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1" name="Google Shape;291;p32"/>
          <p:cNvSpPr/>
          <p:nvPr/>
        </p:nvSpPr>
        <p:spPr>
          <a:xfrm>
            <a:off x="3472543" y="762000"/>
            <a:ext cx="4983000" cy="3547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92" name="Google Shape;292;p32"/>
          <p:cNvSpPr/>
          <p:nvPr>
            <p:ph idx="2" type="chart"/>
          </p:nvPr>
        </p:nvSpPr>
        <p:spPr>
          <a:xfrm>
            <a:off x="3559969" y="859631"/>
            <a:ext cx="4816200" cy="32991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93" name="Google Shape;293;p32"/>
          <p:cNvSpPr txBox="1"/>
          <p:nvPr>
            <p:ph idx="1" type="body"/>
          </p:nvPr>
        </p:nvSpPr>
        <p:spPr>
          <a:xfrm>
            <a:off x="466556" y="2609006"/>
            <a:ext cx="2405700" cy="13089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400"/>
              <a:buNone/>
              <a:defRPr sz="1400"/>
            </a:lvl1pPr>
            <a:lvl2pPr indent="-228600" lvl="1" marL="914400" rtl="0" algn="l">
              <a:lnSpc>
                <a:spcPct val="90000"/>
              </a:lnSpc>
              <a:spcBef>
                <a:spcPts val="400"/>
              </a:spcBef>
              <a:spcAft>
                <a:spcPts val="0"/>
              </a:spcAft>
              <a:buClr>
                <a:schemeClr val="dk1"/>
              </a:buClr>
              <a:buSzPts val="1200"/>
              <a:buNone/>
              <a:defRPr sz="1200"/>
            </a:lvl2pPr>
            <a:lvl3pPr indent="-228600" lvl="2" marL="1371600" rtl="0" algn="l">
              <a:lnSpc>
                <a:spcPct val="90000"/>
              </a:lnSpc>
              <a:spcBef>
                <a:spcPts val="400"/>
              </a:spcBef>
              <a:spcAft>
                <a:spcPts val="0"/>
              </a:spcAft>
              <a:buClr>
                <a:schemeClr val="dk1"/>
              </a:buClr>
              <a:buSzPts val="1100"/>
              <a:buNone/>
              <a:defRPr sz="1100"/>
            </a:lvl3pPr>
            <a:lvl4pPr indent="-228600" lvl="3" marL="1828800" rtl="0" algn="l">
              <a:lnSpc>
                <a:spcPct val="90000"/>
              </a:lnSpc>
              <a:spcBef>
                <a:spcPts val="400"/>
              </a:spcBef>
              <a:spcAft>
                <a:spcPts val="0"/>
              </a:spcAft>
              <a:buClr>
                <a:schemeClr val="dk1"/>
              </a:buClr>
              <a:buSzPts val="900"/>
              <a:buNone/>
              <a:defRPr sz="900"/>
            </a:lvl4pPr>
            <a:lvl5pPr indent="-285750" lvl="4" marL="2286000" rtl="0" algn="l">
              <a:lnSpc>
                <a:spcPct val="9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Объект с подписью">
  <p:cSld name="3_Объект с подписью">
    <p:spTree>
      <p:nvGrpSpPr>
        <p:cNvPr id="294" name="Shape 294"/>
        <p:cNvGrpSpPr/>
        <p:nvPr/>
      </p:nvGrpSpPr>
      <p:grpSpPr>
        <a:xfrm>
          <a:off x="0" y="0"/>
          <a:ext cx="0" cy="0"/>
          <a:chOff x="0" y="0"/>
          <a:chExt cx="0" cy="0"/>
        </a:xfrm>
      </p:grpSpPr>
      <p:sp>
        <p:nvSpPr>
          <p:cNvPr id="295" name="Google Shape;295;p33"/>
          <p:cNvSpPr txBox="1"/>
          <p:nvPr>
            <p:ph type="title"/>
          </p:nvPr>
        </p:nvSpPr>
        <p:spPr>
          <a:xfrm>
            <a:off x="731749" y="630011"/>
            <a:ext cx="4841700" cy="849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accent1"/>
              </a:buClr>
              <a:buSzPts val="3600"/>
              <a:buFont typeface="Arial"/>
              <a:buNone/>
              <a:defRPr sz="3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6" name="Google Shape;296;p33"/>
          <p:cNvSpPr/>
          <p:nvPr/>
        </p:nvSpPr>
        <p:spPr>
          <a:xfrm>
            <a:off x="7979229" y="4158854"/>
            <a:ext cx="1164900" cy="993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7" name="Google Shape;297;p33"/>
          <p:cNvSpPr/>
          <p:nvPr/>
        </p:nvSpPr>
        <p:spPr>
          <a:xfrm>
            <a:off x="356192" y="242808"/>
            <a:ext cx="220800" cy="231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8" name="Google Shape;298;p33"/>
          <p:cNvSpPr/>
          <p:nvPr>
            <p:ph idx="2" type="chart"/>
          </p:nvPr>
        </p:nvSpPr>
        <p:spPr>
          <a:xfrm>
            <a:off x="731750" y="1709056"/>
            <a:ext cx="7582500" cy="2219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99" name="Google Shape;299;p33"/>
          <p:cNvSpPr/>
          <p:nvPr>
            <p:ph idx="3" type="pic"/>
          </p:nvPr>
        </p:nvSpPr>
        <p:spPr>
          <a:xfrm>
            <a:off x="0" y="4158854"/>
            <a:ext cx="7956900" cy="984600"/>
          </a:xfrm>
          <a:prstGeom prst="rect">
            <a:avLst/>
          </a:prstGeom>
          <a:noFill/>
          <a:ln>
            <a:noFill/>
          </a:ln>
        </p:spPr>
      </p:sp>
      <p:sp>
        <p:nvSpPr>
          <p:cNvPr id="300" name="Google Shape;300;p33"/>
          <p:cNvSpPr/>
          <p:nvPr/>
        </p:nvSpPr>
        <p:spPr>
          <a:xfrm>
            <a:off x="731749" y="0"/>
            <a:ext cx="335100" cy="351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Заголовок раздела">
  <p:cSld name="4_Заголовок раздела">
    <p:spTree>
      <p:nvGrpSpPr>
        <p:cNvPr id="301" name="Shape 301"/>
        <p:cNvGrpSpPr/>
        <p:nvPr/>
      </p:nvGrpSpPr>
      <p:grpSpPr>
        <a:xfrm>
          <a:off x="0" y="0"/>
          <a:ext cx="0" cy="0"/>
          <a:chOff x="0" y="0"/>
          <a:chExt cx="0" cy="0"/>
        </a:xfrm>
      </p:grpSpPr>
      <p:sp>
        <p:nvSpPr>
          <p:cNvPr id="302" name="Google Shape;302;p34"/>
          <p:cNvSpPr txBox="1"/>
          <p:nvPr>
            <p:ph type="title"/>
          </p:nvPr>
        </p:nvSpPr>
        <p:spPr>
          <a:xfrm>
            <a:off x="843398" y="393700"/>
            <a:ext cx="2738100" cy="15387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accent1"/>
              </a:buClr>
              <a:buSzPts val="3300"/>
              <a:buFont typeface="Arial"/>
              <a:buNone/>
              <a:defRPr sz="33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3" name="Google Shape;303;p34"/>
          <p:cNvSpPr/>
          <p:nvPr>
            <p:ph idx="2" type="pic"/>
          </p:nvPr>
        </p:nvSpPr>
        <p:spPr>
          <a:xfrm>
            <a:off x="1003257" y="2245406"/>
            <a:ext cx="2713500" cy="1578300"/>
          </a:xfrm>
          <a:prstGeom prst="rect">
            <a:avLst/>
          </a:prstGeom>
          <a:noFill/>
          <a:ln>
            <a:noFill/>
          </a:ln>
        </p:spPr>
      </p:sp>
      <p:sp>
        <p:nvSpPr>
          <p:cNvPr id="304" name="Google Shape;304;p34"/>
          <p:cNvSpPr/>
          <p:nvPr/>
        </p:nvSpPr>
        <p:spPr>
          <a:xfrm>
            <a:off x="0" y="2245406"/>
            <a:ext cx="1003200" cy="1578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05" name="Google Shape;305;p34"/>
          <p:cNvSpPr/>
          <p:nvPr>
            <p:ph idx="3" type="pic"/>
          </p:nvPr>
        </p:nvSpPr>
        <p:spPr>
          <a:xfrm>
            <a:off x="3716838" y="2245406"/>
            <a:ext cx="2713500" cy="1578300"/>
          </a:xfrm>
          <a:prstGeom prst="rect">
            <a:avLst/>
          </a:prstGeom>
          <a:noFill/>
          <a:ln>
            <a:noFill/>
          </a:ln>
        </p:spPr>
      </p:sp>
      <p:sp>
        <p:nvSpPr>
          <p:cNvPr id="306" name="Google Shape;306;p34"/>
          <p:cNvSpPr/>
          <p:nvPr>
            <p:ph idx="4" type="pic"/>
          </p:nvPr>
        </p:nvSpPr>
        <p:spPr>
          <a:xfrm>
            <a:off x="6430419" y="2245406"/>
            <a:ext cx="2713500" cy="1578300"/>
          </a:xfrm>
          <a:prstGeom prst="rect">
            <a:avLst/>
          </a:prstGeom>
          <a:noFill/>
          <a:ln>
            <a:noFill/>
          </a:ln>
        </p:spPr>
      </p:sp>
      <p:sp>
        <p:nvSpPr>
          <p:cNvPr id="307" name="Google Shape;307;p34"/>
          <p:cNvSpPr txBox="1"/>
          <p:nvPr>
            <p:ph idx="1" type="body"/>
          </p:nvPr>
        </p:nvSpPr>
        <p:spPr>
          <a:xfrm>
            <a:off x="1331347" y="3995199"/>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08" name="Google Shape;308;p34"/>
          <p:cNvSpPr txBox="1"/>
          <p:nvPr>
            <p:ph idx="5" type="body"/>
          </p:nvPr>
        </p:nvSpPr>
        <p:spPr>
          <a:xfrm>
            <a:off x="4044929" y="3995199"/>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09" name="Google Shape;309;p34"/>
          <p:cNvSpPr txBox="1"/>
          <p:nvPr>
            <p:ph idx="6" type="body"/>
          </p:nvPr>
        </p:nvSpPr>
        <p:spPr>
          <a:xfrm>
            <a:off x="6758510" y="3995199"/>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10" name="Google Shape;310;p34"/>
          <p:cNvSpPr/>
          <p:nvPr/>
        </p:nvSpPr>
        <p:spPr>
          <a:xfrm>
            <a:off x="8229600" y="393699"/>
            <a:ext cx="346800" cy="364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1" name="Google Shape;311;p34"/>
          <p:cNvSpPr/>
          <p:nvPr/>
        </p:nvSpPr>
        <p:spPr>
          <a:xfrm>
            <a:off x="8690347" y="838283"/>
            <a:ext cx="251100" cy="263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2" name="Google Shape;312;p34"/>
          <p:cNvSpPr/>
          <p:nvPr/>
        </p:nvSpPr>
        <p:spPr>
          <a:xfrm>
            <a:off x="877694" y="4140235"/>
            <a:ext cx="251100" cy="263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Сравнение">
  <p:cSld name="2_Сравнение">
    <p:spTree>
      <p:nvGrpSpPr>
        <p:cNvPr id="313" name="Shape 313"/>
        <p:cNvGrpSpPr/>
        <p:nvPr/>
      </p:nvGrpSpPr>
      <p:grpSpPr>
        <a:xfrm>
          <a:off x="0" y="0"/>
          <a:ext cx="0" cy="0"/>
          <a:chOff x="0" y="0"/>
          <a:chExt cx="0" cy="0"/>
        </a:xfrm>
      </p:grpSpPr>
      <p:sp>
        <p:nvSpPr>
          <p:cNvPr id="314" name="Google Shape;314;p35"/>
          <p:cNvSpPr/>
          <p:nvPr/>
        </p:nvSpPr>
        <p:spPr>
          <a:xfrm>
            <a:off x="-1" y="1"/>
            <a:ext cx="54636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5" name="Google Shape;315;p35"/>
          <p:cNvSpPr/>
          <p:nvPr>
            <p:ph idx="2" type="pic"/>
          </p:nvPr>
        </p:nvSpPr>
        <p:spPr>
          <a:xfrm>
            <a:off x="5463610" y="1"/>
            <a:ext cx="3680400" cy="2209800"/>
          </a:xfrm>
          <a:prstGeom prst="rect">
            <a:avLst/>
          </a:prstGeom>
          <a:noFill/>
          <a:ln>
            <a:noFill/>
          </a:ln>
        </p:spPr>
      </p:sp>
      <p:sp>
        <p:nvSpPr>
          <p:cNvPr id="316" name="Google Shape;316;p35"/>
          <p:cNvSpPr/>
          <p:nvPr>
            <p:ph idx="3" type="pic"/>
          </p:nvPr>
        </p:nvSpPr>
        <p:spPr>
          <a:xfrm>
            <a:off x="5463609" y="2209801"/>
            <a:ext cx="3680400" cy="1839600"/>
          </a:xfrm>
          <a:prstGeom prst="rect">
            <a:avLst/>
          </a:prstGeom>
          <a:noFill/>
          <a:ln>
            <a:noFill/>
          </a:ln>
        </p:spPr>
      </p:sp>
      <p:sp>
        <p:nvSpPr>
          <p:cNvPr id="317" name="Google Shape;317;p35"/>
          <p:cNvSpPr/>
          <p:nvPr>
            <p:ph idx="4" type="pic"/>
          </p:nvPr>
        </p:nvSpPr>
        <p:spPr>
          <a:xfrm>
            <a:off x="5463610" y="4049486"/>
            <a:ext cx="3680400" cy="1094100"/>
          </a:xfrm>
          <a:prstGeom prst="rect">
            <a:avLst/>
          </a:prstGeom>
          <a:noFill/>
          <a:ln>
            <a:noFill/>
          </a:ln>
        </p:spPr>
      </p:sp>
      <p:sp>
        <p:nvSpPr>
          <p:cNvPr id="318" name="Google Shape;318;p35"/>
          <p:cNvSpPr txBox="1"/>
          <p:nvPr>
            <p:ph idx="1" type="body"/>
          </p:nvPr>
        </p:nvSpPr>
        <p:spPr>
          <a:xfrm>
            <a:off x="447505" y="1545772"/>
            <a:ext cx="4560000" cy="3214500"/>
          </a:xfrm>
          <a:prstGeom prst="rect">
            <a:avLst/>
          </a:prstGeom>
          <a:noFill/>
          <a:ln>
            <a:noFill/>
          </a:ln>
        </p:spPr>
        <p:txBody>
          <a:bodyPr anchorCtr="0" anchor="t" bIns="34275" lIns="68575" spcFirstLastPara="1" rIns="68575" wrap="square" tIns="34275">
            <a:normAutofit/>
          </a:bodyPr>
          <a:lstStyle>
            <a:lvl1pPr indent="-342900" lvl="0" marL="457200" rtl="0" algn="l">
              <a:lnSpc>
                <a:spcPct val="90000"/>
              </a:lnSpc>
              <a:spcBef>
                <a:spcPts val="800"/>
              </a:spcBef>
              <a:spcAft>
                <a:spcPts val="0"/>
              </a:spcAft>
              <a:buClr>
                <a:srgbClr val="BFBFBF"/>
              </a:buClr>
              <a:buSzPts val="1800"/>
              <a:buChar char="•"/>
              <a:defRPr sz="1800">
                <a:solidFill>
                  <a:srgbClr val="BFBFBF"/>
                </a:solidFill>
              </a:defRPr>
            </a:lvl1pPr>
            <a:lvl2pPr indent="-323850" lvl="1" marL="914400" rtl="0" algn="l">
              <a:lnSpc>
                <a:spcPct val="90000"/>
              </a:lnSpc>
              <a:spcBef>
                <a:spcPts val="400"/>
              </a:spcBef>
              <a:spcAft>
                <a:spcPts val="0"/>
              </a:spcAft>
              <a:buClr>
                <a:srgbClr val="BFBFBF"/>
              </a:buClr>
              <a:buSzPts val="1500"/>
              <a:buChar char="•"/>
              <a:defRPr sz="1500">
                <a:solidFill>
                  <a:srgbClr val="BFBFBF"/>
                </a:solidFill>
              </a:defRPr>
            </a:lvl2pPr>
            <a:lvl3pPr indent="-317500" lvl="2" marL="1371600" rtl="0" algn="l">
              <a:lnSpc>
                <a:spcPct val="90000"/>
              </a:lnSpc>
              <a:spcBef>
                <a:spcPts val="400"/>
              </a:spcBef>
              <a:spcAft>
                <a:spcPts val="0"/>
              </a:spcAft>
              <a:buClr>
                <a:srgbClr val="BFBFBF"/>
              </a:buClr>
              <a:buSzPts val="1400"/>
              <a:buChar char="•"/>
              <a:defRPr sz="1400">
                <a:solidFill>
                  <a:srgbClr val="BFBFBF"/>
                </a:solidFill>
              </a:defRPr>
            </a:lvl3pPr>
            <a:lvl4pPr indent="-304800" lvl="3" marL="1828800" rtl="0" algn="l">
              <a:lnSpc>
                <a:spcPct val="90000"/>
              </a:lnSpc>
              <a:spcBef>
                <a:spcPts val="400"/>
              </a:spcBef>
              <a:spcAft>
                <a:spcPts val="0"/>
              </a:spcAft>
              <a:buClr>
                <a:srgbClr val="BFBFBF"/>
              </a:buClr>
              <a:buSzPts val="1200"/>
              <a:buChar char="•"/>
              <a:defRPr sz="1200">
                <a:solidFill>
                  <a:srgbClr val="BFBFBF"/>
                </a:solidFill>
              </a:defRPr>
            </a:lvl4pPr>
            <a:lvl5pPr indent="-304800" lvl="4" marL="2286000" rtl="0" algn="l">
              <a:lnSpc>
                <a:spcPct val="90000"/>
              </a:lnSpc>
              <a:spcBef>
                <a:spcPts val="400"/>
              </a:spcBef>
              <a:spcAft>
                <a:spcPts val="0"/>
              </a:spcAft>
              <a:buClr>
                <a:srgbClr val="BFBFBF"/>
              </a:buClr>
              <a:buSzPts val="1200"/>
              <a:buChar char="•"/>
              <a:defRPr sz="1200">
                <a:solidFill>
                  <a:srgbClr val="BFBFBF"/>
                </a:solidFill>
              </a:defRPr>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319" name="Google Shape;319;p35"/>
          <p:cNvSpPr txBox="1"/>
          <p:nvPr>
            <p:ph type="title"/>
          </p:nvPr>
        </p:nvSpPr>
        <p:spPr>
          <a:xfrm>
            <a:off x="447505" y="420007"/>
            <a:ext cx="4164000" cy="9018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0" name="Google Shape;320;p35"/>
          <p:cNvSpPr/>
          <p:nvPr/>
        </p:nvSpPr>
        <p:spPr>
          <a:xfrm rot="5400000">
            <a:off x="11003" y="4329192"/>
            <a:ext cx="794700" cy="8340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1" name="Google Shape;321;p35"/>
          <p:cNvSpPr/>
          <p:nvPr/>
        </p:nvSpPr>
        <p:spPr>
          <a:xfrm rot="5400000">
            <a:off x="643282" y="4543276"/>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2" name="Google Shape;322;p35"/>
          <p:cNvSpPr/>
          <p:nvPr/>
        </p:nvSpPr>
        <p:spPr>
          <a:xfrm rot="5400000">
            <a:off x="334878" y="3681951"/>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Сравнение">
  <p:cSld name="3_Сравнение">
    <p:spTree>
      <p:nvGrpSpPr>
        <p:cNvPr id="323" name="Shape 323"/>
        <p:cNvGrpSpPr/>
        <p:nvPr/>
      </p:nvGrpSpPr>
      <p:grpSpPr>
        <a:xfrm>
          <a:off x="0" y="0"/>
          <a:ext cx="0" cy="0"/>
          <a:chOff x="0" y="0"/>
          <a:chExt cx="0" cy="0"/>
        </a:xfrm>
      </p:grpSpPr>
      <p:sp>
        <p:nvSpPr>
          <p:cNvPr id="324" name="Google Shape;324;p36"/>
          <p:cNvSpPr/>
          <p:nvPr/>
        </p:nvSpPr>
        <p:spPr>
          <a:xfrm>
            <a:off x="8186057" y="0"/>
            <a:ext cx="9582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5" name="Google Shape;325;p36"/>
          <p:cNvSpPr/>
          <p:nvPr>
            <p:ph idx="2" type="pic"/>
          </p:nvPr>
        </p:nvSpPr>
        <p:spPr>
          <a:xfrm>
            <a:off x="0" y="1"/>
            <a:ext cx="8164200" cy="2601600"/>
          </a:xfrm>
          <a:prstGeom prst="rect">
            <a:avLst/>
          </a:prstGeom>
          <a:noFill/>
          <a:ln>
            <a:noFill/>
          </a:ln>
        </p:spPr>
      </p:sp>
      <p:sp>
        <p:nvSpPr>
          <p:cNvPr id="326" name="Google Shape;326;p36"/>
          <p:cNvSpPr/>
          <p:nvPr/>
        </p:nvSpPr>
        <p:spPr>
          <a:xfrm>
            <a:off x="1393371" y="2864757"/>
            <a:ext cx="489900" cy="514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7" name="Google Shape;327;p36"/>
          <p:cNvSpPr txBox="1"/>
          <p:nvPr>
            <p:ph idx="1" type="body"/>
          </p:nvPr>
        </p:nvSpPr>
        <p:spPr>
          <a:xfrm>
            <a:off x="609599" y="3483570"/>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28" name="Google Shape;328;p36"/>
          <p:cNvSpPr/>
          <p:nvPr/>
        </p:nvSpPr>
        <p:spPr>
          <a:xfrm>
            <a:off x="3761013" y="2864757"/>
            <a:ext cx="489900" cy="514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9" name="Google Shape;329;p36"/>
          <p:cNvSpPr txBox="1"/>
          <p:nvPr>
            <p:ph idx="3" type="body"/>
          </p:nvPr>
        </p:nvSpPr>
        <p:spPr>
          <a:xfrm>
            <a:off x="2977241" y="3483570"/>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30" name="Google Shape;330;p36"/>
          <p:cNvSpPr/>
          <p:nvPr/>
        </p:nvSpPr>
        <p:spPr>
          <a:xfrm>
            <a:off x="6128655" y="2864757"/>
            <a:ext cx="489900" cy="514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1" name="Google Shape;331;p36"/>
          <p:cNvSpPr txBox="1"/>
          <p:nvPr>
            <p:ph idx="4" type="body"/>
          </p:nvPr>
        </p:nvSpPr>
        <p:spPr>
          <a:xfrm>
            <a:off x="5344883" y="3483570"/>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Сравнение">
  <p:cSld name="4_Сравнение">
    <p:spTree>
      <p:nvGrpSpPr>
        <p:cNvPr id="332" name="Shape 332"/>
        <p:cNvGrpSpPr/>
        <p:nvPr/>
      </p:nvGrpSpPr>
      <p:grpSpPr>
        <a:xfrm>
          <a:off x="0" y="0"/>
          <a:ext cx="0" cy="0"/>
          <a:chOff x="0" y="0"/>
          <a:chExt cx="0" cy="0"/>
        </a:xfrm>
      </p:grpSpPr>
      <p:sp>
        <p:nvSpPr>
          <p:cNvPr id="333" name="Google Shape;333;p37"/>
          <p:cNvSpPr/>
          <p:nvPr/>
        </p:nvSpPr>
        <p:spPr>
          <a:xfrm>
            <a:off x="0"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4" name="Google Shape;334;p37"/>
          <p:cNvSpPr/>
          <p:nvPr>
            <p:ph idx="2" type="pic"/>
          </p:nvPr>
        </p:nvSpPr>
        <p:spPr>
          <a:xfrm>
            <a:off x="8050" y="2111828"/>
            <a:ext cx="1406400" cy="2339700"/>
          </a:xfrm>
          <a:prstGeom prst="rect">
            <a:avLst/>
          </a:prstGeom>
          <a:noFill/>
          <a:ln>
            <a:noFill/>
          </a:ln>
        </p:spPr>
      </p:sp>
      <p:sp>
        <p:nvSpPr>
          <p:cNvPr id="335" name="Google Shape;335;p37"/>
          <p:cNvSpPr txBox="1"/>
          <p:nvPr>
            <p:ph type="title"/>
          </p:nvPr>
        </p:nvSpPr>
        <p:spPr>
          <a:xfrm>
            <a:off x="447506" y="708008"/>
            <a:ext cx="3689100" cy="9018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6" name="Google Shape;336;p37"/>
          <p:cNvSpPr/>
          <p:nvPr/>
        </p:nvSpPr>
        <p:spPr>
          <a:xfrm>
            <a:off x="4341610" y="0"/>
            <a:ext cx="4299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37" name="Google Shape;337;p37"/>
          <p:cNvSpPr txBox="1"/>
          <p:nvPr>
            <p:ph idx="1" type="body"/>
          </p:nvPr>
        </p:nvSpPr>
        <p:spPr>
          <a:xfrm>
            <a:off x="4572001" y="420007"/>
            <a:ext cx="3762600" cy="43371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338" name="Google Shape;338;p37"/>
          <p:cNvSpPr/>
          <p:nvPr>
            <p:ph idx="3" type="pic"/>
          </p:nvPr>
        </p:nvSpPr>
        <p:spPr>
          <a:xfrm>
            <a:off x="1427984" y="2111828"/>
            <a:ext cx="1490100" cy="2339700"/>
          </a:xfrm>
          <a:prstGeom prst="rect">
            <a:avLst/>
          </a:prstGeom>
          <a:noFill/>
          <a:ln>
            <a:noFill/>
          </a:ln>
        </p:spPr>
      </p:sp>
      <p:sp>
        <p:nvSpPr>
          <p:cNvPr id="339" name="Google Shape;339;p37"/>
          <p:cNvSpPr/>
          <p:nvPr>
            <p:ph idx="4" type="pic"/>
          </p:nvPr>
        </p:nvSpPr>
        <p:spPr>
          <a:xfrm>
            <a:off x="2926763" y="2111828"/>
            <a:ext cx="1406400" cy="23397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Сравнение">
  <p:cSld name="5_Сравнение">
    <p:spTree>
      <p:nvGrpSpPr>
        <p:cNvPr id="340" name="Shape 340"/>
        <p:cNvGrpSpPr/>
        <p:nvPr/>
      </p:nvGrpSpPr>
      <p:grpSpPr>
        <a:xfrm>
          <a:off x="0" y="0"/>
          <a:ext cx="0" cy="0"/>
          <a:chOff x="0" y="0"/>
          <a:chExt cx="0" cy="0"/>
        </a:xfrm>
      </p:grpSpPr>
      <p:sp>
        <p:nvSpPr>
          <p:cNvPr id="341" name="Google Shape;341;p38"/>
          <p:cNvSpPr/>
          <p:nvPr>
            <p:ph idx="2" type="pic"/>
          </p:nvPr>
        </p:nvSpPr>
        <p:spPr>
          <a:xfrm>
            <a:off x="4060372" y="0"/>
            <a:ext cx="5083800" cy="5143500"/>
          </a:xfrm>
          <a:prstGeom prst="rect">
            <a:avLst/>
          </a:prstGeom>
          <a:noFill/>
          <a:ln>
            <a:noFill/>
          </a:ln>
        </p:spPr>
      </p:sp>
      <p:sp>
        <p:nvSpPr>
          <p:cNvPr id="342" name="Google Shape;342;p38"/>
          <p:cNvSpPr txBox="1"/>
          <p:nvPr>
            <p:ph type="title"/>
          </p:nvPr>
        </p:nvSpPr>
        <p:spPr>
          <a:xfrm>
            <a:off x="3080657" y="867151"/>
            <a:ext cx="2612400" cy="15177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1800"/>
              <a:buFont typeface="Arial"/>
              <a:buNone/>
              <a:defRPr sz="1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3" name="Google Shape;343;p38"/>
          <p:cNvSpPr txBox="1"/>
          <p:nvPr/>
        </p:nvSpPr>
        <p:spPr>
          <a:xfrm>
            <a:off x="6092166" y="867151"/>
            <a:ext cx="2612400" cy="15177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1800"/>
              <a:buFont typeface="Arial"/>
              <a:buNone/>
            </a:pPr>
            <a:r>
              <a:rPr b="0" i="0" lang="ru" sz="1800" u="none" cap="none" strike="noStrike">
                <a:solidFill>
                  <a:schemeClr val="lt1"/>
                </a:solidFill>
                <a:latin typeface="Arial"/>
                <a:ea typeface="Arial"/>
                <a:cs typeface="Arial"/>
                <a:sym typeface="Arial"/>
              </a:rPr>
              <a:t>Образец </a:t>
            </a:r>
            <a:endParaRPr sz="1100"/>
          </a:p>
          <a:p>
            <a:pPr indent="0" lvl="0" marL="0" marR="0" rtl="0" algn="ctr">
              <a:lnSpc>
                <a:spcPct val="90000"/>
              </a:lnSpc>
              <a:spcBef>
                <a:spcPts val="0"/>
              </a:spcBef>
              <a:spcAft>
                <a:spcPts val="0"/>
              </a:spcAft>
              <a:buClr>
                <a:schemeClr val="lt1"/>
              </a:buClr>
              <a:buSzPts val="1800"/>
              <a:buFont typeface="Arial"/>
              <a:buNone/>
            </a:pPr>
            <a:r>
              <a:rPr b="0" i="0" lang="ru" sz="1800" u="none" cap="none" strike="noStrike">
                <a:solidFill>
                  <a:schemeClr val="lt1"/>
                </a:solidFill>
                <a:latin typeface="Arial"/>
                <a:ea typeface="Arial"/>
                <a:cs typeface="Arial"/>
                <a:sym typeface="Arial"/>
              </a:rPr>
              <a:t>заголовка</a:t>
            </a:r>
            <a:endParaRPr sz="1100"/>
          </a:p>
        </p:txBody>
      </p:sp>
      <p:sp>
        <p:nvSpPr>
          <p:cNvPr id="344" name="Google Shape;344;p38"/>
          <p:cNvSpPr txBox="1"/>
          <p:nvPr/>
        </p:nvSpPr>
        <p:spPr>
          <a:xfrm>
            <a:off x="3080657" y="2832023"/>
            <a:ext cx="2612400" cy="15177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1800"/>
              <a:buFont typeface="Arial"/>
              <a:buNone/>
            </a:pPr>
            <a:r>
              <a:rPr b="0" i="0" lang="ru" sz="1800" u="none" cap="none" strike="noStrike">
                <a:solidFill>
                  <a:schemeClr val="lt1"/>
                </a:solidFill>
                <a:latin typeface="Arial"/>
                <a:ea typeface="Arial"/>
                <a:cs typeface="Arial"/>
                <a:sym typeface="Arial"/>
              </a:rPr>
              <a:t>Образец </a:t>
            </a:r>
            <a:endParaRPr sz="1100"/>
          </a:p>
          <a:p>
            <a:pPr indent="0" lvl="0" marL="0" marR="0" rtl="0" algn="ctr">
              <a:lnSpc>
                <a:spcPct val="90000"/>
              </a:lnSpc>
              <a:spcBef>
                <a:spcPts val="0"/>
              </a:spcBef>
              <a:spcAft>
                <a:spcPts val="0"/>
              </a:spcAft>
              <a:buClr>
                <a:schemeClr val="lt1"/>
              </a:buClr>
              <a:buSzPts val="1800"/>
              <a:buFont typeface="Arial"/>
              <a:buNone/>
            </a:pPr>
            <a:r>
              <a:rPr b="0" i="0" lang="ru" sz="1800" u="none" cap="none" strike="noStrike">
                <a:solidFill>
                  <a:schemeClr val="lt1"/>
                </a:solidFill>
                <a:latin typeface="Arial"/>
                <a:ea typeface="Arial"/>
                <a:cs typeface="Arial"/>
                <a:sym typeface="Arial"/>
              </a:rPr>
              <a:t>заголовка</a:t>
            </a:r>
            <a:endParaRPr sz="1100"/>
          </a:p>
        </p:txBody>
      </p:sp>
      <p:sp>
        <p:nvSpPr>
          <p:cNvPr id="345" name="Google Shape;345;p38"/>
          <p:cNvSpPr txBox="1"/>
          <p:nvPr/>
        </p:nvSpPr>
        <p:spPr>
          <a:xfrm>
            <a:off x="6092166" y="2832023"/>
            <a:ext cx="2612400" cy="15177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1800"/>
              <a:buFont typeface="Arial"/>
              <a:buNone/>
            </a:pPr>
            <a:r>
              <a:rPr b="0" i="0" lang="ru" sz="1800" u="none" cap="none" strike="noStrike">
                <a:solidFill>
                  <a:schemeClr val="lt1"/>
                </a:solidFill>
                <a:latin typeface="Arial"/>
                <a:ea typeface="Arial"/>
                <a:cs typeface="Arial"/>
                <a:sym typeface="Arial"/>
              </a:rPr>
              <a:t>Образец </a:t>
            </a:r>
            <a:endParaRPr sz="1100"/>
          </a:p>
          <a:p>
            <a:pPr indent="0" lvl="0" marL="0" marR="0" rtl="0" algn="ctr">
              <a:lnSpc>
                <a:spcPct val="90000"/>
              </a:lnSpc>
              <a:spcBef>
                <a:spcPts val="0"/>
              </a:spcBef>
              <a:spcAft>
                <a:spcPts val="0"/>
              </a:spcAft>
              <a:buClr>
                <a:schemeClr val="lt1"/>
              </a:buClr>
              <a:buSzPts val="1800"/>
              <a:buFont typeface="Arial"/>
              <a:buNone/>
            </a:pPr>
            <a:r>
              <a:rPr b="0" i="0" lang="ru" sz="1800" u="none" cap="none" strike="noStrike">
                <a:solidFill>
                  <a:schemeClr val="lt1"/>
                </a:solidFill>
                <a:latin typeface="Arial"/>
                <a:ea typeface="Arial"/>
                <a:cs typeface="Arial"/>
                <a:sym typeface="Arial"/>
              </a:rPr>
              <a:t>заголовка</a:t>
            </a:r>
            <a:endParaRPr sz="1100"/>
          </a:p>
        </p:txBody>
      </p:sp>
      <p:sp>
        <p:nvSpPr>
          <p:cNvPr id="346" name="Google Shape;346;p38"/>
          <p:cNvSpPr txBox="1"/>
          <p:nvPr/>
        </p:nvSpPr>
        <p:spPr>
          <a:xfrm>
            <a:off x="473284" y="1529950"/>
            <a:ext cx="2738100" cy="1538700"/>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Clr>
                <a:schemeClr val="accent1"/>
              </a:buClr>
              <a:buSzPts val="3300"/>
              <a:buFont typeface="Arial"/>
              <a:buNone/>
            </a:pPr>
            <a:r>
              <a:rPr b="0" i="0" lang="ru" sz="3300" u="none" cap="none" strike="noStrike">
                <a:solidFill>
                  <a:schemeClr val="accent1"/>
                </a:solidFill>
                <a:latin typeface="Arial"/>
                <a:ea typeface="Arial"/>
                <a:cs typeface="Arial"/>
                <a:sym typeface="Arial"/>
              </a:rPr>
              <a:t>Образец заголовка</a:t>
            </a:r>
            <a:endParaRPr sz="1100"/>
          </a:p>
        </p:txBody>
      </p:sp>
      <p:sp>
        <p:nvSpPr>
          <p:cNvPr id="347" name="Google Shape;347;p38"/>
          <p:cNvSpPr/>
          <p:nvPr/>
        </p:nvSpPr>
        <p:spPr>
          <a:xfrm>
            <a:off x="1622329" y="4691924"/>
            <a:ext cx="430200" cy="451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8" name="Google Shape;348;p38"/>
          <p:cNvSpPr/>
          <p:nvPr/>
        </p:nvSpPr>
        <p:spPr>
          <a:xfrm>
            <a:off x="311590" y="4349684"/>
            <a:ext cx="276900" cy="290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9" name="Google Shape;349;p38"/>
          <p:cNvSpPr/>
          <p:nvPr/>
        </p:nvSpPr>
        <p:spPr>
          <a:xfrm>
            <a:off x="1309946" y="478810"/>
            <a:ext cx="176400" cy="185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Сравнение">
  <p:cSld name="6_Сравнение">
    <p:spTree>
      <p:nvGrpSpPr>
        <p:cNvPr id="350" name="Shape 350"/>
        <p:cNvGrpSpPr/>
        <p:nvPr/>
      </p:nvGrpSpPr>
      <p:grpSpPr>
        <a:xfrm>
          <a:off x="0" y="0"/>
          <a:ext cx="0" cy="0"/>
          <a:chOff x="0" y="0"/>
          <a:chExt cx="0" cy="0"/>
        </a:xfrm>
      </p:grpSpPr>
      <p:sp>
        <p:nvSpPr>
          <p:cNvPr id="351" name="Google Shape;351;p39"/>
          <p:cNvSpPr/>
          <p:nvPr/>
        </p:nvSpPr>
        <p:spPr>
          <a:xfrm>
            <a:off x="-1"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2" name="Google Shape;352;p39"/>
          <p:cNvSpPr txBox="1"/>
          <p:nvPr>
            <p:ph type="title"/>
          </p:nvPr>
        </p:nvSpPr>
        <p:spPr>
          <a:xfrm>
            <a:off x="447505" y="420007"/>
            <a:ext cx="8163000" cy="9018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53" name="Google Shape;353;p39"/>
          <p:cNvSpPr/>
          <p:nvPr/>
        </p:nvSpPr>
        <p:spPr>
          <a:xfrm rot="5400000">
            <a:off x="11003" y="4470708"/>
            <a:ext cx="794700" cy="8340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4" name="Google Shape;354;p39"/>
          <p:cNvSpPr/>
          <p:nvPr/>
        </p:nvSpPr>
        <p:spPr>
          <a:xfrm rot="5400000">
            <a:off x="643282" y="4543277"/>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5" name="Google Shape;355;p39"/>
          <p:cNvSpPr/>
          <p:nvPr/>
        </p:nvSpPr>
        <p:spPr>
          <a:xfrm rot="5400000">
            <a:off x="84937" y="3496782"/>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6" name="Google Shape;356;p39"/>
          <p:cNvSpPr/>
          <p:nvPr/>
        </p:nvSpPr>
        <p:spPr>
          <a:xfrm>
            <a:off x="1128105" y="1838535"/>
            <a:ext cx="1469400" cy="1542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7" name="Google Shape;357;p39"/>
          <p:cNvSpPr txBox="1"/>
          <p:nvPr>
            <p:ph idx="1" type="body"/>
          </p:nvPr>
        </p:nvSpPr>
        <p:spPr>
          <a:xfrm>
            <a:off x="834191" y="348345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rgbClr val="BFBFBF"/>
              </a:buClr>
              <a:buSzPts val="1400"/>
              <a:buNone/>
              <a:defRPr sz="1400">
                <a:solidFill>
                  <a:srgbClr val="BFBFBF"/>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58" name="Google Shape;358;p39"/>
          <p:cNvSpPr/>
          <p:nvPr/>
        </p:nvSpPr>
        <p:spPr>
          <a:xfrm>
            <a:off x="3876748" y="1838535"/>
            <a:ext cx="1469400" cy="1542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9" name="Google Shape;359;p39"/>
          <p:cNvSpPr txBox="1"/>
          <p:nvPr>
            <p:ph idx="2" type="body"/>
          </p:nvPr>
        </p:nvSpPr>
        <p:spPr>
          <a:xfrm>
            <a:off x="3582834" y="348345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rgbClr val="BFBFBF"/>
              </a:buClr>
              <a:buSzPts val="1400"/>
              <a:buNone/>
              <a:defRPr sz="1400">
                <a:solidFill>
                  <a:srgbClr val="BFBFBF"/>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60" name="Google Shape;360;p39"/>
          <p:cNvSpPr/>
          <p:nvPr/>
        </p:nvSpPr>
        <p:spPr>
          <a:xfrm>
            <a:off x="6625391" y="1838535"/>
            <a:ext cx="1469400" cy="1542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1" name="Google Shape;361;p39"/>
          <p:cNvSpPr txBox="1"/>
          <p:nvPr>
            <p:ph idx="3" type="body"/>
          </p:nvPr>
        </p:nvSpPr>
        <p:spPr>
          <a:xfrm>
            <a:off x="6331477" y="348345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rgbClr val="BFBFBF"/>
              </a:buClr>
              <a:buSzPts val="1400"/>
              <a:buNone/>
              <a:defRPr sz="1400">
                <a:solidFill>
                  <a:srgbClr val="BFBFBF"/>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62" name="Google Shape;362;p39"/>
          <p:cNvSpPr/>
          <p:nvPr/>
        </p:nvSpPr>
        <p:spPr>
          <a:xfrm rot="5400000">
            <a:off x="7857828" y="-27669"/>
            <a:ext cx="794700" cy="8340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3" name="Google Shape;363;p39"/>
          <p:cNvSpPr/>
          <p:nvPr/>
        </p:nvSpPr>
        <p:spPr>
          <a:xfrm rot="5400000">
            <a:off x="8508151" y="560859"/>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Сравнение">
  <p:cSld name="7_Сравнение">
    <p:spTree>
      <p:nvGrpSpPr>
        <p:cNvPr id="364" name="Shape 364"/>
        <p:cNvGrpSpPr/>
        <p:nvPr/>
      </p:nvGrpSpPr>
      <p:grpSpPr>
        <a:xfrm>
          <a:off x="0" y="0"/>
          <a:ext cx="0" cy="0"/>
          <a:chOff x="0" y="0"/>
          <a:chExt cx="0" cy="0"/>
        </a:xfrm>
      </p:grpSpPr>
      <p:sp>
        <p:nvSpPr>
          <p:cNvPr id="365" name="Google Shape;365;p40"/>
          <p:cNvSpPr/>
          <p:nvPr/>
        </p:nvSpPr>
        <p:spPr>
          <a:xfrm>
            <a:off x="-1"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6" name="Google Shape;366;p40"/>
          <p:cNvSpPr txBox="1"/>
          <p:nvPr>
            <p:ph type="title"/>
          </p:nvPr>
        </p:nvSpPr>
        <p:spPr>
          <a:xfrm>
            <a:off x="447505" y="420007"/>
            <a:ext cx="8163000" cy="9018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67" name="Google Shape;367;p40"/>
          <p:cNvSpPr/>
          <p:nvPr/>
        </p:nvSpPr>
        <p:spPr>
          <a:xfrm rot="5400000">
            <a:off x="11003" y="4470708"/>
            <a:ext cx="794700" cy="8340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8" name="Google Shape;368;p40"/>
          <p:cNvSpPr/>
          <p:nvPr/>
        </p:nvSpPr>
        <p:spPr>
          <a:xfrm rot="5400000">
            <a:off x="643282" y="4543277"/>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9" name="Google Shape;369;p40"/>
          <p:cNvSpPr/>
          <p:nvPr/>
        </p:nvSpPr>
        <p:spPr>
          <a:xfrm rot="5400000">
            <a:off x="84937" y="3496782"/>
            <a:ext cx="276900" cy="2904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0" name="Google Shape;370;p40"/>
          <p:cNvSpPr txBox="1"/>
          <p:nvPr>
            <p:ph idx="1" type="body"/>
          </p:nvPr>
        </p:nvSpPr>
        <p:spPr>
          <a:xfrm>
            <a:off x="834191" y="348345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rgbClr val="BFBFBF"/>
              </a:buClr>
              <a:buSzPts val="1400"/>
              <a:buNone/>
              <a:defRPr sz="1400">
                <a:solidFill>
                  <a:srgbClr val="BFBFBF"/>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71" name="Google Shape;371;p40"/>
          <p:cNvSpPr txBox="1"/>
          <p:nvPr>
            <p:ph idx="2" type="body"/>
          </p:nvPr>
        </p:nvSpPr>
        <p:spPr>
          <a:xfrm>
            <a:off x="3582834" y="348345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rgbClr val="BFBFBF"/>
              </a:buClr>
              <a:buSzPts val="1400"/>
              <a:buNone/>
              <a:defRPr sz="1400">
                <a:solidFill>
                  <a:srgbClr val="BFBFBF"/>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72" name="Google Shape;372;p40"/>
          <p:cNvSpPr txBox="1"/>
          <p:nvPr>
            <p:ph idx="3" type="body"/>
          </p:nvPr>
        </p:nvSpPr>
        <p:spPr>
          <a:xfrm>
            <a:off x="6331477" y="348345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rgbClr val="BFBFBF"/>
              </a:buClr>
              <a:buSzPts val="1400"/>
              <a:buNone/>
              <a:defRPr sz="1400">
                <a:solidFill>
                  <a:srgbClr val="BFBFBF"/>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73" name="Google Shape;373;p40"/>
          <p:cNvSpPr/>
          <p:nvPr/>
        </p:nvSpPr>
        <p:spPr>
          <a:xfrm rot="5400000">
            <a:off x="7857828" y="-27669"/>
            <a:ext cx="794700" cy="834000"/>
          </a:xfrm>
          <a:prstGeom prst="rect">
            <a:avLst/>
          </a:prstGeom>
          <a:solidFill>
            <a:schemeClr val="dk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4" name="Google Shape;374;p40"/>
          <p:cNvSpPr/>
          <p:nvPr/>
        </p:nvSpPr>
        <p:spPr>
          <a:xfrm rot="5400000">
            <a:off x="8508151" y="560859"/>
            <a:ext cx="430200" cy="451500"/>
          </a:xfrm>
          <a:prstGeom prst="rect">
            <a:avLst/>
          </a:prstGeom>
          <a:solidFill>
            <a:schemeClr val="lt1">
              <a:alpha val="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5" name="Google Shape;375;p40"/>
          <p:cNvSpPr/>
          <p:nvPr>
            <p:ph idx="4" type="pic"/>
          </p:nvPr>
        </p:nvSpPr>
        <p:spPr>
          <a:xfrm>
            <a:off x="1093748" y="1838325"/>
            <a:ext cx="1538400" cy="1543200"/>
          </a:xfrm>
          <a:prstGeom prst="rect">
            <a:avLst/>
          </a:prstGeom>
          <a:noFill/>
          <a:ln>
            <a:noFill/>
          </a:ln>
        </p:spPr>
      </p:sp>
      <p:sp>
        <p:nvSpPr>
          <p:cNvPr id="376" name="Google Shape;376;p40"/>
          <p:cNvSpPr/>
          <p:nvPr>
            <p:ph idx="5" type="pic"/>
          </p:nvPr>
        </p:nvSpPr>
        <p:spPr>
          <a:xfrm>
            <a:off x="3842390" y="1838325"/>
            <a:ext cx="1538400" cy="1543200"/>
          </a:xfrm>
          <a:prstGeom prst="rect">
            <a:avLst/>
          </a:prstGeom>
          <a:noFill/>
          <a:ln>
            <a:noFill/>
          </a:ln>
        </p:spPr>
      </p:sp>
      <p:sp>
        <p:nvSpPr>
          <p:cNvPr id="377" name="Google Shape;377;p40"/>
          <p:cNvSpPr/>
          <p:nvPr>
            <p:ph idx="6" type="pic"/>
          </p:nvPr>
        </p:nvSpPr>
        <p:spPr>
          <a:xfrm>
            <a:off x="6591033" y="1838325"/>
            <a:ext cx="1538400" cy="15432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Заголовок раздела">
  <p:cSld name="1_Заголовок раздела">
    <p:spTree>
      <p:nvGrpSpPr>
        <p:cNvPr id="40" name="Shape 40"/>
        <p:cNvGrpSpPr/>
        <p:nvPr/>
      </p:nvGrpSpPr>
      <p:grpSpPr>
        <a:xfrm>
          <a:off x="0" y="0"/>
          <a:ext cx="0" cy="0"/>
          <a:chOff x="0" y="0"/>
          <a:chExt cx="0" cy="0"/>
        </a:xfrm>
      </p:grpSpPr>
      <p:sp>
        <p:nvSpPr>
          <p:cNvPr id="41" name="Google Shape;41;p5"/>
          <p:cNvSpPr txBox="1"/>
          <p:nvPr>
            <p:ph type="title"/>
          </p:nvPr>
        </p:nvSpPr>
        <p:spPr>
          <a:xfrm>
            <a:off x="843398" y="393700"/>
            <a:ext cx="2738100" cy="15387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accent1"/>
              </a:buClr>
              <a:buSzPts val="3300"/>
              <a:buFont typeface="Arial"/>
              <a:buNone/>
              <a:defRPr sz="33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2" name="Google Shape;42;p5"/>
          <p:cNvSpPr txBox="1"/>
          <p:nvPr>
            <p:ph idx="1" type="body"/>
          </p:nvPr>
        </p:nvSpPr>
        <p:spPr>
          <a:xfrm>
            <a:off x="4058522" y="1031478"/>
            <a:ext cx="3643500" cy="553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43" name="Google Shape;43;p5"/>
          <p:cNvSpPr/>
          <p:nvPr>
            <p:ph idx="2" type="pic"/>
          </p:nvPr>
        </p:nvSpPr>
        <p:spPr>
          <a:xfrm>
            <a:off x="4020422" y="2278063"/>
            <a:ext cx="5123400" cy="2427300"/>
          </a:xfrm>
          <a:prstGeom prst="rect">
            <a:avLst/>
          </a:prstGeom>
          <a:noFill/>
          <a:ln>
            <a:noFill/>
          </a:ln>
        </p:spPr>
      </p:sp>
      <p:sp>
        <p:nvSpPr>
          <p:cNvPr id="44" name="Google Shape;44;p5"/>
          <p:cNvSpPr/>
          <p:nvPr>
            <p:ph idx="3" type="pic"/>
          </p:nvPr>
        </p:nvSpPr>
        <p:spPr>
          <a:xfrm>
            <a:off x="841533" y="2278063"/>
            <a:ext cx="2904900" cy="2427300"/>
          </a:xfrm>
          <a:prstGeom prst="rect">
            <a:avLst/>
          </a:prstGeom>
          <a:noFill/>
          <a:ln>
            <a:noFill/>
          </a:ln>
        </p:spPr>
      </p:sp>
      <p:sp>
        <p:nvSpPr>
          <p:cNvPr id="45" name="Google Shape;45;p5"/>
          <p:cNvSpPr/>
          <p:nvPr/>
        </p:nvSpPr>
        <p:spPr>
          <a:xfrm>
            <a:off x="0" y="0"/>
            <a:ext cx="1269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6" name="Google Shape;46;p5"/>
          <p:cNvSpPr/>
          <p:nvPr/>
        </p:nvSpPr>
        <p:spPr>
          <a:xfrm>
            <a:off x="8713742" y="393700"/>
            <a:ext cx="430200" cy="451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 name="Google Shape;47;p5"/>
          <p:cNvSpPr/>
          <p:nvPr/>
        </p:nvSpPr>
        <p:spPr>
          <a:xfrm>
            <a:off x="8230672" y="172322"/>
            <a:ext cx="210900" cy="22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 name="Google Shape;48;p5"/>
          <p:cNvSpPr/>
          <p:nvPr/>
        </p:nvSpPr>
        <p:spPr>
          <a:xfrm>
            <a:off x="276301" y="4434986"/>
            <a:ext cx="291300" cy="305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Сравнение">
  <p:cSld name="8_Сравнение">
    <p:spTree>
      <p:nvGrpSpPr>
        <p:cNvPr id="378" name="Shape 378"/>
        <p:cNvGrpSpPr/>
        <p:nvPr/>
      </p:nvGrpSpPr>
      <p:grpSpPr>
        <a:xfrm>
          <a:off x="0" y="0"/>
          <a:ext cx="0" cy="0"/>
          <a:chOff x="0" y="0"/>
          <a:chExt cx="0" cy="0"/>
        </a:xfrm>
      </p:grpSpPr>
      <p:sp>
        <p:nvSpPr>
          <p:cNvPr id="379" name="Google Shape;379;p41"/>
          <p:cNvSpPr/>
          <p:nvPr/>
        </p:nvSpPr>
        <p:spPr>
          <a:xfrm>
            <a:off x="6501407" y="1866872"/>
            <a:ext cx="1524000" cy="154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0" name="Google Shape;380;p41"/>
          <p:cNvSpPr/>
          <p:nvPr/>
        </p:nvSpPr>
        <p:spPr>
          <a:xfrm>
            <a:off x="3767051" y="1866872"/>
            <a:ext cx="1524000" cy="154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1" name="Google Shape;381;p41"/>
          <p:cNvSpPr/>
          <p:nvPr/>
        </p:nvSpPr>
        <p:spPr>
          <a:xfrm>
            <a:off x="1001486" y="1855985"/>
            <a:ext cx="1524000" cy="154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2" name="Google Shape;382;p41"/>
          <p:cNvSpPr txBox="1"/>
          <p:nvPr>
            <p:ph type="title"/>
          </p:nvPr>
        </p:nvSpPr>
        <p:spPr>
          <a:xfrm>
            <a:off x="447505" y="550636"/>
            <a:ext cx="8163000" cy="9018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accent1"/>
              </a:buClr>
              <a:buSzPts val="4100"/>
              <a:buFont typeface="Arial"/>
              <a:buNone/>
              <a:defRPr sz="4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83" name="Google Shape;383;p41"/>
          <p:cNvSpPr txBox="1"/>
          <p:nvPr>
            <p:ph idx="1" type="body"/>
          </p:nvPr>
        </p:nvSpPr>
        <p:spPr>
          <a:xfrm>
            <a:off x="834191" y="361408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84" name="Google Shape;384;p41"/>
          <p:cNvSpPr txBox="1"/>
          <p:nvPr>
            <p:ph idx="2" type="body"/>
          </p:nvPr>
        </p:nvSpPr>
        <p:spPr>
          <a:xfrm>
            <a:off x="3582834" y="361408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85" name="Google Shape;385;p41"/>
          <p:cNvSpPr txBox="1"/>
          <p:nvPr>
            <p:ph idx="3" type="body"/>
          </p:nvPr>
        </p:nvSpPr>
        <p:spPr>
          <a:xfrm>
            <a:off x="6331477" y="3614087"/>
            <a:ext cx="2057400" cy="553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chemeClr val="dk1"/>
              </a:buClr>
              <a:buSzPts val="1400"/>
              <a:buNone/>
              <a:defRPr sz="14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86" name="Google Shape;386;p41"/>
          <p:cNvSpPr/>
          <p:nvPr>
            <p:ph idx="4" type="pic"/>
          </p:nvPr>
        </p:nvSpPr>
        <p:spPr>
          <a:xfrm>
            <a:off x="1093748" y="1968954"/>
            <a:ext cx="1538400" cy="1543200"/>
          </a:xfrm>
          <a:prstGeom prst="rect">
            <a:avLst/>
          </a:prstGeom>
          <a:noFill/>
          <a:ln>
            <a:noFill/>
          </a:ln>
        </p:spPr>
      </p:sp>
      <p:sp>
        <p:nvSpPr>
          <p:cNvPr id="387" name="Google Shape;387;p41"/>
          <p:cNvSpPr/>
          <p:nvPr>
            <p:ph idx="5" type="pic"/>
          </p:nvPr>
        </p:nvSpPr>
        <p:spPr>
          <a:xfrm>
            <a:off x="3842390" y="1968954"/>
            <a:ext cx="1538400" cy="1543200"/>
          </a:xfrm>
          <a:prstGeom prst="rect">
            <a:avLst/>
          </a:prstGeom>
          <a:noFill/>
          <a:ln>
            <a:noFill/>
          </a:ln>
        </p:spPr>
      </p:sp>
      <p:sp>
        <p:nvSpPr>
          <p:cNvPr id="388" name="Google Shape;388;p41"/>
          <p:cNvSpPr/>
          <p:nvPr>
            <p:ph idx="6" type="pic"/>
          </p:nvPr>
        </p:nvSpPr>
        <p:spPr>
          <a:xfrm>
            <a:off x="6591033" y="1968954"/>
            <a:ext cx="1538400" cy="15432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Сравнение">
  <p:cSld name="9_Сравнение">
    <p:spTree>
      <p:nvGrpSpPr>
        <p:cNvPr id="389" name="Shape 389"/>
        <p:cNvGrpSpPr/>
        <p:nvPr/>
      </p:nvGrpSpPr>
      <p:grpSpPr>
        <a:xfrm>
          <a:off x="0" y="0"/>
          <a:ext cx="0" cy="0"/>
          <a:chOff x="0" y="0"/>
          <a:chExt cx="0" cy="0"/>
        </a:xfrm>
      </p:grpSpPr>
      <p:sp>
        <p:nvSpPr>
          <p:cNvPr id="390" name="Google Shape;390;p42"/>
          <p:cNvSpPr/>
          <p:nvPr/>
        </p:nvSpPr>
        <p:spPr>
          <a:xfrm>
            <a:off x="0" y="0"/>
            <a:ext cx="4582800" cy="2605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1" name="Google Shape;391;p42"/>
          <p:cNvSpPr txBox="1"/>
          <p:nvPr>
            <p:ph idx="1" type="body"/>
          </p:nvPr>
        </p:nvSpPr>
        <p:spPr>
          <a:xfrm>
            <a:off x="353822" y="1448301"/>
            <a:ext cx="3875100" cy="457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rgbClr val="BFBFBF"/>
              </a:buClr>
              <a:buSzPts val="1400"/>
              <a:buNone/>
              <a:defRPr sz="1400">
                <a:solidFill>
                  <a:srgbClr val="BFBFBF"/>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92" name="Google Shape;392;p42"/>
          <p:cNvSpPr/>
          <p:nvPr>
            <p:ph idx="2" type="pic"/>
          </p:nvPr>
        </p:nvSpPr>
        <p:spPr>
          <a:xfrm>
            <a:off x="4582886" y="0"/>
            <a:ext cx="4561200" cy="2605200"/>
          </a:xfrm>
          <a:prstGeom prst="rect">
            <a:avLst/>
          </a:prstGeom>
          <a:noFill/>
          <a:ln>
            <a:noFill/>
          </a:ln>
        </p:spPr>
      </p:sp>
      <p:sp>
        <p:nvSpPr>
          <p:cNvPr id="393" name="Google Shape;393;p42"/>
          <p:cNvSpPr/>
          <p:nvPr>
            <p:ph idx="3" type="pic"/>
          </p:nvPr>
        </p:nvSpPr>
        <p:spPr>
          <a:xfrm>
            <a:off x="0" y="2605199"/>
            <a:ext cx="4582800" cy="2605200"/>
          </a:xfrm>
          <a:prstGeom prst="rect">
            <a:avLst/>
          </a:prstGeom>
          <a:noFill/>
          <a:ln>
            <a:noFill/>
          </a:ln>
        </p:spPr>
      </p:sp>
      <p:sp>
        <p:nvSpPr>
          <p:cNvPr id="394" name="Google Shape;394;p42"/>
          <p:cNvSpPr/>
          <p:nvPr/>
        </p:nvSpPr>
        <p:spPr>
          <a:xfrm>
            <a:off x="4582886" y="2605199"/>
            <a:ext cx="4582800" cy="2605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5" name="Google Shape;395;p42"/>
          <p:cNvSpPr txBox="1"/>
          <p:nvPr>
            <p:ph idx="4" type="body"/>
          </p:nvPr>
        </p:nvSpPr>
        <p:spPr>
          <a:xfrm>
            <a:off x="353822" y="748959"/>
            <a:ext cx="3875100" cy="5538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5000"/>
              <a:buNone/>
              <a:defRPr sz="50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96" name="Google Shape;396;p42"/>
          <p:cNvSpPr txBox="1"/>
          <p:nvPr>
            <p:ph idx="5" type="body"/>
          </p:nvPr>
        </p:nvSpPr>
        <p:spPr>
          <a:xfrm>
            <a:off x="4936708" y="4028693"/>
            <a:ext cx="3875100" cy="457800"/>
          </a:xfrm>
          <a:prstGeom prst="rect">
            <a:avLst/>
          </a:prstGeom>
          <a:noFill/>
          <a:ln>
            <a:noFill/>
          </a:ln>
        </p:spPr>
        <p:txBody>
          <a:bodyPr anchorCtr="0" anchor="t" bIns="34275" lIns="68575" spcFirstLastPara="1" rIns="68575" wrap="square" tIns="34275">
            <a:normAutofit/>
          </a:bodyPr>
          <a:lstStyle>
            <a:lvl1pPr indent="-228600" lvl="0" marL="457200" rtl="0" algn="ctr">
              <a:lnSpc>
                <a:spcPct val="90000"/>
              </a:lnSpc>
              <a:spcBef>
                <a:spcPts val="800"/>
              </a:spcBef>
              <a:spcAft>
                <a:spcPts val="0"/>
              </a:spcAft>
              <a:buClr>
                <a:srgbClr val="BFBFBF"/>
              </a:buClr>
              <a:buSzPts val="1400"/>
              <a:buNone/>
              <a:defRPr sz="1400">
                <a:solidFill>
                  <a:srgbClr val="BFBFBF"/>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97" name="Google Shape;397;p42"/>
          <p:cNvSpPr txBox="1"/>
          <p:nvPr>
            <p:ph idx="6" type="body"/>
          </p:nvPr>
        </p:nvSpPr>
        <p:spPr>
          <a:xfrm>
            <a:off x="4936708" y="3329350"/>
            <a:ext cx="3875100" cy="5538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lt1"/>
              </a:buClr>
              <a:buSzPts val="5000"/>
              <a:buNone/>
              <a:defRPr sz="5000">
                <a:solidFill>
                  <a:schemeClr val="lt1"/>
                </a:solidFill>
                <a:latin typeface="Arial"/>
                <a:ea typeface="Arial"/>
                <a:cs typeface="Arial"/>
                <a:sym typeface="Aria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8" name="Shape 398"/>
        <p:cNvGrpSpPr/>
        <p:nvPr/>
      </p:nvGrpSpPr>
      <p:grpSpPr>
        <a:xfrm>
          <a:off x="0" y="0"/>
          <a:ext cx="0" cy="0"/>
          <a:chOff x="0" y="0"/>
          <a:chExt cx="0" cy="0"/>
        </a:xfrm>
      </p:grpSpPr>
      <p:sp>
        <p:nvSpPr>
          <p:cNvPr id="399" name="Google Shape;399;p4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00" name="Google Shape;400;p4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01" name="Google Shape;401;p4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49" name="Shape 49"/>
        <p:cNvGrpSpPr/>
        <p:nvPr/>
      </p:nvGrpSpPr>
      <p:grpSpPr>
        <a:xfrm>
          <a:off x="0" y="0"/>
          <a:ext cx="0" cy="0"/>
          <a:chOff x="0" y="0"/>
          <a:chExt cx="0" cy="0"/>
        </a:xfrm>
      </p:grpSpPr>
      <p:sp>
        <p:nvSpPr>
          <p:cNvPr id="50" name="Google Shape;50;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1" name="Google Shape;51;p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2" name="Google Shape;5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 name="Google Shape;5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4" name="Google Shape;5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5" name="Shape 55"/>
        <p:cNvGrpSpPr/>
        <p:nvPr/>
      </p:nvGrpSpPr>
      <p:grpSpPr>
        <a:xfrm>
          <a:off x="0" y="0"/>
          <a:ext cx="0" cy="0"/>
          <a:chOff x="0" y="0"/>
          <a:chExt cx="0" cy="0"/>
        </a:xfrm>
      </p:grpSpPr>
      <p:sp>
        <p:nvSpPr>
          <p:cNvPr id="56" name="Google Shape;56;p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7" name="Google Shape;57;p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58" name="Google Shape;58;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9" name="Google Shape;59;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61" name="Shape 61"/>
        <p:cNvGrpSpPr/>
        <p:nvPr/>
      </p:nvGrpSpPr>
      <p:grpSpPr>
        <a:xfrm>
          <a:off x="0" y="0"/>
          <a:ext cx="0" cy="0"/>
          <a:chOff x="0" y="0"/>
          <a:chExt cx="0" cy="0"/>
        </a:xfrm>
      </p:grpSpPr>
      <p:sp>
        <p:nvSpPr>
          <p:cNvPr id="62" name="Google Shape;62;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4" name="Google Shape;64;p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68" name="Shape 68"/>
        <p:cNvGrpSpPr/>
        <p:nvPr/>
      </p:nvGrpSpPr>
      <p:grpSpPr>
        <a:xfrm>
          <a:off x="0" y="0"/>
          <a:ext cx="0" cy="0"/>
          <a:chOff x="0" y="0"/>
          <a:chExt cx="0" cy="0"/>
        </a:xfrm>
      </p:grpSpPr>
      <p:sp>
        <p:nvSpPr>
          <p:cNvPr id="69" name="Google Shape;69;p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1" name="Google Shape;71;p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2" name="Google Shape;72;p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3" name="Google Shape;73;p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77" name="Shape 77"/>
        <p:cNvGrpSpPr/>
        <p:nvPr/>
      </p:nvGrpSpPr>
      <p:grpSpPr>
        <a:xfrm>
          <a:off x="0" y="0"/>
          <a:ext cx="0" cy="0"/>
          <a:chOff x="0" y="0"/>
          <a:chExt cx="0" cy="0"/>
        </a:xfrm>
      </p:grpSpPr>
      <p:sp>
        <p:nvSpPr>
          <p:cNvPr id="78" name="Google Shape;78;p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2.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5AA6"/>
        </a:solidFill>
      </p:bgPr>
    </p:bg>
    <p:spTree>
      <p:nvGrpSpPr>
        <p:cNvPr id="406" name="Shape 406"/>
        <p:cNvGrpSpPr/>
        <p:nvPr/>
      </p:nvGrpSpPr>
      <p:grpSpPr>
        <a:xfrm>
          <a:off x="0" y="0"/>
          <a:ext cx="0" cy="0"/>
          <a:chOff x="0" y="0"/>
          <a:chExt cx="0" cy="0"/>
        </a:xfrm>
      </p:grpSpPr>
      <p:sp>
        <p:nvSpPr>
          <p:cNvPr id="407" name="Google Shape;407;p44"/>
          <p:cNvSpPr txBox="1"/>
          <p:nvPr>
            <p:ph type="ctrTitle"/>
          </p:nvPr>
        </p:nvSpPr>
        <p:spPr>
          <a:xfrm>
            <a:off x="792167" y="1032143"/>
            <a:ext cx="7354500" cy="1790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Arial"/>
              <a:buNone/>
            </a:pPr>
            <a:r>
              <a:rPr lang="ru" sz="2700">
                <a:solidFill>
                  <a:schemeClr val="lt1"/>
                </a:solidFill>
              </a:rPr>
              <a:t>СИСТЕМА ДЛЯ ПРОВЕДЕНИЯ УЧЕБНЫХ МЕРОПРИЯТИЙ И РАБОТ</a:t>
            </a:r>
            <a:endParaRPr sz="2700">
              <a:solidFill>
                <a:schemeClr val="lt1"/>
              </a:solidFill>
            </a:endParaRPr>
          </a:p>
        </p:txBody>
      </p:sp>
      <p:sp>
        <p:nvSpPr>
          <p:cNvPr id="408" name="Google Shape;408;p44"/>
          <p:cNvSpPr txBox="1"/>
          <p:nvPr>
            <p:ph idx="1" type="subTitle"/>
          </p:nvPr>
        </p:nvSpPr>
        <p:spPr>
          <a:xfrm>
            <a:off x="837850" y="2957100"/>
            <a:ext cx="2158800" cy="976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accent3"/>
              </a:buClr>
              <a:buSzPts val="1800"/>
              <a:buNone/>
            </a:pPr>
            <a:r>
              <a:rPr lang="ru" sz="1500">
                <a:solidFill>
                  <a:schemeClr val="lt1"/>
                </a:solidFill>
              </a:rPr>
              <a:t>Работу выполнил:</a:t>
            </a:r>
            <a:endParaRPr sz="1500">
              <a:solidFill>
                <a:schemeClr val="lt1"/>
              </a:solidFill>
            </a:endParaRPr>
          </a:p>
          <a:p>
            <a:pPr indent="0" lvl="0" marL="0" rtl="0" algn="l">
              <a:lnSpc>
                <a:spcPct val="90000"/>
              </a:lnSpc>
              <a:spcBef>
                <a:spcPts val="0"/>
              </a:spcBef>
              <a:spcAft>
                <a:spcPts val="0"/>
              </a:spcAft>
              <a:buClr>
                <a:schemeClr val="accent3"/>
              </a:buClr>
              <a:buSzPts val="1800"/>
              <a:buNone/>
            </a:pPr>
            <a:r>
              <a:rPr lang="ru" sz="1500">
                <a:solidFill>
                  <a:schemeClr val="lt1"/>
                </a:solidFill>
              </a:rPr>
              <a:t>ученик ТХ класса</a:t>
            </a:r>
            <a:endParaRPr sz="1500">
              <a:solidFill>
                <a:schemeClr val="lt1"/>
              </a:solidFill>
            </a:endParaRPr>
          </a:p>
          <a:p>
            <a:pPr indent="0" lvl="0" marL="0" rtl="0" algn="l">
              <a:lnSpc>
                <a:spcPct val="90000"/>
              </a:lnSpc>
              <a:spcBef>
                <a:spcPts val="0"/>
              </a:spcBef>
              <a:spcAft>
                <a:spcPts val="0"/>
              </a:spcAft>
              <a:buClr>
                <a:schemeClr val="accent3"/>
              </a:buClr>
              <a:buSzPts val="1800"/>
              <a:buNone/>
            </a:pPr>
            <a:r>
              <a:rPr lang="ru" sz="1500">
                <a:solidFill>
                  <a:schemeClr val="lt1"/>
                </a:solidFill>
              </a:rPr>
              <a:t>Туров Алексей</a:t>
            </a:r>
            <a:endParaRPr sz="1500">
              <a:solidFill>
                <a:schemeClr val="lt1"/>
              </a:solidFill>
            </a:endParaRPr>
          </a:p>
          <a:p>
            <a:pPr indent="0" lvl="0" marL="0" rtl="0" algn="l">
              <a:lnSpc>
                <a:spcPct val="90000"/>
              </a:lnSpc>
              <a:spcBef>
                <a:spcPts val="0"/>
              </a:spcBef>
              <a:spcAft>
                <a:spcPts val="0"/>
              </a:spcAft>
              <a:buClr>
                <a:schemeClr val="accent3"/>
              </a:buClr>
              <a:buSzPts val="1800"/>
              <a:buNone/>
            </a:pPr>
            <a:r>
              <a:rPr lang="ru" sz="1500">
                <a:solidFill>
                  <a:schemeClr val="lt1"/>
                </a:solidFill>
              </a:rPr>
              <a:t>Дмитриевич</a:t>
            </a:r>
            <a:endParaRPr sz="1500">
              <a:solidFill>
                <a:schemeClr val="lt1"/>
              </a:solidFill>
            </a:endParaRPr>
          </a:p>
        </p:txBody>
      </p:sp>
      <p:sp>
        <p:nvSpPr>
          <p:cNvPr id="409" name="Google Shape;409;p44"/>
          <p:cNvSpPr txBox="1"/>
          <p:nvPr>
            <p:ph idx="1" type="subTitle"/>
          </p:nvPr>
        </p:nvSpPr>
        <p:spPr>
          <a:xfrm>
            <a:off x="3348950" y="2957250"/>
            <a:ext cx="3532500" cy="976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accent3"/>
              </a:buClr>
              <a:buSzPts val="1800"/>
              <a:buNone/>
            </a:pPr>
            <a:r>
              <a:rPr lang="ru" sz="1500">
                <a:solidFill>
                  <a:schemeClr val="lt1"/>
                </a:solidFill>
              </a:rPr>
              <a:t>Научные руководители:</a:t>
            </a:r>
            <a:endParaRPr sz="1500">
              <a:solidFill>
                <a:schemeClr val="lt1"/>
              </a:solidFill>
            </a:endParaRPr>
          </a:p>
          <a:p>
            <a:pPr indent="0" lvl="0" marL="0" rtl="0" algn="l">
              <a:lnSpc>
                <a:spcPct val="90000"/>
              </a:lnSpc>
              <a:spcBef>
                <a:spcPts val="0"/>
              </a:spcBef>
              <a:spcAft>
                <a:spcPts val="0"/>
              </a:spcAft>
              <a:buClr>
                <a:schemeClr val="accent3"/>
              </a:buClr>
              <a:buSzPts val="1800"/>
              <a:buNone/>
            </a:pPr>
            <a:r>
              <a:rPr lang="ru" sz="1500">
                <a:solidFill>
                  <a:schemeClr val="lt1"/>
                </a:solidFill>
              </a:rPr>
              <a:t>Мерзляков Андрей Фёдорович</a:t>
            </a:r>
            <a:endParaRPr sz="1500">
              <a:solidFill>
                <a:schemeClr val="lt1"/>
              </a:solidFill>
            </a:endParaRPr>
          </a:p>
          <a:p>
            <a:pPr indent="0" lvl="0" marL="0" rtl="0" algn="l">
              <a:lnSpc>
                <a:spcPct val="90000"/>
              </a:lnSpc>
              <a:spcBef>
                <a:spcPts val="0"/>
              </a:spcBef>
              <a:spcAft>
                <a:spcPts val="0"/>
              </a:spcAft>
              <a:buClr>
                <a:schemeClr val="accent3"/>
              </a:buClr>
              <a:buSzPts val="1800"/>
              <a:buNone/>
            </a:pPr>
            <a:r>
              <a:rPr lang="ru" sz="1500">
                <a:solidFill>
                  <a:schemeClr val="lt1"/>
                </a:solidFill>
              </a:rPr>
              <a:t>Почтоева Оксана Дмитриевна</a:t>
            </a:r>
            <a:endParaRPr sz="1500">
              <a:solidFill>
                <a:schemeClr val="lt1"/>
              </a:solidFill>
            </a:endParaRPr>
          </a:p>
        </p:txBody>
      </p:sp>
      <p:sp>
        <p:nvSpPr>
          <p:cNvPr id="410" name="Google Shape;410;p44"/>
          <p:cNvSpPr txBox="1"/>
          <p:nvPr/>
        </p:nvSpPr>
        <p:spPr>
          <a:xfrm>
            <a:off x="3760375" y="4743300"/>
            <a:ext cx="14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solidFill>
                  <a:schemeClr val="lt1"/>
                </a:solidFill>
              </a:rPr>
              <a:t>Пермь 2023</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53"/>
          <p:cNvPicPr preferRelativeResize="0"/>
          <p:nvPr/>
        </p:nvPicPr>
        <p:blipFill>
          <a:blip r:embed="rId3">
            <a:alphaModFix/>
          </a:blip>
          <a:stretch>
            <a:fillRect/>
          </a:stretch>
        </p:blipFill>
        <p:spPr>
          <a:xfrm>
            <a:off x="-1" y="1"/>
            <a:ext cx="9143997" cy="51390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54"/>
          <p:cNvPicPr preferRelativeResize="0"/>
          <p:nvPr/>
        </p:nvPicPr>
        <p:blipFill>
          <a:blip r:embed="rId3">
            <a:alphaModFix/>
          </a:blip>
          <a:stretch>
            <a:fillRect/>
          </a:stretch>
        </p:blipFill>
        <p:spPr>
          <a:xfrm>
            <a:off x="2280725" y="0"/>
            <a:ext cx="5873106" cy="5143500"/>
          </a:xfrm>
          <a:prstGeom prst="rect">
            <a:avLst/>
          </a:prstGeom>
          <a:noFill/>
          <a:ln>
            <a:noFill/>
          </a:ln>
        </p:spPr>
      </p:pic>
      <p:sp>
        <p:nvSpPr>
          <p:cNvPr id="486" name="Google Shape;486;p54"/>
          <p:cNvSpPr txBox="1"/>
          <p:nvPr/>
        </p:nvSpPr>
        <p:spPr>
          <a:xfrm>
            <a:off x="217025" y="2171550"/>
            <a:ext cx="2063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000"/>
              <a:t>ER диаграмма базы данных</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Что такое сайт?</a:t>
            </a:r>
            <a:endParaRPr/>
          </a:p>
        </p:txBody>
      </p:sp>
      <p:pic>
        <p:nvPicPr>
          <p:cNvPr id="492" name="Google Shape;492;p55"/>
          <p:cNvPicPr preferRelativeResize="0"/>
          <p:nvPr/>
        </p:nvPicPr>
        <p:blipFill>
          <a:blip r:embed="rId3">
            <a:alphaModFix/>
          </a:blip>
          <a:stretch>
            <a:fillRect/>
          </a:stretch>
        </p:blipFill>
        <p:spPr>
          <a:xfrm>
            <a:off x="5098400" y="1820042"/>
            <a:ext cx="3934500" cy="2265000"/>
          </a:xfrm>
          <a:prstGeom prst="roundRect">
            <a:avLst>
              <a:gd fmla="val 16667" name="adj"/>
            </a:avLst>
          </a:prstGeom>
          <a:noFill/>
          <a:ln>
            <a:noFill/>
          </a:ln>
        </p:spPr>
      </p:pic>
      <p:sp>
        <p:nvSpPr>
          <p:cNvPr id="493" name="Google Shape;493;p55"/>
          <p:cNvSpPr txBox="1"/>
          <p:nvPr>
            <p:ph idx="1" type="body"/>
          </p:nvPr>
        </p:nvSpPr>
        <p:spPr>
          <a:xfrm>
            <a:off x="96850" y="2020750"/>
            <a:ext cx="5073000" cy="18636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ru" sz="2000"/>
              <a:t>Сайт — совокупность электронных документов (файлов) частного лица или организации в компьютерные сети, объединённых под одним адресом (доменным именем или IP-адрес).</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6"/>
          <p:cNvSpPr txBox="1"/>
          <p:nvPr>
            <p:ph type="title"/>
          </p:nvPr>
        </p:nvSpPr>
        <p:spPr>
          <a:xfrm>
            <a:off x="34400" y="273850"/>
            <a:ext cx="91095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ru"/>
              <a:t>Классификация инструмента по видам сайта</a:t>
            </a:r>
            <a:endParaRPr/>
          </a:p>
        </p:txBody>
      </p:sp>
      <p:sp>
        <p:nvSpPr>
          <p:cNvPr id="499" name="Google Shape;499;p56"/>
          <p:cNvSpPr txBox="1"/>
          <p:nvPr>
            <p:ph idx="1" type="body"/>
          </p:nvPr>
        </p:nvSpPr>
        <p:spPr>
          <a:xfrm>
            <a:off x="34400" y="1316700"/>
            <a:ext cx="5041500" cy="3826800"/>
          </a:xfrm>
          <a:prstGeom prst="rect">
            <a:avLst/>
          </a:prstGeom>
        </p:spPr>
        <p:txBody>
          <a:bodyPr anchorCtr="0" anchor="t" bIns="34275" lIns="68575" spcFirstLastPara="1" rIns="68575" wrap="square" tIns="34275">
            <a:normAutofit lnSpcReduction="10000"/>
          </a:bodyPr>
          <a:lstStyle/>
          <a:p>
            <a:pPr indent="-355600" lvl="0" marL="457200" rtl="0" algn="l">
              <a:lnSpc>
                <a:spcPct val="115000"/>
              </a:lnSpc>
              <a:spcBef>
                <a:spcPts val="1200"/>
              </a:spcBef>
              <a:spcAft>
                <a:spcPts val="0"/>
              </a:spcAft>
              <a:buSzPts val="2000"/>
              <a:buChar char="•"/>
            </a:pPr>
            <a:r>
              <a:rPr lang="ru" sz="2000"/>
              <a:t>Мой проект относится к web-приложению по функциональности.</a:t>
            </a:r>
            <a:endParaRPr sz="2000"/>
          </a:p>
          <a:p>
            <a:pPr indent="-355600" lvl="0" marL="457200" rtl="0" algn="l">
              <a:lnSpc>
                <a:spcPct val="115000"/>
              </a:lnSpc>
              <a:spcBef>
                <a:spcPts val="0"/>
              </a:spcBef>
              <a:spcAft>
                <a:spcPts val="0"/>
              </a:spcAft>
              <a:buSzPts val="2000"/>
              <a:buChar char="•"/>
            </a:pPr>
            <a:r>
              <a:rPr lang="ru" sz="2000"/>
              <a:t>По отзывчивости дизайна </a:t>
            </a:r>
            <a:r>
              <a:rPr lang="ru" sz="2000"/>
              <a:t>мой проект относится к адаптивному макету.</a:t>
            </a:r>
            <a:endParaRPr sz="2000"/>
          </a:p>
          <a:p>
            <a:pPr indent="-355600" lvl="0" marL="457200" rtl="0" algn="l">
              <a:lnSpc>
                <a:spcPct val="115000"/>
              </a:lnSpc>
              <a:spcBef>
                <a:spcPts val="0"/>
              </a:spcBef>
              <a:spcAft>
                <a:spcPts val="0"/>
              </a:spcAft>
              <a:buSzPts val="2000"/>
              <a:buChar char="•"/>
            </a:pPr>
            <a:r>
              <a:rPr lang="ru" sz="2000"/>
              <a:t>По способу формирования контента мой проект относится к динамическому виду сайта.</a:t>
            </a:r>
            <a:endParaRPr sz="2000"/>
          </a:p>
          <a:p>
            <a:pPr indent="-355600" lvl="0" marL="457200" rtl="0" algn="l">
              <a:lnSpc>
                <a:spcPct val="115000"/>
              </a:lnSpc>
              <a:spcBef>
                <a:spcPts val="0"/>
              </a:spcBef>
              <a:spcAft>
                <a:spcPts val="0"/>
              </a:spcAft>
              <a:buSzPts val="2000"/>
              <a:buChar char="•"/>
            </a:pPr>
            <a:r>
              <a:rPr lang="ru" sz="2000"/>
              <a:t>По типу контенту мой проект относится к образовательным ресурсам.</a:t>
            </a:r>
            <a:endParaRPr sz="2000"/>
          </a:p>
        </p:txBody>
      </p:sp>
      <p:pic>
        <p:nvPicPr>
          <p:cNvPr id="500" name="Google Shape;500;p56"/>
          <p:cNvPicPr preferRelativeResize="0"/>
          <p:nvPr/>
        </p:nvPicPr>
        <p:blipFill>
          <a:blip r:embed="rId3">
            <a:alphaModFix/>
          </a:blip>
          <a:stretch>
            <a:fillRect/>
          </a:stretch>
        </p:blipFill>
        <p:spPr>
          <a:xfrm>
            <a:off x="5122450" y="1716925"/>
            <a:ext cx="3909000" cy="2687700"/>
          </a:xfrm>
          <a:prstGeom prst="roundRect">
            <a:avLst>
              <a:gd fmla="val 16667"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idx="1" type="body"/>
          </p:nvPr>
        </p:nvSpPr>
        <p:spPr>
          <a:xfrm>
            <a:off x="358775" y="1372400"/>
            <a:ext cx="5469900" cy="35355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ru" sz="2000"/>
              <a:t>Django — мощный веб-фреймворк на языке Python, предоставляющий обширные возможности для создания сложных сайтов и веб-приложений. Он состоит из набора компонентов, которые решают распространенные задачи веб-разработки, и эти компоненты слабо сцеплены между собой, что позволяет управлять ими независимо и разделять обязанности разных слоев веб-фреймворка.</a:t>
            </a:r>
            <a:endParaRPr sz="2000"/>
          </a:p>
        </p:txBody>
      </p:sp>
      <p:sp>
        <p:nvSpPr>
          <p:cNvPr id="506" name="Google Shape;506;p5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Что такое Django?</a:t>
            </a:r>
            <a:endParaRPr/>
          </a:p>
        </p:txBody>
      </p:sp>
      <p:pic>
        <p:nvPicPr>
          <p:cNvPr id="507" name="Google Shape;507;p57"/>
          <p:cNvPicPr preferRelativeResize="0"/>
          <p:nvPr/>
        </p:nvPicPr>
        <p:blipFill>
          <a:blip r:embed="rId3">
            <a:alphaModFix/>
          </a:blip>
          <a:stretch>
            <a:fillRect/>
          </a:stretch>
        </p:blipFill>
        <p:spPr>
          <a:xfrm>
            <a:off x="5981075" y="1589515"/>
            <a:ext cx="3101275" cy="310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idx="1" type="body"/>
          </p:nvPr>
        </p:nvSpPr>
        <p:spPr>
          <a:xfrm>
            <a:off x="539700" y="1451350"/>
            <a:ext cx="4590000" cy="34443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ru" sz="2000"/>
              <a:t>При выборе инструмента для бэкенда сайта рассмотрены следующие фреймворки на языке Python: Django, Flask, FastAPI.</a:t>
            </a:r>
            <a:endParaRPr sz="2000"/>
          </a:p>
          <a:p>
            <a:pPr indent="0" lvl="0" marL="0" rtl="0" algn="l">
              <a:lnSpc>
                <a:spcPct val="115000"/>
              </a:lnSpc>
              <a:spcBef>
                <a:spcPts val="800"/>
              </a:spcBef>
              <a:spcAft>
                <a:spcPts val="0"/>
              </a:spcAft>
              <a:buNone/>
            </a:pPr>
            <a:r>
              <a:rPr lang="ru" sz="2000"/>
              <a:t>Для данного проекта предпочтителен Django за стабильность, опыт использования и большое сообщество разработчиков.</a:t>
            </a:r>
            <a:endParaRPr sz="2000"/>
          </a:p>
        </p:txBody>
      </p:sp>
      <p:sp>
        <p:nvSpPr>
          <p:cNvPr id="513" name="Google Shape;513;p5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Обоснование</a:t>
            </a:r>
            <a:r>
              <a:rPr lang="ru"/>
              <a:t> выбора Django</a:t>
            </a:r>
            <a:endParaRPr/>
          </a:p>
        </p:txBody>
      </p:sp>
      <p:pic>
        <p:nvPicPr>
          <p:cNvPr id="514" name="Google Shape;514;p58"/>
          <p:cNvPicPr preferRelativeResize="0"/>
          <p:nvPr/>
        </p:nvPicPr>
        <p:blipFill>
          <a:blip r:embed="rId3">
            <a:alphaModFix/>
          </a:blip>
          <a:stretch>
            <a:fillRect/>
          </a:stretch>
        </p:blipFill>
        <p:spPr>
          <a:xfrm>
            <a:off x="5464049" y="1268051"/>
            <a:ext cx="3695473" cy="1279325"/>
          </a:xfrm>
          <a:prstGeom prst="rect">
            <a:avLst/>
          </a:prstGeom>
          <a:noFill/>
          <a:ln>
            <a:noFill/>
          </a:ln>
        </p:spPr>
      </p:pic>
      <p:pic>
        <p:nvPicPr>
          <p:cNvPr id="515" name="Google Shape;515;p58"/>
          <p:cNvPicPr preferRelativeResize="0"/>
          <p:nvPr/>
        </p:nvPicPr>
        <p:blipFill>
          <a:blip r:embed="rId4">
            <a:alphaModFix/>
          </a:blip>
          <a:stretch>
            <a:fillRect/>
          </a:stretch>
        </p:blipFill>
        <p:spPr>
          <a:xfrm>
            <a:off x="5514477" y="2469550"/>
            <a:ext cx="3594624" cy="1407900"/>
          </a:xfrm>
          <a:prstGeom prst="rect">
            <a:avLst/>
          </a:prstGeom>
          <a:noFill/>
          <a:ln>
            <a:noFill/>
          </a:ln>
        </p:spPr>
      </p:pic>
      <p:pic>
        <p:nvPicPr>
          <p:cNvPr id="516" name="Google Shape;516;p58"/>
          <p:cNvPicPr preferRelativeResize="0"/>
          <p:nvPr/>
        </p:nvPicPr>
        <p:blipFill>
          <a:blip r:embed="rId5">
            <a:alphaModFix/>
          </a:blip>
          <a:stretch>
            <a:fillRect/>
          </a:stretch>
        </p:blipFill>
        <p:spPr>
          <a:xfrm>
            <a:off x="5042401" y="3676572"/>
            <a:ext cx="4066801" cy="14669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idx="1" type="body"/>
          </p:nvPr>
        </p:nvSpPr>
        <p:spPr>
          <a:xfrm>
            <a:off x="922325" y="1467425"/>
            <a:ext cx="4215900" cy="31719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ru"/>
              <a:t>Один из основных принципов фреймворка — DRY. Веб-системы на Django строятся из одного или нескольких приложений, которые рекомендуется делать отчуждаемыми и подключаемыми.</a:t>
            </a:r>
            <a:endParaRPr/>
          </a:p>
        </p:txBody>
      </p:sp>
      <p:sp>
        <p:nvSpPr>
          <p:cNvPr id="522" name="Google Shape;522;p5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Проекты и приложения</a:t>
            </a:r>
            <a:endParaRPr/>
          </a:p>
        </p:txBody>
      </p:sp>
      <p:pic>
        <p:nvPicPr>
          <p:cNvPr id="523" name="Google Shape;523;p59"/>
          <p:cNvPicPr preferRelativeResize="0"/>
          <p:nvPr/>
        </p:nvPicPr>
        <p:blipFill>
          <a:blip r:embed="rId3">
            <a:alphaModFix/>
          </a:blip>
          <a:stretch>
            <a:fillRect/>
          </a:stretch>
        </p:blipFill>
        <p:spPr>
          <a:xfrm>
            <a:off x="5409750" y="1268044"/>
            <a:ext cx="3321036" cy="35706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К</a:t>
            </a:r>
            <a:r>
              <a:rPr lang="ru"/>
              <a:t>омпоненты веб-фреймворка</a:t>
            </a:r>
            <a:endParaRPr/>
          </a:p>
        </p:txBody>
      </p:sp>
      <p:sp>
        <p:nvSpPr>
          <p:cNvPr id="529" name="Google Shape;529;p60"/>
          <p:cNvSpPr txBox="1"/>
          <p:nvPr>
            <p:ph idx="1" type="body"/>
          </p:nvPr>
        </p:nvSpPr>
        <p:spPr>
          <a:xfrm>
            <a:off x="1106700" y="1420025"/>
            <a:ext cx="6930600" cy="34827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ru" sz="2000"/>
              <a:t>● Модель – определяет логическую структуру данных и является обработчиком данных между базой данных и их представлением;</a:t>
            </a:r>
            <a:endParaRPr sz="2000"/>
          </a:p>
          <a:p>
            <a:pPr indent="0" lvl="0" marL="0" rtl="0" algn="l">
              <a:lnSpc>
                <a:spcPct val="115000"/>
              </a:lnSpc>
              <a:spcBef>
                <a:spcPts val="800"/>
              </a:spcBef>
              <a:spcAft>
                <a:spcPts val="0"/>
              </a:spcAft>
              <a:buNone/>
            </a:pPr>
            <a:r>
              <a:rPr lang="ru" sz="2000"/>
              <a:t>● Шаблон – это слой представления. В Django используется система текстовых шаблонов, в которой хранится все, что браузер прорисовывает на страницах;</a:t>
            </a:r>
            <a:endParaRPr sz="2000"/>
          </a:p>
          <a:p>
            <a:pPr indent="0" lvl="0" marL="0" rtl="0" algn="l">
              <a:lnSpc>
                <a:spcPct val="115000"/>
              </a:lnSpc>
              <a:spcBef>
                <a:spcPts val="800"/>
              </a:spcBef>
              <a:spcAft>
                <a:spcPts val="0"/>
              </a:spcAft>
              <a:buNone/>
            </a:pPr>
            <a:r>
              <a:rPr lang="ru" sz="2000"/>
              <a:t>● Представление – взаимодействует с базой данных через модель и передает данные в шаблон для их прорисовки и просмотра.</a:t>
            </a:r>
            <a:endParaRPr sz="2000"/>
          </a:p>
          <a:p>
            <a:pPr indent="0" lvl="0" marL="0" rtl="0" algn="l">
              <a:lnSpc>
                <a:spcPct val="115000"/>
              </a:lnSpc>
              <a:spcBef>
                <a:spcPts val="80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1"/>
          <p:cNvSpPr txBox="1"/>
          <p:nvPr>
            <p:ph idx="1" type="body"/>
          </p:nvPr>
        </p:nvSpPr>
        <p:spPr>
          <a:xfrm>
            <a:off x="200975" y="2116500"/>
            <a:ext cx="1630200" cy="9105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ru" sz="2000"/>
              <a:t>Архитектура Django</a:t>
            </a:r>
            <a:endParaRPr sz="2000"/>
          </a:p>
        </p:txBody>
      </p:sp>
      <p:pic>
        <p:nvPicPr>
          <p:cNvPr id="535" name="Google Shape;535;p61"/>
          <p:cNvPicPr preferRelativeResize="0"/>
          <p:nvPr/>
        </p:nvPicPr>
        <p:blipFill>
          <a:blip r:embed="rId3">
            <a:alphaModFix/>
          </a:blip>
          <a:stretch>
            <a:fillRect/>
          </a:stretch>
        </p:blipFill>
        <p:spPr>
          <a:xfrm>
            <a:off x="1831179" y="107150"/>
            <a:ext cx="6376222" cy="4929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Что такое Bootstrap?</a:t>
            </a:r>
            <a:endParaRPr/>
          </a:p>
        </p:txBody>
      </p:sp>
      <p:sp>
        <p:nvSpPr>
          <p:cNvPr id="541" name="Google Shape;541;p62"/>
          <p:cNvSpPr txBox="1"/>
          <p:nvPr>
            <p:ph idx="1" type="body"/>
          </p:nvPr>
        </p:nvSpPr>
        <p:spPr>
          <a:xfrm>
            <a:off x="104775" y="1324775"/>
            <a:ext cx="7359000" cy="3736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ru" sz="2000"/>
              <a:t>Bootstrap — это набор инструментов для разработки веб-сайтов и веб-приложений. Инструментарий включает в себя HTML, CSS и JavaScript шаблоны и компоненты, такие как меню, формы, кнопки и т.д. Bootstrap разработан, чтобы ускорить процесс создания веб-сайтов и дать возможность разработчикам создавать современные и отзывчивые веб-сайты. Bootstrap также предоставляет возможность создания адаптивных веб-сайтов, которые оптимально отображаются на разных мобильных устройствах, планшетах и настольных компьютерах.</a:t>
            </a:r>
            <a:endParaRPr sz="2000"/>
          </a:p>
        </p:txBody>
      </p:sp>
      <p:pic>
        <p:nvPicPr>
          <p:cNvPr id="542" name="Google Shape;542;p62"/>
          <p:cNvPicPr preferRelativeResize="0"/>
          <p:nvPr/>
        </p:nvPicPr>
        <p:blipFill rotWithShape="1">
          <a:blip r:embed="rId3">
            <a:alphaModFix/>
          </a:blip>
          <a:srcRect b="21724" l="0" r="0" t="23883"/>
          <a:stretch/>
        </p:blipFill>
        <p:spPr>
          <a:xfrm>
            <a:off x="6276975" y="4196375"/>
            <a:ext cx="2867025" cy="86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ru"/>
              <a:t>Актуальность</a:t>
            </a:r>
            <a:endParaRPr b="1"/>
          </a:p>
        </p:txBody>
      </p:sp>
      <p:pic>
        <p:nvPicPr>
          <p:cNvPr id="416" name="Google Shape;416;p45"/>
          <p:cNvPicPr preferRelativeResize="0"/>
          <p:nvPr/>
        </p:nvPicPr>
        <p:blipFill rotWithShape="1">
          <a:blip r:embed="rId3">
            <a:alphaModFix/>
          </a:blip>
          <a:srcRect b="-11000" l="17203" r="17183" t="11000"/>
          <a:stretch/>
        </p:blipFill>
        <p:spPr>
          <a:xfrm>
            <a:off x="6724250" y="1458801"/>
            <a:ext cx="2341475" cy="3214950"/>
          </a:xfrm>
          <a:prstGeom prst="rect">
            <a:avLst/>
          </a:prstGeom>
          <a:noFill/>
          <a:ln>
            <a:noFill/>
          </a:ln>
        </p:spPr>
      </p:pic>
      <p:sp>
        <p:nvSpPr>
          <p:cNvPr id="417" name="Google Shape;417;p45"/>
          <p:cNvSpPr txBox="1"/>
          <p:nvPr>
            <p:ph idx="1" type="body"/>
          </p:nvPr>
        </p:nvSpPr>
        <p:spPr>
          <a:xfrm>
            <a:off x="135425" y="1309000"/>
            <a:ext cx="6631500" cy="37611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1200"/>
              </a:spcAft>
              <a:buNone/>
            </a:pPr>
            <a:r>
              <a:rPr lang="ru" sz="2000">
                <a:highlight>
                  <a:srgbClr val="FFFFFF"/>
                </a:highlight>
              </a:rPr>
              <a:t>В современном образовании учебные мероприятия проводятся не так эффективно, как могли бы. Создателям образовательных мероприятий приходится тратить много времени на проверку ответов обучающихся, составление рейтинга, анализ результатов. При наличии некоторого инструмента, который решает проблемы, перечисленные выше, организаторы могут значительно сэкономить время на работу, которую можно автоматизировать, и сосредоточится на чем-то более важном.</a:t>
            </a:r>
            <a:endParaRPr sz="2000">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3"/>
          <p:cNvSpPr txBox="1"/>
          <p:nvPr>
            <p:ph idx="1" type="body"/>
          </p:nvPr>
        </p:nvSpPr>
        <p:spPr>
          <a:xfrm>
            <a:off x="295275" y="1268050"/>
            <a:ext cx="8652900" cy="3875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ru" sz="2000"/>
              <a:t>Причины выбора Bootstrap:</a:t>
            </a:r>
            <a:endParaRPr sz="2000"/>
          </a:p>
          <a:p>
            <a:pPr indent="-355600" lvl="0" marL="457200" rtl="0" algn="l">
              <a:lnSpc>
                <a:spcPct val="115000"/>
              </a:lnSpc>
              <a:spcBef>
                <a:spcPts val="800"/>
              </a:spcBef>
              <a:spcAft>
                <a:spcPts val="0"/>
              </a:spcAft>
              <a:buSzPts val="2000"/>
              <a:buChar char="●"/>
            </a:pPr>
            <a:r>
              <a:rPr lang="ru" sz="2000"/>
              <a:t>адаптивность</a:t>
            </a:r>
            <a:endParaRPr sz="2000"/>
          </a:p>
          <a:p>
            <a:pPr indent="-355600" lvl="0" marL="457200" rtl="0" algn="l">
              <a:lnSpc>
                <a:spcPct val="115000"/>
              </a:lnSpc>
              <a:spcBef>
                <a:spcPts val="0"/>
              </a:spcBef>
              <a:spcAft>
                <a:spcPts val="0"/>
              </a:spcAft>
              <a:buSzPts val="2000"/>
              <a:buChar char="●"/>
            </a:pPr>
            <a:r>
              <a:rPr lang="ru" sz="2000"/>
              <a:t>широкий набор компонентов</a:t>
            </a:r>
            <a:endParaRPr sz="2000"/>
          </a:p>
          <a:p>
            <a:pPr indent="-355600" lvl="0" marL="457200" rtl="0" algn="l">
              <a:lnSpc>
                <a:spcPct val="115000"/>
              </a:lnSpc>
              <a:spcBef>
                <a:spcPts val="0"/>
              </a:spcBef>
              <a:spcAft>
                <a:spcPts val="0"/>
              </a:spcAft>
              <a:buSzPts val="2000"/>
              <a:buChar char="●"/>
            </a:pPr>
            <a:r>
              <a:rPr lang="ru" sz="2000"/>
              <a:t>возможность стилизации и кастомизации тем</a:t>
            </a:r>
            <a:endParaRPr sz="2000"/>
          </a:p>
          <a:p>
            <a:pPr indent="-355600" lvl="0" marL="457200" rtl="0" algn="l">
              <a:lnSpc>
                <a:spcPct val="115000"/>
              </a:lnSpc>
              <a:spcBef>
                <a:spcPts val="0"/>
              </a:spcBef>
              <a:spcAft>
                <a:spcPts val="0"/>
              </a:spcAft>
              <a:buSzPts val="2000"/>
              <a:buChar char="●"/>
            </a:pPr>
            <a:r>
              <a:rPr lang="ru" sz="2000"/>
              <a:t>обширная документация</a:t>
            </a:r>
            <a:endParaRPr sz="2000"/>
          </a:p>
          <a:p>
            <a:pPr indent="-355600" lvl="0" marL="457200" rtl="0" algn="l">
              <a:lnSpc>
                <a:spcPct val="115000"/>
              </a:lnSpc>
              <a:spcBef>
                <a:spcPts val="0"/>
              </a:spcBef>
              <a:spcAft>
                <a:spcPts val="0"/>
              </a:spcAft>
              <a:buSzPts val="2000"/>
              <a:buChar char="●"/>
            </a:pPr>
            <a:r>
              <a:rPr lang="ru" sz="2000"/>
              <a:t>активное сообщество разработчиков. </a:t>
            </a:r>
            <a:endParaRPr sz="2000"/>
          </a:p>
          <a:p>
            <a:pPr indent="0" lvl="0" marL="0" rtl="0" algn="l">
              <a:lnSpc>
                <a:spcPct val="115000"/>
              </a:lnSpc>
              <a:spcBef>
                <a:spcPts val="800"/>
              </a:spcBef>
              <a:spcAft>
                <a:spcPts val="0"/>
              </a:spcAft>
              <a:buNone/>
            </a:pPr>
            <a:r>
              <a:rPr lang="ru" sz="2000"/>
              <a:t>Благодаря этим преимуществам, можно быстро и эффективно разрабатывать высококачественные веб-страницы и современные пользовательские интерфейсы, что играет ключевую роль в разработке нашего проекта.</a:t>
            </a:r>
            <a:endParaRPr sz="2000"/>
          </a:p>
        </p:txBody>
      </p:sp>
      <p:sp>
        <p:nvSpPr>
          <p:cNvPr id="548" name="Google Shape;548;p6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Обоснование выбора Bootstrap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4"/>
          <p:cNvSpPr txBox="1"/>
          <p:nvPr>
            <p:ph type="title"/>
          </p:nvPr>
        </p:nvSpPr>
        <p:spPr>
          <a:xfrm>
            <a:off x="2118524" y="2096475"/>
            <a:ext cx="49005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Спасибо за внимание!</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ru"/>
              <a:t>Новизна</a:t>
            </a:r>
            <a:endParaRPr b="1"/>
          </a:p>
        </p:txBody>
      </p:sp>
      <p:pic>
        <p:nvPicPr>
          <p:cNvPr id="423" name="Google Shape;423;p46"/>
          <p:cNvPicPr preferRelativeResize="0"/>
          <p:nvPr/>
        </p:nvPicPr>
        <p:blipFill>
          <a:blip r:embed="rId3">
            <a:alphaModFix/>
          </a:blip>
          <a:stretch>
            <a:fillRect/>
          </a:stretch>
        </p:blipFill>
        <p:spPr>
          <a:xfrm>
            <a:off x="5031300" y="2020496"/>
            <a:ext cx="4112700" cy="2313600"/>
          </a:xfrm>
          <a:prstGeom prst="roundRect">
            <a:avLst>
              <a:gd fmla="val 10896" name="adj"/>
            </a:avLst>
          </a:prstGeom>
          <a:noFill/>
          <a:ln>
            <a:noFill/>
          </a:ln>
        </p:spPr>
      </p:pic>
      <p:sp>
        <p:nvSpPr>
          <p:cNvPr id="424" name="Google Shape;424;p46"/>
          <p:cNvSpPr txBox="1"/>
          <p:nvPr>
            <p:ph idx="1" type="body"/>
          </p:nvPr>
        </p:nvSpPr>
        <p:spPr>
          <a:xfrm>
            <a:off x="214300" y="1426100"/>
            <a:ext cx="5455800" cy="36672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ru" sz="2000"/>
              <a:t>Три самых важных преимущества нашего инструмента, которые отличают его от других похожих проектов – это:</a:t>
            </a:r>
            <a:endParaRPr sz="2000"/>
          </a:p>
          <a:p>
            <a:pPr indent="0" lvl="0" marL="0" rtl="0" algn="l">
              <a:lnSpc>
                <a:spcPct val="115000"/>
              </a:lnSpc>
              <a:spcBef>
                <a:spcPts val="1200"/>
              </a:spcBef>
              <a:spcAft>
                <a:spcPts val="0"/>
              </a:spcAft>
              <a:buClr>
                <a:schemeClr val="dk1"/>
              </a:buClr>
              <a:buSzPts val="1100"/>
              <a:buFont typeface="Arial"/>
              <a:buNone/>
            </a:pPr>
            <a:r>
              <a:rPr lang="ru" sz="2000"/>
              <a:t>1. Составление рейтинга, согласно правилам выбранного мероприятия</a:t>
            </a:r>
            <a:br>
              <a:rPr lang="ru" sz="2000"/>
            </a:br>
            <a:r>
              <a:rPr lang="ru" sz="2000"/>
              <a:t>2. Гибкость настройки мероприятия</a:t>
            </a:r>
            <a:br>
              <a:rPr lang="ru" sz="2000"/>
            </a:br>
            <a:r>
              <a:rPr lang="ru" sz="2000"/>
              <a:t>3. Возможность создавать мероприятия, включающие в себя задания, которые отличаются от классических </a:t>
            </a:r>
            <a:endParaRPr sz="2000"/>
          </a:p>
          <a:p>
            <a:pPr indent="0" lvl="0" marL="0" marR="4574" rtl="0" algn="l">
              <a:lnSpc>
                <a:spcPct val="115000"/>
              </a:lnSpc>
              <a:spcBef>
                <a:spcPts val="120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457200" lvl="0" marL="0" marR="4574" rtl="0" algn="ctr">
              <a:lnSpc>
                <a:spcPct val="150000"/>
              </a:lnSpc>
              <a:spcBef>
                <a:spcPts val="0"/>
              </a:spcBef>
              <a:spcAft>
                <a:spcPts val="0"/>
              </a:spcAft>
              <a:buClr>
                <a:schemeClr val="dk1"/>
              </a:buClr>
              <a:buSzPts val="1100"/>
              <a:buFont typeface="Arial"/>
              <a:buNone/>
            </a:pPr>
            <a:r>
              <a:rPr b="1" lang="ru" sz="2500"/>
              <a:t>Цели и задачи проекта</a:t>
            </a:r>
            <a:endParaRPr sz="2500"/>
          </a:p>
        </p:txBody>
      </p:sp>
      <p:sp>
        <p:nvSpPr>
          <p:cNvPr id="430" name="Google Shape;430;p47"/>
          <p:cNvSpPr txBox="1"/>
          <p:nvPr>
            <p:ph idx="1" type="body"/>
          </p:nvPr>
        </p:nvSpPr>
        <p:spPr>
          <a:xfrm>
            <a:off x="168250" y="1348575"/>
            <a:ext cx="8875200" cy="36096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ru" sz="2000"/>
              <a:t>Цель проекта: </a:t>
            </a:r>
            <a:r>
              <a:rPr lang="ru" sz="2000"/>
              <a:t>разработать эффективный образовательный инструмент для создания и проведения учебных мероприятий.</a:t>
            </a:r>
            <a:endParaRPr sz="2000"/>
          </a:p>
          <a:p>
            <a:pPr indent="0" lvl="0" marL="0" rtl="0" algn="l">
              <a:lnSpc>
                <a:spcPct val="115000"/>
              </a:lnSpc>
              <a:spcBef>
                <a:spcPts val="1200"/>
              </a:spcBef>
              <a:spcAft>
                <a:spcPts val="0"/>
              </a:spcAft>
              <a:buNone/>
            </a:pPr>
            <a:r>
              <a:rPr b="1" lang="ru" sz="2000"/>
              <a:t>Задачи:</a:t>
            </a:r>
            <a:endParaRPr b="1" sz="2000"/>
          </a:p>
          <a:p>
            <a:pPr indent="0" lvl="0" marL="0" rtl="0" algn="l">
              <a:lnSpc>
                <a:spcPct val="115000"/>
              </a:lnSpc>
              <a:spcBef>
                <a:spcPts val="1200"/>
              </a:spcBef>
              <a:spcAft>
                <a:spcPts val="1200"/>
              </a:spcAft>
              <a:buNone/>
            </a:pPr>
            <a:r>
              <a:rPr lang="ru" sz="2000"/>
              <a:t>1. Составить техническое описание проекта</a:t>
            </a:r>
            <a:br>
              <a:rPr lang="ru" sz="2000"/>
            </a:br>
            <a:r>
              <a:rPr lang="ru" sz="2000"/>
              <a:t>2. Изучить классификацию сайтов</a:t>
            </a:r>
            <a:br>
              <a:rPr lang="ru" sz="2000"/>
            </a:br>
            <a:r>
              <a:rPr lang="ru" sz="2000"/>
              <a:t>3. Провести исследование стека технологий для написания бэкенда и фронтенда сайта</a:t>
            </a:r>
            <a:br>
              <a:rPr lang="ru" sz="2000"/>
            </a:br>
            <a:r>
              <a:rPr lang="ru" sz="2000"/>
              <a:t>4. Реализовать проект в виде сайта</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ru"/>
              <a:t>Практическое значение проекта</a:t>
            </a:r>
            <a:endParaRPr b="1"/>
          </a:p>
        </p:txBody>
      </p:sp>
      <p:sp>
        <p:nvSpPr>
          <p:cNvPr id="436" name="Google Shape;436;p48"/>
          <p:cNvSpPr txBox="1"/>
          <p:nvPr>
            <p:ph idx="1" type="body"/>
          </p:nvPr>
        </p:nvSpPr>
        <p:spPr>
          <a:xfrm>
            <a:off x="453675" y="1622150"/>
            <a:ext cx="3589200" cy="2950800"/>
          </a:xfrm>
          <a:prstGeom prst="rect">
            <a:avLst/>
          </a:prstGeom>
        </p:spPr>
        <p:txBody>
          <a:bodyPr anchorCtr="0" anchor="t" bIns="34275" lIns="68575" spcFirstLastPara="1" rIns="68575" wrap="square" tIns="34275">
            <a:normAutofit/>
          </a:bodyPr>
          <a:lstStyle/>
          <a:p>
            <a:pPr indent="0" lvl="0" marL="0" rtl="0" algn="l">
              <a:lnSpc>
                <a:spcPct val="115000"/>
              </a:lnSpc>
              <a:spcBef>
                <a:spcPts val="1200"/>
              </a:spcBef>
              <a:spcAft>
                <a:spcPts val="1200"/>
              </a:spcAft>
              <a:buNone/>
            </a:pPr>
            <a:r>
              <a:rPr lang="ru" sz="2000"/>
              <a:t>Проект имеет практическое значение, так как может быть использован на занятиях в школах и других учебных заведениях, а также при проведении внеурочных мероприятий</a:t>
            </a:r>
            <a:endParaRPr sz="2000"/>
          </a:p>
        </p:txBody>
      </p:sp>
      <p:pic>
        <p:nvPicPr>
          <p:cNvPr id="437" name="Google Shape;437;p48"/>
          <p:cNvPicPr preferRelativeResize="0"/>
          <p:nvPr/>
        </p:nvPicPr>
        <p:blipFill rotWithShape="1">
          <a:blip r:embed="rId3">
            <a:alphaModFix/>
          </a:blip>
          <a:srcRect b="0" l="9741" r="9083" t="0"/>
          <a:stretch/>
        </p:blipFill>
        <p:spPr>
          <a:xfrm>
            <a:off x="4359875" y="1622162"/>
            <a:ext cx="4752600" cy="226860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9"/>
          <p:cNvSpPr txBox="1"/>
          <p:nvPr>
            <p:ph type="title"/>
          </p:nvPr>
        </p:nvSpPr>
        <p:spPr>
          <a:xfrm>
            <a:off x="-150" y="273850"/>
            <a:ext cx="91440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ru"/>
              <a:t>Функционал инструмента для пользователей</a:t>
            </a:r>
            <a:endParaRPr/>
          </a:p>
        </p:txBody>
      </p:sp>
      <p:sp>
        <p:nvSpPr>
          <p:cNvPr id="443" name="Google Shape;443;p49"/>
          <p:cNvSpPr txBox="1"/>
          <p:nvPr>
            <p:ph idx="1" type="body"/>
          </p:nvPr>
        </p:nvSpPr>
        <p:spPr>
          <a:xfrm>
            <a:off x="319100" y="1602575"/>
            <a:ext cx="6112800" cy="31719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ru" sz="2000"/>
              <a:t>Инструмент состоит из следующих основных функциональных блоков:</a:t>
            </a:r>
            <a:endParaRPr sz="2000"/>
          </a:p>
          <a:p>
            <a:pPr indent="0" lvl="0" marL="0" rtl="0" algn="l">
              <a:lnSpc>
                <a:spcPct val="115000"/>
              </a:lnSpc>
              <a:spcBef>
                <a:spcPts val="1200"/>
              </a:spcBef>
              <a:spcAft>
                <a:spcPts val="0"/>
              </a:spcAft>
              <a:buClr>
                <a:schemeClr val="dk1"/>
              </a:buClr>
              <a:buSzPts val="1100"/>
              <a:buFont typeface="Arial"/>
              <a:buNone/>
            </a:pPr>
            <a:r>
              <a:rPr lang="ru" sz="2000"/>
              <a:t>1. Регистрация, аутентификации, авторизация;</a:t>
            </a:r>
            <a:endParaRPr sz="2000"/>
          </a:p>
          <a:p>
            <a:pPr indent="0" lvl="0" marL="0" rtl="0" algn="l">
              <a:lnSpc>
                <a:spcPct val="115000"/>
              </a:lnSpc>
              <a:spcBef>
                <a:spcPts val="0"/>
              </a:spcBef>
              <a:spcAft>
                <a:spcPts val="0"/>
              </a:spcAft>
              <a:buClr>
                <a:schemeClr val="dk1"/>
              </a:buClr>
              <a:buSzPts val="1100"/>
              <a:buFont typeface="Arial"/>
              <a:buNone/>
            </a:pPr>
            <a:r>
              <a:rPr lang="ru" sz="2000"/>
              <a:t>2. Функционал для организатора мероприятий;</a:t>
            </a:r>
            <a:endParaRPr sz="2000"/>
          </a:p>
          <a:p>
            <a:pPr indent="0" lvl="0" marL="0" rtl="0" algn="l">
              <a:lnSpc>
                <a:spcPct val="115000"/>
              </a:lnSpc>
              <a:spcBef>
                <a:spcPts val="0"/>
              </a:spcBef>
              <a:spcAft>
                <a:spcPts val="0"/>
              </a:spcAft>
              <a:buClr>
                <a:schemeClr val="dk1"/>
              </a:buClr>
              <a:buSzPts val="1100"/>
              <a:buFont typeface="Arial"/>
              <a:buNone/>
            </a:pPr>
            <a:r>
              <a:rPr lang="ru" sz="2000"/>
              <a:t>3. Функционал для участника мероприятий;</a:t>
            </a:r>
            <a:endParaRPr sz="2000"/>
          </a:p>
          <a:p>
            <a:pPr indent="0" lvl="0" marL="0" rtl="0" algn="l">
              <a:lnSpc>
                <a:spcPct val="115000"/>
              </a:lnSpc>
              <a:spcBef>
                <a:spcPts val="0"/>
              </a:spcBef>
              <a:spcAft>
                <a:spcPts val="0"/>
              </a:spcAft>
              <a:buNone/>
            </a:pPr>
            <a:r>
              <a:rPr lang="ru" sz="2000"/>
              <a:t>4. Функционал для пользователей, которые в данный момент времени не являются ни организаторами, ни участниками.</a:t>
            </a:r>
            <a:endParaRPr sz="2000"/>
          </a:p>
        </p:txBody>
      </p:sp>
      <p:pic>
        <p:nvPicPr>
          <p:cNvPr id="444" name="Google Shape;444;p49"/>
          <p:cNvPicPr preferRelativeResize="0"/>
          <p:nvPr/>
        </p:nvPicPr>
        <p:blipFill>
          <a:blip r:embed="rId3">
            <a:alphaModFix/>
          </a:blip>
          <a:stretch>
            <a:fillRect/>
          </a:stretch>
        </p:blipFill>
        <p:spPr>
          <a:xfrm>
            <a:off x="6172050" y="1706550"/>
            <a:ext cx="2971800" cy="666750"/>
          </a:xfrm>
          <a:prstGeom prst="rect">
            <a:avLst/>
          </a:prstGeom>
          <a:noFill/>
          <a:ln>
            <a:noFill/>
          </a:ln>
        </p:spPr>
      </p:pic>
      <p:pic>
        <p:nvPicPr>
          <p:cNvPr id="445" name="Google Shape;445;p49"/>
          <p:cNvPicPr preferRelativeResize="0"/>
          <p:nvPr/>
        </p:nvPicPr>
        <p:blipFill>
          <a:blip r:embed="rId4">
            <a:alphaModFix/>
          </a:blip>
          <a:stretch>
            <a:fillRect/>
          </a:stretch>
        </p:blipFill>
        <p:spPr>
          <a:xfrm>
            <a:off x="6566374" y="2661475"/>
            <a:ext cx="2064325" cy="745750"/>
          </a:xfrm>
          <a:prstGeom prst="rect">
            <a:avLst/>
          </a:prstGeom>
          <a:noFill/>
          <a:ln>
            <a:noFill/>
          </a:ln>
        </p:spPr>
      </p:pic>
      <p:pic>
        <p:nvPicPr>
          <p:cNvPr id="446" name="Google Shape;446;p49"/>
          <p:cNvPicPr preferRelativeResize="0"/>
          <p:nvPr/>
        </p:nvPicPr>
        <p:blipFill>
          <a:blip r:embed="rId5">
            <a:alphaModFix/>
          </a:blip>
          <a:stretch>
            <a:fillRect/>
          </a:stretch>
        </p:blipFill>
        <p:spPr>
          <a:xfrm>
            <a:off x="7291238" y="3695400"/>
            <a:ext cx="733425" cy="84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0"/>
          <p:cNvSpPr txBox="1"/>
          <p:nvPr>
            <p:ph idx="4" type="body"/>
          </p:nvPr>
        </p:nvSpPr>
        <p:spPr>
          <a:xfrm>
            <a:off x="3596198" y="2752982"/>
            <a:ext cx="1950000" cy="2178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ru">
                <a:solidFill>
                  <a:schemeClr val="lt1"/>
                </a:solidFill>
              </a:rPr>
              <a:t>Контрольная работа предполагает следующие функционал:</a:t>
            </a:r>
            <a:endParaRPr>
              <a:solidFill>
                <a:schemeClr val="lt1"/>
              </a:solidFill>
            </a:endParaRPr>
          </a:p>
          <a:p>
            <a:pPr indent="0" lvl="0" marL="0" rtl="0" algn="l">
              <a:spcBef>
                <a:spcPts val="800"/>
              </a:spcBef>
              <a:spcAft>
                <a:spcPts val="0"/>
              </a:spcAft>
              <a:buNone/>
            </a:pPr>
            <a:r>
              <a:rPr lang="ru">
                <a:solidFill>
                  <a:schemeClr val="lt1"/>
                </a:solidFill>
              </a:rPr>
              <a:t>● Автоматическая проверка;</a:t>
            </a:r>
            <a:endParaRPr>
              <a:solidFill>
                <a:schemeClr val="lt1"/>
              </a:solidFill>
            </a:endParaRPr>
          </a:p>
          <a:p>
            <a:pPr indent="0" lvl="0" marL="0" rtl="0" algn="l">
              <a:spcBef>
                <a:spcPts val="800"/>
              </a:spcBef>
              <a:spcAft>
                <a:spcPts val="0"/>
              </a:spcAft>
              <a:buNone/>
            </a:pPr>
            <a:r>
              <a:rPr lang="ru">
                <a:solidFill>
                  <a:schemeClr val="lt1"/>
                </a:solidFill>
              </a:rPr>
              <a:t>● Проверка вручную.</a:t>
            </a:r>
            <a:endParaRPr>
              <a:solidFill>
                <a:schemeClr val="lt1"/>
              </a:solidFill>
            </a:endParaRPr>
          </a:p>
          <a:p>
            <a:pPr indent="0" lvl="0" marL="0" rtl="0" algn="l">
              <a:spcBef>
                <a:spcPts val="800"/>
              </a:spcBef>
              <a:spcAft>
                <a:spcPts val="0"/>
              </a:spcAft>
              <a:buNone/>
            </a:pPr>
            <a:r>
              <a:t/>
            </a:r>
            <a:endParaRPr>
              <a:solidFill>
                <a:schemeClr val="lt1"/>
              </a:solidFill>
            </a:endParaRPr>
          </a:p>
        </p:txBody>
      </p:sp>
      <p:sp>
        <p:nvSpPr>
          <p:cNvPr id="452" name="Google Shape;452;p50"/>
          <p:cNvSpPr txBox="1"/>
          <p:nvPr>
            <p:ph idx="2" type="body"/>
          </p:nvPr>
        </p:nvSpPr>
        <p:spPr>
          <a:xfrm>
            <a:off x="771356" y="2752982"/>
            <a:ext cx="1950000" cy="2178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ru">
                <a:solidFill>
                  <a:schemeClr val="lt1"/>
                </a:solidFill>
              </a:rPr>
              <a:t>Тест предполагает следующие функционал: </a:t>
            </a:r>
            <a:endParaRPr>
              <a:solidFill>
                <a:schemeClr val="lt1"/>
              </a:solidFill>
            </a:endParaRPr>
          </a:p>
          <a:p>
            <a:pPr indent="0" lvl="0" marL="0" rtl="0" algn="l">
              <a:spcBef>
                <a:spcPts val="800"/>
              </a:spcBef>
              <a:spcAft>
                <a:spcPts val="0"/>
              </a:spcAft>
              <a:buNone/>
            </a:pPr>
            <a:r>
              <a:rPr lang="ru">
                <a:solidFill>
                  <a:schemeClr val="lt1"/>
                </a:solidFill>
              </a:rPr>
              <a:t>● Количество ответов может быть не более 1000;</a:t>
            </a:r>
            <a:endParaRPr>
              <a:solidFill>
                <a:schemeClr val="lt1"/>
              </a:solidFill>
            </a:endParaRPr>
          </a:p>
          <a:p>
            <a:pPr indent="0" lvl="0" marL="0" rtl="0" algn="l">
              <a:spcBef>
                <a:spcPts val="800"/>
              </a:spcBef>
              <a:spcAft>
                <a:spcPts val="0"/>
              </a:spcAft>
              <a:buNone/>
            </a:pPr>
            <a:r>
              <a:rPr lang="ru">
                <a:solidFill>
                  <a:schemeClr val="lt1"/>
                </a:solidFill>
              </a:rPr>
              <a:t>● Проверка ответов происходит автоматически.</a:t>
            </a:r>
            <a:endParaRPr>
              <a:solidFill>
                <a:schemeClr val="lt1"/>
              </a:solidFill>
            </a:endParaRPr>
          </a:p>
        </p:txBody>
      </p:sp>
      <p:sp>
        <p:nvSpPr>
          <p:cNvPr id="453" name="Google Shape;453;p5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Виды </a:t>
            </a:r>
            <a:r>
              <a:rPr lang="ru"/>
              <a:t>мероприятий</a:t>
            </a:r>
            <a:endParaRPr/>
          </a:p>
        </p:txBody>
      </p:sp>
      <p:sp>
        <p:nvSpPr>
          <p:cNvPr id="454" name="Google Shape;454;p50"/>
          <p:cNvSpPr txBox="1"/>
          <p:nvPr>
            <p:ph idx="1" type="body"/>
          </p:nvPr>
        </p:nvSpPr>
        <p:spPr>
          <a:xfrm>
            <a:off x="771356" y="2135048"/>
            <a:ext cx="19500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ru"/>
              <a:t>Тест</a:t>
            </a:r>
            <a:endParaRPr/>
          </a:p>
        </p:txBody>
      </p:sp>
      <p:sp>
        <p:nvSpPr>
          <p:cNvPr id="455" name="Google Shape;455;p50"/>
          <p:cNvSpPr txBox="1"/>
          <p:nvPr>
            <p:ph idx="3" type="body"/>
          </p:nvPr>
        </p:nvSpPr>
        <p:spPr>
          <a:xfrm>
            <a:off x="3596198" y="2135048"/>
            <a:ext cx="19500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ru"/>
              <a:t>Контрольная работа</a:t>
            </a:r>
            <a:endParaRPr/>
          </a:p>
        </p:txBody>
      </p:sp>
      <p:sp>
        <p:nvSpPr>
          <p:cNvPr id="456" name="Google Shape;456;p50"/>
          <p:cNvSpPr txBox="1"/>
          <p:nvPr>
            <p:ph idx="5" type="body"/>
          </p:nvPr>
        </p:nvSpPr>
        <p:spPr>
          <a:xfrm>
            <a:off x="6421041" y="2132750"/>
            <a:ext cx="1950000" cy="618000"/>
          </a:xfrm>
          <a:prstGeom prst="rect">
            <a:avLst/>
          </a:prstGeom>
        </p:spPr>
        <p:txBody>
          <a:bodyPr anchorCtr="0" anchor="b" bIns="34275" lIns="68575" spcFirstLastPara="1" rIns="68575" wrap="square" tIns="34275">
            <a:normAutofit fontScale="92500"/>
          </a:bodyPr>
          <a:lstStyle/>
          <a:p>
            <a:pPr indent="0" lvl="0" marL="0" rtl="0" algn="l">
              <a:spcBef>
                <a:spcPts val="800"/>
              </a:spcBef>
              <a:spcAft>
                <a:spcPts val="0"/>
              </a:spcAft>
              <a:buNone/>
            </a:pPr>
            <a:r>
              <a:rPr lang="ru"/>
              <a:t>Смешанный тип мероприятия</a:t>
            </a:r>
            <a:endParaRPr/>
          </a:p>
        </p:txBody>
      </p:sp>
      <p:sp>
        <p:nvSpPr>
          <p:cNvPr id="457" name="Google Shape;457;p50"/>
          <p:cNvSpPr txBox="1"/>
          <p:nvPr>
            <p:ph idx="6" type="body"/>
          </p:nvPr>
        </p:nvSpPr>
        <p:spPr>
          <a:xfrm>
            <a:off x="6421050" y="2750674"/>
            <a:ext cx="1950000" cy="2358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ru">
                <a:solidFill>
                  <a:schemeClr val="lt1"/>
                </a:solidFill>
              </a:rPr>
              <a:t>Смешанный тип мероприятия </a:t>
            </a:r>
            <a:r>
              <a:rPr lang="ru">
                <a:solidFill>
                  <a:schemeClr val="lt1"/>
                </a:solidFill>
              </a:rPr>
              <a:t>(тест + контрольная) </a:t>
            </a:r>
            <a:r>
              <a:rPr lang="ru">
                <a:solidFill>
                  <a:schemeClr val="lt1"/>
                </a:solidFill>
              </a:rPr>
              <a:t>– это мероприятие, включающее в себя совокупность всех особенностей мероприятий.</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Дерево сайта</a:t>
            </a:r>
            <a:endParaRPr/>
          </a:p>
        </p:txBody>
      </p:sp>
      <p:pic>
        <p:nvPicPr>
          <p:cNvPr id="463" name="Google Shape;463;p51"/>
          <p:cNvPicPr preferRelativeResize="0"/>
          <p:nvPr/>
        </p:nvPicPr>
        <p:blipFill>
          <a:blip r:embed="rId3">
            <a:alphaModFix/>
          </a:blip>
          <a:stretch>
            <a:fillRect/>
          </a:stretch>
        </p:blipFill>
        <p:spPr>
          <a:xfrm rot="5400000">
            <a:off x="2748224" y="-1480175"/>
            <a:ext cx="3666426" cy="9162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ru"/>
              <a:t>Используемый стек технологий</a:t>
            </a:r>
            <a:endParaRPr/>
          </a:p>
        </p:txBody>
      </p:sp>
      <p:sp>
        <p:nvSpPr>
          <p:cNvPr id="469" name="Google Shape;469;p52"/>
          <p:cNvSpPr txBox="1"/>
          <p:nvPr>
            <p:ph idx="1" type="body"/>
          </p:nvPr>
        </p:nvSpPr>
        <p:spPr>
          <a:xfrm>
            <a:off x="239700" y="1459700"/>
            <a:ext cx="3826800" cy="3171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ru" sz="2000"/>
              <a:t>● Бэкенд:</a:t>
            </a:r>
            <a:endParaRPr sz="2000"/>
          </a:p>
          <a:p>
            <a:pPr indent="457200" lvl="0" marL="0" rtl="0" algn="l">
              <a:spcBef>
                <a:spcPts val="800"/>
              </a:spcBef>
              <a:spcAft>
                <a:spcPts val="0"/>
              </a:spcAft>
              <a:buNone/>
            </a:pPr>
            <a:r>
              <a:rPr lang="ru" sz="2000"/>
              <a:t>○ Язык Python (Django);</a:t>
            </a:r>
            <a:endParaRPr sz="2000"/>
          </a:p>
          <a:p>
            <a:pPr indent="457200" lvl="0" marL="0" rtl="0" algn="l">
              <a:spcBef>
                <a:spcPts val="800"/>
              </a:spcBef>
              <a:spcAft>
                <a:spcPts val="0"/>
              </a:spcAft>
              <a:buNone/>
            </a:pPr>
            <a:r>
              <a:rPr lang="ru" sz="2000"/>
              <a:t>○ СУБД SQLite,</a:t>
            </a:r>
            <a:endParaRPr sz="2000"/>
          </a:p>
          <a:p>
            <a:pPr indent="0" lvl="0" marL="0" rtl="0" algn="l">
              <a:spcBef>
                <a:spcPts val="800"/>
              </a:spcBef>
              <a:spcAft>
                <a:spcPts val="0"/>
              </a:spcAft>
              <a:buNone/>
            </a:pPr>
            <a:r>
              <a:rPr lang="ru" sz="2000"/>
              <a:t>● Фронтенд:</a:t>
            </a:r>
            <a:endParaRPr sz="2000"/>
          </a:p>
          <a:p>
            <a:pPr indent="457200" lvl="0" marL="0" rtl="0" algn="l">
              <a:spcBef>
                <a:spcPts val="800"/>
              </a:spcBef>
              <a:spcAft>
                <a:spcPts val="0"/>
              </a:spcAft>
              <a:buNone/>
            </a:pPr>
            <a:r>
              <a:rPr lang="ru" sz="2000"/>
              <a:t>○ HTML;</a:t>
            </a:r>
            <a:endParaRPr sz="2000"/>
          </a:p>
          <a:p>
            <a:pPr indent="457200" lvl="0" marL="0" rtl="0" algn="l">
              <a:spcBef>
                <a:spcPts val="800"/>
              </a:spcBef>
              <a:spcAft>
                <a:spcPts val="0"/>
              </a:spcAft>
              <a:buNone/>
            </a:pPr>
            <a:r>
              <a:rPr lang="ru" sz="2000"/>
              <a:t>○ CSS;</a:t>
            </a:r>
            <a:endParaRPr sz="2000"/>
          </a:p>
          <a:p>
            <a:pPr indent="457200" lvl="0" marL="0" rtl="0" algn="l">
              <a:spcBef>
                <a:spcPts val="800"/>
              </a:spcBef>
              <a:spcAft>
                <a:spcPts val="0"/>
              </a:spcAft>
              <a:buNone/>
            </a:pPr>
            <a:r>
              <a:rPr lang="ru" sz="2000"/>
              <a:t>○ JS;</a:t>
            </a:r>
            <a:endParaRPr sz="2000"/>
          </a:p>
          <a:p>
            <a:pPr indent="457200" lvl="0" marL="0" rtl="0" algn="l">
              <a:spcBef>
                <a:spcPts val="800"/>
              </a:spcBef>
              <a:spcAft>
                <a:spcPts val="0"/>
              </a:spcAft>
              <a:buNone/>
            </a:pPr>
            <a:r>
              <a:rPr lang="ru" sz="2000"/>
              <a:t>○ Bootstrap.</a:t>
            </a:r>
            <a:endParaRPr sz="2000"/>
          </a:p>
        </p:txBody>
      </p:sp>
      <p:pic>
        <p:nvPicPr>
          <p:cNvPr id="470" name="Google Shape;470;p52"/>
          <p:cNvPicPr preferRelativeResize="0"/>
          <p:nvPr/>
        </p:nvPicPr>
        <p:blipFill>
          <a:blip r:embed="rId3">
            <a:alphaModFix/>
          </a:blip>
          <a:stretch>
            <a:fillRect/>
          </a:stretch>
        </p:blipFill>
        <p:spPr>
          <a:xfrm>
            <a:off x="4217749" y="1348075"/>
            <a:ext cx="1507850" cy="1502001"/>
          </a:xfrm>
          <a:prstGeom prst="rect">
            <a:avLst/>
          </a:prstGeom>
          <a:noFill/>
          <a:ln>
            <a:noFill/>
          </a:ln>
        </p:spPr>
      </p:pic>
      <p:pic>
        <p:nvPicPr>
          <p:cNvPr id="471" name="Google Shape;471;p52"/>
          <p:cNvPicPr preferRelativeResize="0"/>
          <p:nvPr/>
        </p:nvPicPr>
        <p:blipFill>
          <a:blip r:embed="rId4">
            <a:alphaModFix/>
          </a:blip>
          <a:stretch>
            <a:fillRect/>
          </a:stretch>
        </p:blipFill>
        <p:spPr>
          <a:xfrm>
            <a:off x="6198725" y="1379800"/>
            <a:ext cx="2904600" cy="1321500"/>
          </a:xfrm>
          <a:prstGeom prst="roundRect">
            <a:avLst>
              <a:gd fmla="val 16667" name="adj"/>
            </a:avLst>
          </a:prstGeom>
          <a:noFill/>
          <a:ln>
            <a:noFill/>
          </a:ln>
        </p:spPr>
      </p:pic>
      <p:pic>
        <p:nvPicPr>
          <p:cNvPr id="472" name="Google Shape;472;p52"/>
          <p:cNvPicPr preferRelativeResize="0"/>
          <p:nvPr/>
        </p:nvPicPr>
        <p:blipFill>
          <a:blip r:embed="rId5">
            <a:alphaModFix/>
          </a:blip>
          <a:stretch>
            <a:fillRect/>
          </a:stretch>
        </p:blipFill>
        <p:spPr>
          <a:xfrm>
            <a:off x="3730400" y="3079800"/>
            <a:ext cx="1418700" cy="1418700"/>
          </a:xfrm>
          <a:prstGeom prst="rect">
            <a:avLst/>
          </a:prstGeom>
          <a:noFill/>
          <a:ln>
            <a:noFill/>
          </a:ln>
        </p:spPr>
      </p:pic>
      <p:pic>
        <p:nvPicPr>
          <p:cNvPr id="473" name="Google Shape;473;p52"/>
          <p:cNvPicPr preferRelativeResize="0"/>
          <p:nvPr/>
        </p:nvPicPr>
        <p:blipFill>
          <a:blip r:embed="rId6">
            <a:alphaModFix/>
          </a:blip>
          <a:stretch>
            <a:fillRect/>
          </a:stretch>
        </p:blipFill>
        <p:spPr>
          <a:xfrm>
            <a:off x="5355850" y="3953400"/>
            <a:ext cx="1116951" cy="1116951"/>
          </a:xfrm>
          <a:prstGeom prst="rect">
            <a:avLst/>
          </a:prstGeom>
          <a:noFill/>
          <a:ln>
            <a:noFill/>
          </a:ln>
        </p:spPr>
      </p:pic>
      <p:pic>
        <p:nvPicPr>
          <p:cNvPr id="474" name="Google Shape;474;p52"/>
          <p:cNvPicPr preferRelativeResize="0"/>
          <p:nvPr/>
        </p:nvPicPr>
        <p:blipFill>
          <a:blip r:embed="rId7">
            <a:alphaModFix/>
          </a:blip>
          <a:stretch>
            <a:fillRect/>
          </a:stretch>
        </p:blipFill>
        <p:spPr>
          <a:xfrm>
            <a:off x="7289273" y="4080425"/>
            <a:ext cx="1334400" cy="1063074"/>
          </a:xfrm>
          <a:prstGeom prst="rect">
            <a:avLst/>
          </a:prstGeom>
          <a:noFill/>
          <a:ln>
            <a:noFill/>
          </a:ln>
        </p:spPr>
      </p:pic>
      <p:pic>
        <p:nvPicPr>
          <p:cNvPr id="475" name="Google Shape;475;p52"/>
          <p:cNvPicPr preferRelativeResize="0"/>
          <p:nvPr/>
        </p:nvPicPr>
        <p:blipFill>
          <a:blip r:embed="rId8">
            <a:alphaModFix/>
          </a:blip>
          <a:stretch>
            <a:fillRect/>
          </a:stretch>
        </p:blipFill>
        <p:spPr>
          <a:xfrm>
            <a:off x="6248007" y="2701300"/>
            <a:ext cx="2806043" cy="132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Другая 1">
      <a:dk1>
        <a:srgbClr val="000000"/>
      </a:dk1>
      <a:lt1>
        <a:srgbClr val="FFFFFF"/>
      </a:lt1>
      <a:dk2>
        <a:srgbClr val="44546A"/>
      </a:dk2>
      <a:lt2>
        <a:srgbClr val="E7E6E6"/>
      </a:lt2>
      <a:accent1>
        <a:srgbClr val="01A69C"/>
      </a:accent1>
      <a:accent2>
        <a:srgbClr val="01A69C"/>
      </a:accent2>
      <a:accent3>
        <a:srgbClr val="A5A5A5"/>
      </a:accent3>
      <a:accent4>
        <a:srgbClr val="01A69C"/>
      </a:accent4>
      <a:accent5>
        <a:srgbClr val="01A69C"/>
      </a:accent5>
      <a:accent6>
        <a:srgbClr val="01A69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