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2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45b2ba76a3_0_3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245b2ba76a3_0_3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245b2ba76a3_0_3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45ba82f87a_2_90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g245ba82f87a_2_9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45ba82f87a_2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45ba82f87a_2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45ba82f87a_2_1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45ba82f87a_2_1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45ba82f87a_2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45ba82f87a_2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5ba82f87a_2_1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45ba82f87a_2_1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45ba82f87a_2_1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45ba82f87a_2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45ba82f87a_2_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45ba82f87a_2_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45ba82f87a_2_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45ba82f87a_2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45ba82f87a_2_1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45ba82f87a_2_1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45ba82f87a_2_1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45ba82f87a_2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bea71d6ebc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bea71d6eb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45ba82f87a_2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45ba82f87a_2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bea71d6ebc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bea71d6ebc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ea71d6eb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bea71d6eb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bea71d6ebc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bea71d6ebc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45ba82f87a_2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45ba82f87a_2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5ba82f87a_2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45ba82f87a_2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45ba82f87a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45ba82f87a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45ba82f87a_2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45ba82f87a_2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
        <p:nvSpPr>
          <p:cNvPr id="17" name="Google Shape;17;p2"/>
          <p:cNvSpPr/>
          <p:nvPr/>
        </p:nvSpPr>
        <p:spPr>
          <a:xfrm>
            <a:off x="0"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 name="Google Shape;18;p2"/>
          <p:cNvPicPr preferRelativeResize="0"/>
          <p:nvPr/>
        </p:nvPicPr>
        <p:blipFill rotWithShape="1">
          <a:blip r:embed="rId2">
            <a:alphaModFix/>
          </a:blip>
          <a:srcRect/>
          <a:stretch/>
        </p:blipFill>
        <p:spPr>
          <a:xfrm>
            <a:off x="729563" y="573592"/>
            <a:ext cx="927786" cy="927786"/>
          </a:xfrm>
          <a:prstGeom prst="rect">
            <a:avLst/>
          </a:prstGeom>
          <a:noFill/>
          <a:ln>
            <a:noFill/>
          </a:ln>
        </p:spPr>
      </p:pic>
      <p:sp>
        <p:nvSpPr>
          <p:cNvPr id="19" name="Google Shape;19;p2"/>
          <p:cNvSpPr/>
          <p:nvPr/>
        </p:nvSpPr>
        <p:spPr>
          <a:xfrm>
            <a:off x="729563" y="1919271"/>
            <a:ext cx="81900" cy="21156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 name="Google Shape;20;p2"/>
          <p:cNvSpPr/>
          <p:nvPr/>
        </p:nvSpPr>
        <p:spPr>
          <a:xfrm>
            <a:off x="7741267" y="171773"/>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 name="Google Shape;21;p2"/>
          <p:cNvSpPr/>
          <p:nvPr/>
        </p:nvSpPr>
        <p:spPr>
          <a:xfrm>
            <a:off x="8226878" y="-21035"/>
            <a:ext cx="917100" cy="9627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 name="Google Shape;22;p2"/>
          <p:cNvSpPr/>
          <p:nvPr/>
        </p:nvSpPr>
        <p:spPr>
          <a:xfrm>
            <a:off x="7929362" y="483115"/>
            <a:ext cx="715800" cy="7512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 name="Google Shape;23;p2"/>
          <p:cNvSpPr/>
          <p:nvPr/>
        </p:nvSpPr>
        <p:spPr>
          <a:xfrm>
            <a:off x="8349343" y="3876850"/>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 name="Google Shape;24;p2"/>
          <p:cNvSpPr/>
          <p:nvPr/>
        </p:nvSpPr>
        <p:spPr>
          <a:xfrm>
            <a:off x="8575419" y="3485148"/>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 name="Google Shape;25;p2"/>
          <p:cNvSpPr/>
          <p:nvPr/>
        </p:nvSpPr>
        <p:spPr>
          <a:xfrm>
            <a:off x="8123000" y="4248515"/>
            <a:ext cx="744900" cy="7818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 name="Google Shape;26;p2"/>
          <p:cNvSpPr/>
          <p:nvPr/>
        </p:nvSpPr>
        <p:spPr>
          <a:xfrm>
            <a:off x="7537051" y="2961162"/>
            <a:ext cx="446400" cy="4686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 name="Google Shape;27;p2"/>
          <p:cNvSpPr/>
          <p:nvPr/>
        </p:nvSpPr>
        <p:spPr>
          <a:xfrm>
            <a:off x="7845147" y="2815926"/>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 name="Google Shape;28;p2"/>
          <p:cNvSpPr/>
          <p:nvPr/>
        </p:nvSpPr>
        <p:spPr>
          <a:xfrm>
            <a:off x="8469911" y="1885553"/>
            <a:ext cx="276900" cy="2904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 name="Google Shape;29;p2"/>
          <p:cNvSpPr/>
          <p:nvPr/>
        </p:nvSpPr>
        <p:spPr>
          <a:xfrm>
            <a:off x="281354" y="4476791"/>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 name="Google Shape;30;p2"/>
          <p:cNvSpPr/>
          <p:nvPr/>
        </p:nvSpPr>
        <p:spPr>
          <a:xfrm>
            <a:off x="-136279" y="4549867"/>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 name="Google Shape;31;p2"/>
          <p:cNvSpPr/>
          <p:nvPr/>
        </p:nvSpPr>
        <p:spPr>
          <a:xfrm>
            <a:off x="7925174" y="4570648"/>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89" name="Google Shape;89;p1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90" name="Google Shape;90;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5" name="Google Shape;95;p13"/>
          <p:cNvSpPr>
            <a:spLocks noGrp="1"/>
          </p:cNvSpPr>
          <p:nvPr>
            <p:ph type="pic" idx="2"/>
          </p:nvPr>
        </p:nvSpPr>
        <p:spPr>
          <a:xfrm>
            <a:off x="3887391" y="740569"/>
            <a:ext cx="4629300" cy="3655200"/>
          </a:xfrm>
          <a:prstGeom prst="rect">
            <a:avLst/>
          </a:prstGeom>
          <a:noFill/>
          <a:ln>
            <a:noFill/>
          </a:ln>
        </p:spPr>
      </p:sp>
      <p:sp>
        <p:nvSpPr>
          <p:cNvPr id="96" name="Google Shape;96;p1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2" name="Google Shape;102;p1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3" name="Google Shape;10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Пустой слайд">
  <p:cSld name="1_Пустой слайд">
    <p:spTree>
      <p:nvGrpSpPr>
        <p:cNvPr id="1" name="Shape 112"/>
        <p:cNvGrpSpPr/>
        <p:nvPr/>
      </p:nvGrpSpPr>
      <p:grpSpPr>
        <a:xfrm>
          <a:off x="0" y="0"/>
          <a:ext cx="0" cy="0"/>
          <a:chOff x="0" y="0"/>
          <a:chExt cx="0" cy="0"/>
        </a:xfrm>
      </p:grpSpPr>
      <p:sp>
        <p:nvSpPr>
          <p:cNvPr id="113" name="Google Shape;113;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accen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accen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accent1"/>
                </a:solidFill>
                <a:latin typeface="Arial"/>
                <a:ea typeface="Arial"/>
                <a:cs typeface="Arial"/>
                <a:sym typeface="Arial"/>
              </a:defRPr>
            </a:lvl1pPr>
            <a:lvl2pPr marL="0" lvl="1" indent="0" algn="r" rtl="0">
              <a:spcBef>
                <a:spcPts val="0"/>
              </a:spcBef>
              <a:buNone/>
              <a:defRPr sz="900" b="0" i="0" u="none" strike="noStrike" cap="none">
                <a:solidFill>
                  <a:schemeClr val="accent1"/>
                </a:solidFill>
                <a:latin typeface="Arial"/>
                <a:ea typeface="Arial"/>
                <a:cs typeface="Arial"/>
                <a:sym typeface="Arial"/>
              </a:defRPr>
            </a:lvl2pPr>
            <a:lvl3pPr marL="0" lvl="2" indent="0" algn="r" rtl="0">
              <a:spcBef>
                <a:spcPts val="0"/>
              </a:spcBef>
              <a:buNone/>
              <a:defRPr sz="900" b="0" i="0" u="none" strike="noStrike" cap="none">
                <a:solidFill>
                  <a:schemeClr val="accent1"/>
                </a:solidFill>
                <a:latin typeface="Arial"/>
                <a:ea typeface="Arial"/>
                <a:cs typeface="Arial"/>
                <a:sym typeface="Arial"/>
              </a:defRPr>
            </a:lvl3pPr>
            <a:lvl4pPr marL="0" lvl="3" indent="0" algn="r" rtl="0">
              <a:spcBef>
                <a:spcPts val="0"/>
              </a:spcBef>
              <a:buNone/>
              <a:defRPr sz="900" b="0" i="0" u="none" strike="noStrike" cap="none">
                <a:solidFill>
                  <a:schemeClr val="accent1"/>
                </a:solidFill>
                <a:latin typeface="Arial"/>
                <a:ea typeface="Arial"/>
                <a:cs typeface="Arial"/>
                <a:sym typeface="Arial"/>
              </a:defRPr>
            </a:lvl4pPr>
            <a:lvl5pPr marL="0" lvl="4" indent="0" algn="r" rtl="0">
              <a:spcBef>
                <a:spcPts val="0"/>
              </a:spcBef>
              <a:buNone/>
              <a:defRPr sz="900" b="0" i="0" u="none" strike="noStrike" cap="none">
                <a:solidFill>
                  <a:schemeClr val="accent1"/>
                </a:solidFill>
                <a:latin typeface="Arial"/>
                <a:ea typeface="Arial"/>
                <a:cs typeface="Arial"/>
                <a:sym typeface="Arial"/>
              </a:defRPr>
            </a:lvl5pPr>
            <a:lvl6pPr marL="0" lvl="5" indent="0" algn="r" rtl="0">
              <a:spcBef>
                <a:spcPts val="0"/>
              </a:spcBef>
              <a:buNone/>
              <a:defRPr sz="900" b="0" i="0" u="none" strike="noStrike" cap="none">
                <a:solidFill>
                  <a:schemeClr val="accent1"/>
                </a:solidFill>
                <a:latin typeface="Arial"/>
                <a:ea typeface="Arial"/>
                <a:cs typeface="Arial"/>
                <a:sym typeface="Arial"/>
              </a:defRPr>
            </a:lvl6pPr>
            <a:lvl7pPr marL="0" lvl="6" indent="0" algn="r" rtl="0">
              <a:spcBef>
                <a:spcPts val="0"/>
              </a:spcBef>
              <a:buNone/>
              <a:defRPr sz="900" b="0" i="0" u="none" strike="noStrike" cap="none">
                <a:solidFill>
                  <a:schemeClr val="accent1"/>
                </a:solidFill>
                <a:latin typeface="Arial"/>
                <a:ea typeface="Arial"/>
                <a:cs typeface="Arial"/>
                <a:sym typeface="Arial"/>
              </a:defRPr>
            </a:lvl7pPr>
            <a:lvl8pPr marL="0" lvl="7" indent="0" algn="r" rtl="0">
              <a:spcBef>
                <a:spcPts val="0"/>
              </a:spcBef>
              <a:buNone/>
              <a:defRPr sz="900" b="0" i="0" u="none" strike="noStrike" cap="none">
                <a:solidFill>
                  <a:schemeClr val="accent1"/>
                </a:solidFill>
                <a:latin typeface="Arial"/>
                <a:ea typeface="Arial"/>
                <a:cs typeface="Arial"/>
                <a:sym typeface="Arial"/>
              </a:defRPr>
            </a:lvl8pPr>
            <a:lvl9pPr marL="0" lvl="8" indent="0" algn="r" rtl="0">
              <a:spcBef>
                <a:spcPts val="0"/>
              </a:spcBef>
              <a:buNone/>
              <a:defRPr sz="9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
        <p:nvSpPr>
          <p:cNvPr id="116" name="Google Shape;116;p16"/>
          <p:cNvSpPr>
            <a:spLocks noGrp="1"/>
          </p:cNvSpPr>
          <p:nvPr>
            <p:ph type="pic" idx="2"/>
          </p:nvPr>
        </p:nvSpPr>
        <p:spPr>
          <a:xfrm>
            <a:off x="0" y="741363"/>
            <a:ext cx="6458100" cy="2560800"/>
          </a:xfrm>
          <a:prstGeom prst="rect">
            <a:avLst/>
          </a:prstGeom>
          <a:noFill/>
          <a:ln>
            <a:noFill/>
          </a:ln>
        </p:spPr>
      </p:sp>
      <p:sp>
        <p:nvSpPr>
          <p:cNvPr id="117" name="Google Shape;117;p16"/>
          <p:cNvSpPr txBox="1">
            <a:spLocks noGrp="1"/>
          </p:cNvSpPr>
          <p:nvPr>
            <p:ph type="title"/>
          </p:nvPr>
        </p:nvSpPr>
        <p:spPr>
          <a:xfrm>
            <a:off x="5777349" y="1185664"/>
            <a:ext cx="2738100" cy="1538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accent1"/>
              </a:buClr>
              <a:buSzPts val="4100"/>
              <a:buFont typeface="Arial"/>
              <a:buNone/>
              <a:defRPr sz="4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8" name="Google Shape;118;p16"/>
          <p:cNvSpPr txBox="1">
            <a:spLocks noGrp="1"/>
          </p:cNvSpPr>
          <p:nvPr>
            <p:ph type="body" idx="1"/>
          </p:nvPr>
        </p:nvSpPr>
        <p:spPr>
          <a:xfrm>
            <a:off x="628650" y="3635971"/>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19" name="Google Shape;119;p16"/>
          <p:cNvSpPr txBox="1">
            <a:spLocks noGrp="1"/>
          </p:cNvSpPr>
          <p:nvPr>
            <p:ph type="body" idx="3"/>
          </p:nvPr>
        </p:nvSpPr>
        <p:spPr>
          <a:xfrm>
            <a:off x="3028950" y="3635970"/>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0" name="Google Shape;120;p16"/>
          <p:cNvSpPr txBox="1">
            <a:spLocks noGrp="1"/>
          </p:cNvSpPr>
          <p:nvPr>
            <p:ph type="body" idx="4"/>
          </p:nvPr>
        </p:nvSpPr>
        <p:spPr>
          <a:xfrm>
            <a:off x="5429250" y="3632200"/>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1" name="Google Shape;121;p16"/>
          <p:cNvSpPr/>
          <p:nvPr/>
        </p:nvSpPr>
        <p:spPr>
          <a:xfrm>
            <a:off x="468717" y="3625936"/>
            <a:ext cx="144300" cy="1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p16"/>
          <p:cNvSpPr/>
          <p:nvPr/>
        </p:nvSpPr>
        <p:spPr>
          <a:xfrm>
            <a:off x="6258709" y="505950"/>
            <a:ext cx="430200" cy="4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3" name="Google Shape;123;p16"/>
          <p:cNvSpPr/>
          <p:nvPr/>
        </p:nvSpPr>
        <p:spPr>
          <a:xfrm>
            <a:off x="4947970" y="163711"/>
            <a:ext cx="276900" cy="290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4" name="Google Shape;124;p16"/>
          <p:cNvSpPr/>
          <p:nvPr/>
        </p:nvSpPr>
        <p:spPr>
          <a:xfrm>
            <a:off x="2884691" y="3625936"/>
            <a:ext cx="144300" cy="1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5" name="Google Shape;125;p16"/>
          <p:cNvSpPr/>
          <p:nvPr/>
        </p:nvSpPr>
        <p:spPr>
          <a:xfrm>
            <a:off x="5284991" y="3625936"/>
            <a:ext cx="144300" cy="1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Заголовок раздела">
  <p:cSld name="2_Заголовок раздела">
    <p:spTree>
      <p:nvGrpSpPr>
        <p:cNvPr id="1" name="Shape 126"/>
        <p:cNvGrpSpPr/>
        <p:nvPr/>
      </p:nvGrpSpPr>
      <p:grpSpPr>
        <a:xfrm>
          <a:off x="0" y="0"/>
          <a:ext cx="0" cy="0"/>
          <a:chOff x="0" y="0"/>
          <a:chExt cx="0" cy="0"/>
        </a:xfrm>
      </p:grpSpPr>
      <p:sp>
        <p:nvSpPr>
          <p:cNvPr id="127" name="Google Shape;127;p17"/>
          <p:cNvSpPr/>
          <p:nvPr/>
        </p:nvSpPr>
        <p:spPr>
          <a:xfrm>
            <a:off x="0"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17"/>
          <p:cNvSpPr txBox="1">
            <a:spLocks noGrp="1"/>
          </p:cNvSpPr>
          <p:nvPr>
            <p:ph type="title"/>
          </p:nvPr>
        </p:nvSpPr>
        <p:spPr>
          <a:xfrm>
            <a:off x="409733" y="1858566"/>
            <a:ext cx="36435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4500"/>
              <a:buFont typeface="Arial"/>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9" name="Google Shape;129;p17"/>
          <p:cNvSpPr txBox="1">
            <a:spLocks noGrp="1"/>
          </p:cNvSpPr>
          <p:nvPr>
            <p:ph type="body" idx="1"/>
          </p:nvPr>
        </p:nvSpPr>
        <p:spPr>
          <a:xfrm>
            <a:off x="409733" y="4018360"/>
            <a:ext cx="36435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BFBFBF"/>
              </a:buClr>
              <a:buSzPts val="1800"/>
              <a:buNone/>
              <a:defRPr sz="18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30" name="Google Shape;130;p17"/>
          <p:cNvSpPr>
            <a:spLocks noGrp="1"/>
          </p:cNvSpPr>
          <p:nvPr>
            <p:ph type="pic" idx="2"/>
          </p:nvPr>
        </p:nvSpPr>
        <p:spPr>
          <a:xfrm>
            <a:off x="6603999" y="0"/>
            <a:ext cx="2311500" cy="5143500"/>
          </a:xfrm>
          <a:prstGeom prst="rect">
            <a:avLst/>
          </a:prstGeom>
          <a:noFill/>
          <a:ln>
            <a:noFill/>
          </a:ln>
        </p:spPr>
      </p:sp>
      <p:sp>
        <p:nvSpPr>
          <p:cNvPr id="131" name="Google Shape;131;p17"/>
          <p:cNvSpPr>
            <a:spLocks noGrp="1"/>
          </p:cNvSpPr>
          <p:nvPr>
            <p:ph type="pic" idx="3"/>
          </p:nvPr>
        </p:nvSpPr>
        <p:spPr>
          <a:xfrm>
            <a:off x="4216400" y="0"/>
            <a:ext cx="2298600" cy="5143500"/>
          </a:xfrm>
          <a:prstGeom prst="rect">
            <a:avLst/>
          </a:prstGeom>
          <a:noFill/>
          <a:ln>
            <a:noFill/>
          </a:ln>
        </p:spPr>
      </p:sp>
      <p:sp>
        <p:nvSpPr>
          <p:cNvPr id="132" name="Google Shape;132;p17"/>
          <p:cNvSpPr/>
          <p:nvPr/>
        </p:nvSpPr>
        <p:spPr>
          <a:xfrm>
            <a:off x="2984973" y="224528"/>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17"/>
          <p:cNvSpPr/>
          <p:nvPr/>
        </p:nvSpPr>
        <p:spPr>
          <a:xfrm>
            <a:off x="3466494" y="0"/>
            <a:ext cx="917100" cy="9627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p17"/>
          <p:cNvSpPr/>
          <p:nvPr/>
        </p:nvSpPr>
        <p:spPr>
          <a:xfrm>
            <a:off x="3173068" y="535871"/>
            <a:ext cx="715800" cy="7512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5" name="Google Shape;135;p17"/>
          <p:cNvSpPr/>
          <p:nvPr/>
        </p:nvSpPr>
        <p:spPr>
          <a:xfrm>
            <a:off x="8939744" y="4549256"/>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17"/>
          <p:cNvSpPr/>
          <p:nvPr/>
        </p:nvSpPr>
        <p:spPr>
          <a:xfrm>
            <a:off x="8522111" y="4622332"/>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EFAULT-master">
  <p:cSld name="DEFAULT-master">
    <p:spTree>
      <p:nvGrpSpPr>
        <p:cNvPr id="1" name="Shape 137"/>
        <p:cNvGrpSpPr/>
        <p:nvPr/>
      </p:nvGrpSpPr>
      <p:grpSpPr>
        <a:xfrm>
          <a:off x="0" y="0"/>
          <a:ext cx="0" cy="0"/>
          <a:chOff x="0" y="0"/>
          <a:chExt cx="0" cy="0"/>
        </a:xfrm>
      </p:grpSpPr>
      <p:sp>
        <p:nvSpPr>
          <p:cNvPr id="138" name="Google Shape;138;p18"/>
          <p:cNvSpPr/>
          <p:nvPr/>
        </p:nvSpPr>
        <p:spPr>
          <a:xfrm>
            <a:off x="-1"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p18"/>
          <p:cNvSpPr txBox="1">
            <a:spLocks noGrp="1"/>
          </p:cNvSpPr>
          <p:nvPr>
            <p:ph type="title"/>
          </p:nvPr>
        </p:nvSpPr>
        <p:spPr>
          <a:xfrm>
            <a:off x="628650" y="1686322"/>
            <a:ext cx="2902200" cy="17709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0" name="Google Shape;140;p18"/>
          <p:cNvSpPr/>
          <p:nvPr/>
        </p:nvSpPr>
        <p:spPr>
          <a:xfrm>
            <a:off x="3949700" y="596900"/>
            <a:ext cx="4470300" cy="1193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1" name="Google Shape;141;p18"/>
          <p:cNvSpPr/>
          <p:nvPr/>
        </p:nvSpPr>
        <p:spPr>
          <a:xfrm>
            <a:off x="3949700" y="1974850"/>
            <a:ext cx="4470300" cy="1193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18"/>
          <p:cNvSpPr/>
          <p:nvPr/>
        </p:nvSpPr>
        <p:spPr>
          <a:xfrm>
            <a:off x="3949700" y="3352799"/>
            <a:ext cx="4470300" cy="1193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18"/>
          <p:cNvSpPr>
            <a:spLocks noGrp="1"/>
          </p:cNvSpPr>
          <p:nvPr>
            <p:ph type="pic" idx="2"/>
          </p:nvPr>
        </p:nvSpPr>
        <p:spPr>
          <a:xfrm>
            <a:off x="3949304" y="596504"/>
            <a:ext cx="1562100" cy="1194300"/>
          </a:xfrm>
          <a:prstGeom prst="rect">
            <a:avLst/>
          </a:prstGeom>
          <a:noFill/>
          <a:ln>
            <a:noFill/>
          </a:ln>
        </p:spPr>
      </p:sp>
      <p:sp>
        <p:nvSpPr>
          <p:cNvPr id="144" name="Google Shape;144;p18"/>
          <p:cNvSpPr>
            <a:spLocks noGrp="1"/>
          </p:cNvSpPr>
          <p:nvPr>
            <p:ph type="pic" idx="3"/>
          </p:nvPr>
        </p:nvSpPr>
        <p:spPr>
          <a:xfrm>
            <a:off x="3949304" y="1974453"/>
            <a:ext cx="1562100" cy="1194300"/>
          </a:xfrm>
          <a:prstGeom prst="rect">
            <a:avLst/>
          </a:prstGeom>
          <a:noFill/>
          <a:ln>
            <a:noFill/>
          </a:ln>
        </p:spPr>
      </p:sp>
      <p:sp>
        <p:nvSpPr>
          <p:cNvPr id="145" name="Google Shape;145;p18"/>
          <p:cNvSpPr>
            <a:spLocks noGrp="1"/>
          </p:cNvSpPr>
          <p:nvPr>
            <p:ph type="pic" idx="4"/>
          </p:nvPr>
        </p:nvSpPr>
        <p:spPr>
          <a:xfrm>
            <a:off x="3949304" y="3352600"/>
            <a:ext cx="1562100" cy="1194300"/>
          </a:xfrm>
          <a:prstGeom prst="rect">
            <a:avLst/>
          </a:prstGeom>
          <a:noFill/>
          <a:ln>
            <a:noFill/>
          </a:ln>
        </p:spPr>
      </p:sp>
      <p:sp>
        <p:nvSpPr>
          <p:cNvPr id="146" name="Google Shape;146;p18"/>
          <p:cNvSpPr txBox="1">
            <a:spLocks noGrp="1"/>
          </p:cNvSpPr>
          <p:nvPr>
            <p:ph type="body" idx="1"/>
          </p:nvPr>
        </p:nvSpPr>
        <p:spPr>
          <a:xfrm>
            <a:off x="5695950" y="762142"/>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7" name="Google Shape;147;p18"/>
          <p:cNvSpPr txBox="1">
            <a:spLocks noGrp="1"/>
          </p:cNvSpPr>
          <p:nvPr>
            <p:ph type="body" idx="5"/>
          </p:nvPr>
        </p:nvSpPr>
        <p:spPr>
          <a:xfrm>
            <a:off x="5695950" y="2126055"/>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8" name="Google Shape;148;p18"/>
          <p:cNvSpPr txBox="1">
            <a:spLocks noGrp="1"/>
          </p:cNvSpPr>
          <p:nvPr>
            <p:ph type="body" idx="6"/>
          </p:nvPr>
        </p:nvSpPr>
        <p:spPr>
          <a:xfrm>
            <a:off x="5695950" y="3511607"/>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9" name="Google Shape;149;p18"/>
          <p:cNvSpPr/>
          <p:nvPr/>
        </p:nvSpPr>
        <p:spPr>
          <a:xfrm>
            <a:off x="8328444" y="4045848"/>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p18"/>
          <p:cNvSpPr/>
          <p:nvPr/>
        </p:nvSpPr>
        <p:spPr>
          <a:xfrm>
            <a:off x="8076434" y="4781330"/>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Google Shape;151;p18"/>
          <p:cNvSpPr/>
          <p:nvPr/>
        </p:nvSpPr>
        <p:spPr>
          <a:xfrm>
            <a:off x="3228847" y="3352600"/>
            <a:ext cx="446400" cy="4686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18"/>
          <p:cNvSpPr/>
          <p:nvPr/>
        </p:nvSpPr>
        <p:spPr>
          <a:xfrm>
            <a:off x="3536943" y="3207365"/>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3" name="Google Shape;153;p18"/>
          <p:cNvSpPr/>
          <p:nvPr/>
        </p:nvSpPr>
        <p:spPr>
          <a:xfrm>
            <a:off x="7881968" y="266885"/>
            <a:ext cx="446400" cy="4686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4" name="Google Shape;154;p18"/>
          <p:cNvSpPr/>
          <p:nvPr/>
        </p:nvSpPr>
        <p:spPr>
          <a:xfrm>
            <a:off x="8204971" y="370914"/>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5" name="Google Shape;155;p18"/>
          <p:cNvSpPr/>
          <p:nvPr/>
        </p:nvSpPr>
        <p:spPr>
          <a:xfrm>
            <a:off x="8724072" y="1009946"/>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18"/>
          <p:cNvSpPr/>
          <p:nvPr/>
        </p:nvSpPr>
        <p:spPr>
          <a:xfrm>
            <a:off x="8732769" y="3740918"/>
            <a:ext cx="663300" cy="6963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Только заголовок">
  <p:cSld name="1_Только заголовок">
    <p:spTree>
      <p:nvGrpSpPr>
        <p:cNvPr id="1" name="Shape 157"/>
        <p:cNvGrpSpPr/>
        <p:nvPr/>
      </p:nvGrpSpPr>
      <p:grpSpPr>
        <a:xfrm>
          <a:off x="0" y="0"/>
          <a:ext cx="0" cy="0"/>
          <a:chOff x="0" y="0"/>
          <a:chExt cx="0" cy="0"/>
        </a:xfrm>
      </p:grpSpPr>
      <p:sp>
        <p:nvSpPr>
          <p:cNvPr id="158" name="Google Shape;158;p19"/>
          <p:cNvSpPr>
            <a:spLocks noGrp="1"/>
          </p:cNvSpPr>
          <p:nvPr>
            <p:ph type="pic" idx="2"/>
          </p:nvPr>
        </p:nvSpPr>
        <p:spPr>
          <a:xfrm>
            <a:off x="-183524" y="-183524"/>
            <a:ext cx="9504600" cy="5554200"/>
          </a:xfrm>
          <a:prstGeom prst="rect">
            <a:avLst/>
          </a:prstGeom>
          <a:noFill/>
          <a:ln>
            <a:noFill/>
          </a:ln>
        </p:spPr>
      </p:sp>
      <p:sp>
        <p:nvSpPr>
          <p:cNvPr id="159" name="Google Shape;159;p19"/>
          <p:cNvSpPr txBox="1">
            <a:spLocks noGrp="1"/>
          </p:cNvSpPr>
          <p:nvPr>
            <p:ph type="title"/>
          </p:nvPr>
        </p:nvSpPr>
        <p:spPr>
          <a:xfrm>
            <a:off x="2337209" y="2096396"/>
            <a:ext cx="4463100" cy="9942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33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Заголовок и объект">
  <p:cSld name="1_Заголовок и объект">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3028950" y="273844"/>
            <a:ext cx="54864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accent1"/>
              </a:buClr>
              <a:buSzPts val="3300"/>
              <a:buFont typeface="Arial"/>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2" name="Google Shape;162;p20"/>
          <p:cNvSpPr txBox="1">
            <a:spLocks noGrp="1"/>
          </p:cNvSpPr>
          <p:nvPr>
            <p:ph type="body" idx="1"/>
          </p:nvPr>
        </p:nvSpPr>
        <p:spPr>
          <a:xfrm>
            <a:off x="3028950" y="1369219"/>
            <a:ext cx="54864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3" name="Google Shape;163;p20"/>
          <p:cNvSpPr>
            <a:spLocks noGrp="1"/>
          </p:cNvSpPr>
          <p:nvPr>
            <p:ph type="pic" idx="2"/>
          </p:nvPr>
        </p:nvSpPr>
        <p:spPr>
          <a:xfrm>
            <a:off x="188686" y="0"/>
            <a:ext cx="2619900" cy="5143500"/>
          </a:xfrm>
          <a:prstGeom prst="rect">
            <a:avLst/>
          </a:prstGeom>
          <a:noFill/>
          <a:ln>
            <a:noFill/>
          </a:ln>
        </p:spPr>
      </p:sp>
      <p:sp>
        <p:nvSpPr>
          <p:cNvPr id="164" name="Google Shape;164;p20"/>
          <p:cNvSpPr/>
          <p:nvPr/>
        </p:nvSpPr>
        <p:spPr>
          <a:xfrm>
            <a:off x="83223" y="4632722"/>
            <a:ext cx="305100" cy="320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Google Shape;165;p20"/>
          <p:cNvSpPr/>
          <p:nvPr/>
        </p:nvSpPr>
        <p:spPr>
          <a:xfrm>
            <a:off x="493845" y="4535600"/>
            <a:ext cx="185100" cy="194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Google Shape;166;p20"/>
          <p:cNvSpPr/>
          <p:nvPr/>
        </p:nvSpPr>
        <p:spPr>
          <a:xfrm>
            <a:off x="8195488" y="145426"/>
            <a:ext cx="390300" cy="409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Заголовок и объект">
  <p:cSld name="2_Заголовок и объект">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028950" y="273844"/>
            <a:ext cx="54864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accent1"/>
              </a:buClr>
              <a:buSzPts val="3300"/>
              <a:buFont typeface="Arial"/>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9" name="Google Shape;169;p21"/>
          <p:cNvSpPr txBox="1">
            <a:spLocks noGrp="1"/>
          </p:cNvSpPr>
          <p:nvPr>
            <p:ph type="body" idx="1"/>
          </p:nvPr>
        </p:nvSpPr>
        <p:spPr>
          <a:xfrm>
            <a:off x="3028950" y="1480457"/>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0" name="Google Shape;170;p21"/>
          <p:cNvSpPr>
            <a:spLocks noGrp="1"/>
          </p:cNvSpPr>
          <p:nvPr>
            <p:ph type="pic" idx="2"/>
          </p:nvPr>
        </p:nvSpPr>
        <p:spPr>
          <a:xfrm>
            <a:off x="188686" y="0"/>
            <a:ext cx="2619900" cy="5143500"/>
          </a:xfrm>
          <a:prstGeom prst="rect">
            <a:avLst/>
          </a:prstGeom>
          <a:noFill/>
          <a:ln>
            <a:noFill/>
          </a:ln>
        </p:spPr>
      </p:sp>
      <p:sp>
        <p:nvSpPr>
          <p:cNvPr id="171" name="Google Shape;171;p21"/>
          <p:cNvSpPr/>
          <p:nvPr/>
        </p:nvSpPr>
        <p:spPr>
          <a:xfrm>
            <a:off x="83223" y="4632722"/>
            <a:ext cx="305100" cy="320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21"/>
          <p:cNvSpPr/>
          <p:nvPr/>
        </p:nvSpPr>
        <p:spPr>
          <a:xfrm>
            <a:off x="493845" y="4535600"/>
            <a:ext cx="185100" cy="194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p21"/>
          <p:cNvSpPr/>
          <p:nvPr/>
        </p:nvSpPr>
        <p:spPr>
          <a:xfrm>
            <a:off x="8195488" y="145426"/>
            <a:ext cx="390300" cy="409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21"/>
          <p:cNvSpPr txBox="1">
            <a:spLocks noGrp="1"/>
          </p:cNvSpPr>
          <p:nvPr>
            <p:ph type="body" idx="3"/>
          </p:nvPr>
        </p:nvSpPr>
        <p:spPr>
          <a:xfrm>
            <a:off x="3028950" y="1915886"/>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500"/>
              <a:buNone/>
              <a:defRPr sz="1500" b="0"/>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5" name="Google Shape;175;p21"/>
          <p:cNvSpPr txBox="1">
            <a:spLocks noGrp="1"/>
          </p:cNvSpPr>
          <p:nvPr>
            <p:ph type="body" idx="4"/>
          </p:nvPr>
        </p:nvSpPr>
        <p:spPr>
          <a:xfrm>
            <a:off x="3028950" y="2650672"/>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6" name="Google Shape;176;p21"/>
          <p:cNvSpPr txBox="1">
            <a:spLocks noGrp="1"/>
          </p:cNvSpPr>
          <p:nvPr>
            <p:ph type="body" idx="5"/>
          </p:nvPr>
        </p:nvSpPr>
        <p:spPr>
          <a:xfrm>
            <a:off x="3028950" y="3086100"/>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500"/>
              <a:buNone/>
              <a:defRPr sz="1500" b="0"/>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7" name="Google Shape;177;p21"/>
          <p:cNvSpPr txBox="1">
            <a:spLocks noGrp="1"/>
          </p:cNvSpPr>
          <p:nvPr>
            <p:ph type="body" idx="6"/>
          </p:nvPr>
        </p:nvSpPr>
        <p:spPr>
          <a:xfrm>
            <a:off x="3028950" y="3837214"/>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8" name="Google Shape;178;p21"/>
          <p:cNvSpPr txBox="1">
            <a:spLocks noGrp="1"/>
          </p:cNvSpPr>
          <p:nvPr>
            <p:ph type="body" idx="7"/>
          </p:nvPr>
        </p:nvSpPr>
        <p:spPr>
          <a:xfrm>
            <a:off x="3028950" y="4272642"/>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500"/>
              <a:buNone/>
              <a:defRPr sz="1500" b="0"/>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Пользовательский макет">
  <p:cSld name="Пользовательский макет">
    <p:spTree>
      <p:nvGrpSpPr>
        <p:cNvPr id="1" name="Shape 32"/>
        <p:cNvGrpSpPr/>
        <p:nvPr/>
      </p:nvGrpSpPr>
      <p:grpSpPr>
        <a:xfrm>
          <a:off x="0" y="0"/>
          <a:ext cx="0" cy="0"/>
          <a:chOff x="0" y="0"/>
          <a:chExt cx="0" cy="0"/>
        </a:xfrm>
      </p:grpSpPr>
      <p:sp>
        <p:nvSpPr>
          <p:cNvPr id="33" name="Google Shape;3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4" name="Google Shape;3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 name="Google Shape;3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
        <p:nvSpPr>
          <p:cNvPr id="36" name="Google Shape;36;p3"/>
          <p:cNvSpPr/>
          <p:nvPr/>
        </p:nvSpPr>
        <p:spPr>
          <a:xfrm>
            <a:off x="0" y="273843"/>
            <a:ext cx="9144000" cy="99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 name="Google Shape;37;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33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 name="Google Shape;38;p3"/>
          <p:cNvSpPr txBox="1">
            <a:spLocks noGrp="1"/>
          </p:cNvSpPr>
          <p:nvPr>
            <p:ph type="body" idx="1"/>
          </p:nvPr>
        </p:nvSpPr>
        <p:spPr>
          <a:xfrm>
            <a:off x="628650" y="1388269"/>
            <a:ext cx="7886700" cy="31719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Два объекта">
  <p:cSld name="2_Два объекта">
    <p:spTree>
      <p:nvGrpSpPr>
        <p:cNvPr id="1" name="Shape 179"/>
        <p:cNvGrpSpPr/>
        <p:nvPr/>
      </p:nvGrpSpPr>
      <p:grpSpPr>
        <a:xfrm>
          <a:off x="0" y="0"/>
          <a:ext cx="0" cy="0"/>
          <a:chOff x="0" y="0"/>
          <a:chExt cx="0" cy="0"/>
        </a:xfrm>
      </p:grpSpPr>
      <p:sp>
        <p:nvSpPr>
          <p:cNvPr id="180" name="Google Shape;180;p22"/>
          <p:cNvSpPr/>
          <p:nvPr/>
        </p:nvSpPr>
        <p:spPr>
          <a:xfrm>
            <a:off x="628650"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2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2" name="Google Shape;182;p22"/>
          <p:cNvSpPr/>
          <p:nvPr/>
        </p:nvSpPr>
        <p:spPr>
          <a:xfrm>
            <a:off x="4821011"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22"/>
          <p:cNvSpPr/>
          <p:nvPr/>
        </p:nvSpPr>
        <p:spPr>
          <a:xfrm>
            <a:off x="1971648" y="1453075"/>
            <a:ext cx="10086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22"/>
          <p:cNvSpPr/>
          <p:nvPr/>
        </p:nvSpPr>
        <p:spPr>
          <a:xfrm>
            <a:off x="6125613" y="1412171"/>
            <a:ext cx="1085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22"/>
          <p:cNvSpPr txBox="1">
            <a:spLocks noGrp="1"/>
          </p:cNvSpPr>
          <p:nvPr>
            <p:ph type="body" idx="1"/>
          </p:nvPr>
        </p:nvSpPr>
        <p:spPr>
          <a:xfrm>
            <a:off x="820860" y="2135048"/>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86" name="Google Shape;186;p22"/>
          <p:cNvSpPr txBox="1">
            <a:spLocks noGrp="1"/>
          </p:cNvSpPr>
          <p:nvPr>
            <p:ph type="body" idx="2"/>
          </p:nvPr>
        </p:nvSpPr>
        <p:spPr>
          <a:xfrm>
            <a:off x="820860" y="2752982"/>
            <a:ext cx="32244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7" name="Google Shape;187;p22"/>
          <p:cNvSpPr txBox="1">
            <a:spLocks noGrp="1"/>
          </p:cNvSpPr>
          <p:nvPr>
            <p:ph type="body" idx="3"/>
          </p:nvPr>
        </p:nvSpPr>
        <p:spPr>
          <a:xfrm>
            <a:off x="5011861" y="2135048"/>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88" name="Google Shape;188;p22"/>
          <p:cNvSpPr txBox="1">
            <a:spLocks noGrp="1"/>
          </p:cNvSpPr>
          <p:nvPr>
            <p:ph type="body" idx="4"/>
          </p:nvPr>
        </p:nvSpPr>
        <p:spPr>
          <a:xfrm>
            <a:off x="5011861" y="2752982"/>
            <a:ext cx="32244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Два объекта">
  <p:cSld name="1_Два объекта">
    <p:spTree>
      <p:nvGrpSpPr>
        <p:cNvPr id="1" name="Shape 189"/>
        <p:cNvGrpSpPr/>
        <p:nvPr/>
      </p:nvGrpSpPr>
      <p:grpSpPr>
        <a:xfrm>
          <a:off x="0" y="0"/>
          <a:ext cx="0" cy="0"/>
          <a:chOff x="0" y="0"/>
          <a:chExt cx="0" cy="0"/>
        </a:xfrm>
      </p:grpSpPr>
      <p:sp>
        <p:nvSpPr>
          <p:cNvPr id="190" name="Google Shape;190;p23"/>
          <p:cNvSpPr/>
          <p:nvPr/>
        </p:nvSpPr>
        <p:spPr>
          <a:xfrm>
            <a:off x="628650"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2" name="Google Shape;192;p23"/>
          <p:cNvSpPr/>
          <p:nvPr/>
        </p:nvSpPr>
        <p:spPr>
          <a:xfrm>
            <a:off x="3454853"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23"/>
          <p:cNvSpPr/>
          <p:nvPr/>
        </p:nvSpPr>
        <p:spPr>
          <a:xfrm>
            <a:off x="6281057"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23"/>
          <p:cNvSpPr/>
          <p:nvPr/>
        </p:nvSpPr>
        <p:spPr>
          <a:xfrm>
            <a:off x="1310368" y="1453075"/>
            <a:ext cx="8709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23"/>
          <p:cNvSpPr/>
          <p:nvPr/>
        </p:nvSpPr>
        <p:spPr>
          <a:xfrm>
            <a:off x="4136570" y="1412171"/>
            <a:ext cx="8709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23"/>
          <p:cNvSpPr/>
          <p:nvPr/>
        </p:nvSpPr>
        <p:spPr>
          <a:xfrm>
            <a:off x="6962774" y="1412171"/>
            <a:ext cx="8709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23"/>
          <p:cNvSpPr txBox="1">
            <a:spLocks noGrp="1"/>
          </p:cNvSpPr>
          <p:nvPr>
            <p:ph type="body" idx="1"/>
          </p:nvPr>
        </p:nvSpPr>
        <p:spPr>
          <a:xfrm>
            <a:off x="771356" y="2135048"/>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98" name="Google Shape;198;p23"/>
          <p:cNvSpPr txBox="1">
            <a:spLocks noGrp="1"/>
          </p:cNvSpPr>
          <p:nvPr>
            <p:ph type="body" idx="2"/>
          </p:nvPr>
        </p:nvSpPr>
        <p:spPr>
          <a:xfrm>
            <a:off x="771356" y="2752982"/>
            <a:ext cx="19500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99" name="Google Shape;199;p23"/>
          <p:cNvSpPr txBox="1">
            <a:spLocks noGrp="1"/>
          </p:cNvSpPr>
          <p:nvPr>
            <p:ph type="body" idx="3"/>
          </p:nvPr>
        </p:nvSpPr>
        <p:spPr>
          <a:xfrm>
            <a:off x="3596198" y="2135048"/>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00" name="Google Shape;200;p23"/>
          <p:cNvSpPr txBox="1">
            <a:spLocks noGrp="1"/>
          </p:cNvSpPr>
          <p:nvPr>
            <p:ph type="body" idx="4"/>
          </p:nvPr>
        </p:nvSpPr>
        <p:spPr>
          <a:xfrm>
            <a:off x="3596198" y="2752982"/>
            <a:ext cx="19500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01" name="Google Shape;201;p23"/>
          <p:cNvSpPr txBox="1">
            <a:spLocks noGrp="1"/>
          </p:cNvSpPr>
          <p:nvPr>
            <p:ph type="body" idx="5"/>
          </p:nvPr>
        </p:nvSpPr>
        <p:spPr>
          <a:xfrm>
            <a:off x="6421041" y="2132750"/>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02" name="Google Shape;202;p23"/>
          <p:cNvSpPr txBox="1">
            <a:spLocks noGrp="1"/>
          </p:cNvSpPr>
          <p:nvPr>
            <p:ph type="body" idx="6"/>
          </p:nvPr>
        </p:nvSpPr>
        <p:spPr>
          <a:xfrm>
            <a:off x="6421041" y="2750684"/>
            <a:ext cx="19500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Два объекта">
  <p:cSld name="3_Два объекта">
    <p:spTree>
      <p:nvGrpSpPr>
        <p:cNvPr id="1" name="Shape 203"/>
        <p:cNvGrpSpPr/>
        <p:nvPr/>
      </p:nvGrpSpPr>
      <p:grpSpPr>
        <a:xfrm>
          <a:off x="0" y="0"/>
          <a:ext cx="0" cy="0"/>
          <a:chOff x="0" y="0"/>
          <a:chExt cx="0" cy="0"/>
        </a:xfrm>
      </p:grpSpPr>
      <p:sp>
        <p:nvSpPr>
          <p:cNvPr id="204" name="Google Shape;204;p24"/>
          <p:cNvSpPr/>
          <p:nvPr/>
        </p:nvSpPr>
        <p:spPr>
          <a:xfrm>
            <a:off x="50890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6" name="Google Shape;206;p24"/>
          <p:cNvSpPr/>
          <p:nvPr/>
        </p:nvSpPr>
        <p:spPr>
          <a:xfrm>
            <a:off x="2578213"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24"/>
          <p:cNvSpPr/>
          <p:nvPr/>
        </p:nvSpPr>
        <p:spPr>
          <a:xfrm>
            <a:off x="4639409"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24"/>
          <p:cNvSpPr/>
          <p:nvPr/>
        </p:nvSpPr>
        <p:spPr>
          <a:xfrm>
            <a:off x="1103539" y="1453075"/>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24"/>
          <p:cNvSpPr/>
          <p:nvPr/>
        </p:nvSpPr>
        <p:spPr>
          <a:xfrm>
            <a:off x="3172844" y="1412171"/>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24"/>
          <p:cNvSpPr/>
          <p:nvPr/>
        </p:nvSpPr>
        <p:spPr>
          <a:xfrm>
            <a:off x="5234041" y="1412171"/>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24"/>
          <p:cNvSpPr txBox="1">
            <a:spLocks noGrp="1"/>
          </p:cNvSpPr>
          <p:nvPr>
            <p:ph type="body" idx="1"/>
          </p:nvPr>
        </p:nvSpPr>
        <p:spPr>
          <a:xfrm>
            <a:off x="651612" y="2135048"/>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12" name="Google Shape;212;p24"/>
          <p:cNvSpPr txBox="1">
            <a:spLocks noGrp="1"/>
          </p:cNvSpPr>
          <p:nvPr>
            <p:ph type="body" idx="2"/>
          </p:nvPr>
        </p:nvSpPr>
        <p:spPr>
          <a:xfrm>
            <a:off x="651612" y="2752982"/>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3" name="Google Shape;213;p24"/>
          <p:cNvSpPr txBox="1">
            <a:spLocks noGrp="1"/>
          </p:cNvSpPr>
          <p:nvPr>
            <p:ph type="body" idx="3"/>
          </p:nvPr>
        </p:nvSpPr>
        <p:spPr>
          <a:xfrm>
            <a:off x="2719558" y="2135048"/>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14" name="Google Shape;214;p24"/>
          <p:cNvSpPr txBox="1">
            <a:spLocks noGrp="1"/>
          </p:cNvSpPr>
          <p:nvPr>
            <p:ph type="body" idx="4"/>
          </p:nvPr>
        </p:nvSpPr>
        <p:spPr>
          <a:xfrm>
            <a:off x="2719558" y="2752982"/>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5" name="Google Shape;215;p24"/>
          <p:cNvSpPr txBox="1">
            <a:spLocks noGrp="1"/>
          </p:cNvSpPr>
          <p:nvPr>
            <p:ph type="body" idx="5"/>
          </p:nvPr>
        </p:nvSpPr>
        <p:spPr>
          <a:xfrm>
            <a:off x="4779393" y="2132750"/>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16" name="Google Shape;216;p24"/>
          <p:cNvSpPr txBox="1">
            <a:spLocks noGrp="1"/>
          </p:cNvSpPr>
          <p:nvPr>
            <p:ph type="body" idx="6"/>
          </p:nvPr>
        </p:nvSpPr>
        <p:spPr>
          <a:xfrm>
            <a:off x="4779393" y="2750684"/>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7" name="Google Shape;217;p24"/>
          <p:cNvSpPr/>
          <p:nvPr/>
        </p:nvSpPr>
        <p:spPr>
          <a:xfrm>
            <a:off x="670922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8" name="Google Shape;218;p24"/>
          <p:cNvSpPr/>
          <p:nvPr/>
        </p:nvSpPr>
        <p:spPr>
          <a:xfrm>
            <a:off x="7303858" y="1412171"/>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p24"/>
          <p:cNvSpPr txBox="1">
            <a:spLocks noGrp="1"/>
          </p:cNvSpPr>
          <p:nvPr>
            <p:ph type="body" idx="7"/>
          </p:nvPr>
        </p:nvSpPr>
        <p:spPr>
          <a:xfrm>
            <a:off x="6849210" y="2132750"/>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20" name="Google Shape;220;p24"/>
          <p:cNvSpPr txBox="1">
            <a:spLocks noGrp="1"/>
          </p:cNvSpPr>
          <p:nvPr>
            <p:ph type="body" idx="8"/>
          </p:nvPr>
        </p:nvSpPr>
        <p:spPr>
          <a:xfrm>
            <a:off x="6849210" y="2750684"/>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Два объекта">
  <p:cSld name="4_Два объекта">
    <p:spTree>
      <p:nvGrpSpPr>
        <p:cNvPr id="1" name="Shape 221"/>
        <p:cNvGrpSpPr/>
        <p:nvPr/>
      </p:nvGrpSpPr>
      <p:grpSpPr>
        <a:xfrm>
          <a:off x="0" y="0"/>
          <a:ext cx="0" cy="0"/>
          <a:chOff x="0" y="0"/>
          <a:chExt cx="0" cy="0"/>
        </a:xfrm>
      </p:grpSpPr>
      <p:sp>
        <p:nvSpPr>
          <p:cNvPr id="222" name="Google Shape;222;p25"/>
          <p:cNvSpPr/>
          <p:nvPr/>
        </p:nvSpPr>
        <p:spPr>
          <a:xfrm>
            <a:off x="628650"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25"/>
          <p:cNvSpPr txBox="1">
            <a:spLocks noGrp="1"/>
          </p:cNvSpPr>
          <p:nvPr>
            <p:ph type="title"/>
          </p:nvPr>
        </p:nvSpPr>
        <p:spPr>
          <a:xfrm>
            <a:off x="628650" y="42641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4" name="Google Shape;224;p25"/>
          <p:cNvSpPr/>
          <p:nvPr/>
        </p:nvSpPr>
        <p:spPr>
          <a:xfrm>
            <a:off x="4821011"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25"/>
          <p:cNvSpPr txBox="1">
            <a:spLocks noGrp="1"/>
          </p:cNvSpPr>
          <p:nvPr>
            <p:ph type="body" idx="1"/>
          </p:nvPr>
        </p:nvSpPr>
        <p:spPr>
          <a:xfrm>
            <a:off x="820860" y="1770206"/>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26" name="Google Shape;226;p25"/>
          <p:cNvSpPr txBox="1">
            <a:spLocks noGrp="1"/>
          </p:cNvSpPr>
          <p:nvPr>
            <p:ph type="body" idx="2"/>
          </p:nvPr>
        </p:nvSpPr>
        <p:spPr>
          <a:xfrm>
            <a:off x="820860" y="2525490"/>
            <a:ext cx="3224400" cy="240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27" name="Google Shape;227;p25"/>
          <p:cNvSpPr txBox="1">
            <a:spLocks noGrp="1"/>
          </p:cNvSpPr>
          <p:nvPr>
            <p:ph type="body" idx="3"/>
          </p:nvPr>
        </p:nvSpPr>
        <p:spPr>
          <a:xfrm>
            <a:off x="5011861" y="1770206"/>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28" name="Google Shape;228;p25"/>
          <p:cNvSpPr txBox="1">
            <a:spLocks noGrp="1"/>
          </p:cNvSpPr>
          <p:nvPr>
            <p:ph type="body" idx="4"/>
          </p:nvPr>
        </p:nvSpPr>
        <p:spPr>
          <a:xfrm>
            <a:off x="5011861" y="2525490"/>
            <a:ext cx="3224400" cy="240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Два объекта">
  <p:cSld name="5_Два объекта">
    <p:spTree>
      <p:nvGrpSpPr>
        <p:cNvPr id="1" name="Shape 229"/>
        <p:cNvGrpSpPr/>
        <p:nvPr/>
      </p:nvGrpSpPr>
      <p:grpSpPr>
        <a:xfrm>
          <a:off x="0" y="0"/>
          <a:ext cx="0" cy="0"/>
          <a:chOff x="0" y="0"/>
          <a:chExt cx="0" cy="0"/>
        </a:xfrm>
      </p:grpSpPr>
      <p:sp>
        <p:nvSpPr>
          <p:cNvPr id="230" name="Google Shape;230;p26"/>
          <p:cNvSpPr/>
          <p:nvPr/>
        </p:nvSpPr>
        <p:spPr>
          <a:xfrm>
            <a:off x="628650"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1" name="Google Shape;231;p26"/>
          <p:cNvSpPr txBox="1">
            <a:spLocks noGrp="1"/>
          </p:cNvSpPr>
          <p:nvPr>
            <p:ph type="title"/>
          </p:nvPr>
        </p:nvSpPr>
        <p:spPr>
          <a:xfrm>
            <a:off x="628650" y="424116"/>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2" name="Google Shape;232;p26"/>
          <p:cNvSpPr/>
          <p:nvPr/>
        </p:nvSpPr>
        <p:spPr>
          <a:xfrm>
            <a:off x="3454853"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26"/>
          <p:cNvSpPr/>
          <p:nvPr/>
        </p:nvSpPr>
        <p:spPr>
          <a:xfrm>
            <a:off x="6281057"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26"/>
          <p:cNvSpPr txBox="1">
            <a:spLocks noGrp="1"/>
          </p:cNvSpPr>
          <p:nvPr>
            <p:ph type="body" idx="1"/>
          </p:nvPr>
        </p:nvSpPr>
        <p:spPr>
          <a:xfrm>
            <a:off x="771356" y="1635154"/>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5" name="Google Shape;235;p26"/>
          <p:cNvSpPr txBox="1">
            <a:spLocks noGrp="1"/>
          </p:cNvSpPr>
          <p:nvPr>
            <p:ph type="body" idx="2"/>
          </p:nvPr>
        </p:nvSpPr>
        <p:spPr>
          <a:xfrm>
            <a:off x="771356" y="2375384"/>
            <a:ext cx="1950000" cy="255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36" name="Google Shape;236;p26"/>
          <p:cNvSpPr txBox="1">
            <a:spLocks noGrp="1"/>
          </p:cNvSpPr>
          <p:nvPr>
            <p:ph type="body" idx="3"/>
          </p:nvPr>
        </p:nvSpPr>
        <p:spPr>
          <a:xfrm>
            <a:off x="3596198" y="1635154"/>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7" name="Google Shape;237;p26"/>
          <p:cNvSpPr txBox="1">
            <a:spLocks noGrp="1"/>
          </p:cNvSpPr>
          <p:nvPr>
            <p:ph type="body" idx="4"/>
          </p:nvPr>
        </p:nvSpPr>
        <p:spPr>
          <a:xfrm>
            <a:off x="3596198" y="2375384"/>
            <a:ext cx="1950000" cy="255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38" name="Google Shape;238;p26"/>
          <p:cNvSpPr txBox="1">
            <a:spLocks noGrp="1"/>
          </p:cNvSpPr>
          <p:nvPr>
            <p:ph type="body" idx="5"/>
          </p:nvPr>
        </p:nvSpPr>
        <p:spPr>
          <a:xfrm>
            <a:off x="6421041" y="1632857"/>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9" name="Google Shape;239;p26"/>
          <p:cNvSpPr txBox="1">
            <a:spLocks noGrp="1"/>
          </p:cNvSpPr>
          <p:nvPr>
            <p:ph type="body" idx="6"/>
          </p:nvPr>
        </p:nvSpPr>
        <p:spPr>
          <a:xfrm>
            <a:off x="6421041" y="2373086"/>
            <a:ext cx="1950000" cy="255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_Два объекта">
  <p:cSld name="6_Два объекта">
    <p:spTree>
      <p:nvGrpSpPr>
        <p:cNvPr id="1" name="Shape 240"/>
        <p:cNvGrpSpPr/>
        <p:nvPr/>
      </p:nvGrpSpPr>
      <p:grpSpPr>
        <a:xfrm>
          <a:off x="0" y="0"/>
          <a:ext cx="0" cy="0"/>
          <a:chOff x="0" y="0"/>
          <a:chExt cx="0" cy="0"/>
        </a:xfrm>
      </p:grpSpPr>
      <p:sp>
        <p:nvSpPr>
          <p:cNvPr id="241" name="Google Shape;241;p27"/>
          <p:cNvSpPr/>
          <p:nvPr/>
        </p:nvSpPr>
        <p:spPr>
          <a:xfrm>
            <a:off x="50890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27"/>
          <p:cNvSpPr txBox="1">
            <a:spLocks noGrp="1"/>
          </p:cNvSpPr>
          <p:nvPr>
            <p:ph type="title"/>
          </p:nvPr>
        </p:nvSpPr>
        <p:spPr>
          <a:xfrm>
            <a:off x="628650" y="424116"/>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3" name="Google Shape;243;p27"/>
          <p:cNvSpPr/>
          <p:nvPr/>
        </p:nvSpPr>
        <p:spPr>
          <a:xfrm>
            <a:off x="2578213"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27"/>
          <p:cNvSpPr/>
          <p:nvPr/>
        </p:nvSpPr>
        <p:spPr>
          <a:xfrm>
            <a:off x="4639409"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5" name="Google Shape;245;p27"/>
          <p:cNvSpPr txBox="1">
            <a:spLocks noGrp="1"/>
          </p:cNvSpPr>
          <p:nvPr>
            <p:ph type="body" idx="1"/>
          </p:nvPr>
        </p:nvSpPr>
        <p:spPr>
          <a:xfrm>
            <a:off x="651612" y="1715351"/>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46" name="Google Shape;246;p27"/>
          <p:cNvSpPr txBox="1">
            <a:spLocks noGrp="1"/>
          </p:cNvSpPr>
          <p:nvPr>
            <p:ph type="body" idx="2"/>
          </p:nvPr>
        </p:nvSpPr>
        <p:spPr>
          <a:xfrm>
            <a:off x="651612" y="2413482"/>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47" name="Google Shape;247;p27"/>
          <p:cNvSpPr txBox="1">
            <a:spLocks noGrp="1"/>
          </p:cNvSpPr>
          <p:nvPr>
            <p:ph type="body" idx="3"/>
          </p:nvPr>
        </p:nvSpPr>
        <p:spPr>
          <a:xfrm>
            <a:off x="2719558" y="1715351"/>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48" name="Google Shape;248;p27"/>
          <p:cNvSpPr txBox="1">
            <a:spLocks noGrp="1"/>
          </p:cNvSpPr>
          <p:nvPr>
            <p:ph type="body" idx="4"/>
          </p:nvPr>
        </p:nvSpPr>
        <p:spPr>
          <a:xfrm>
            <a:off x="2719558" y="2413482"/>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49" name="Google Shape;249;p27"/>
          <p:cNvSpPr txBox="1">
            <a:spLocks noGrp="1"/>
          </p:cNvSpPr>
          <p:nvPr>
            <p:ph type="body" idx="5"/>
          </p:nvPr>
        </p:nvSpPr>
        <p:spPr>
          <a:xfrm>
            <a:off x="4779393" y="1713053"/>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50" name="Google Shape;250;p27"/>
          <p:cNvSpPr txBox="1">
            <a:spLocks noGrp="1"/>
          </p:cNvSpPr>
          <p:nvPr>
            <p:ph type="body" idx="6"/>
          </p:nvPr>
        </p:nvSpPr>
        <p:spPr>
          <a:xfrm>
            <a:off x="4779393" y="2411185"/>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51" name="Google Shape;251;p27"/>
          <p:cNvSpPr/>
          <p:nvPr/>
        </p:nvSpPr>
        <p:spPr>
          <a:xfrm>
            <a:off x="670922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27"/>
          <p:cNvSpPr txBox="1">
            <a:spLocks noGrp="1"/>
          </p:cNvSpPr>
          <p:nvPr>
            <p:ph type="body" idx="7"/>
          </p:nvPr>
        </p:nvSpPr>
        <p:spPr>
          <a:xfrm>
            <a:off x="6849210" y="1713053"/>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53" name="Google Shape;253;p27"/>
          <p:cNvSpPr txBox="1">
            <a:spLocks noGrp="1"/>
          </p:cNvSpPr>
          <p:nvPr>
            <p:ph type="body" idx="8"/>
          </p:nvPr>
        </p:nvSpPr>
        <p:spPr>
          <a:xfrm>
            <a:off x="6849210" y="2411185"/>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Заголовок раздела">
  <p:cSld name="3_Заголовок раздела">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843398" y="393700"/>
            <a:ext cx="2738100" cy="1538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6" name="Google Shape;256;p28"/>
          <p:cNvSpPr>
            <a:spLocks noGrp="1"/>
          </p:cNvSpPr>
          <p:nvPr>
            <p:ph type="pic" idx="2"/>
          </p:nvPr>
        </p:nvSpPr>
        <p:spPr>
          <a:xfrm>
            <a:off x="4020422" y="2278063"/>
            <a:ext cx="5123400" cy="2427300"/>
          </a:xfrm>
          <a:prstGeom prst="rect">
            <a:avLst/>
          </a:prstGeom>
          <a:noFill/>
          <a:ln>
            <a:noFill/>
          </a:ln>
        </p:spPr>
      </p:sp>
      <p:sp>
        <p:nvSpPr>
          <p:cNvPr id="257" name="Google Shape;257;p28"/>
          <p:cNvSpPr>
            <a:spLocks noGrp="1"/>
          </p:cNvSpPr>
          <p:nvPr>
            <p:ph type="pic" idx="3"/>
          </p:nvPr>
        </p:nvSpPr>
        <p:spPr>
          <a:xfrm>
            <a:off x="841533" y="2278063"/>
            <a:ext cx="2904900" cy="2427300"/>
          </a:xfrm>
          <a:prstGeom prst="rect">
            <a:avLst/>
          </a:prstGeom>
          <a:noFill/>
          <a:ln>
            <a:noFill/>
          </a:ln>
        </p:spPr>
      </p:sp>
      <p:sp>
        <p:nvSpPr>
          <p:cNvPr id="258" name="Google Shape;258;p28"/>
          <p:cNvSpPr/>
          <p:nvPr/>
        </p:nvSpPr>
        <p:spPr>
          <a:xfrm>
            <a:off x="0" y="0"/>
            <a:ext cx="1269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59" name="Google Shape;259;p28"/>
          <p:cNvSpPr>
            <a:spLocks noGrp="1"/>
          </p:cNvSpPr>
          <p:nvPr>
            <p:ph type="pic" idx="4"/>
          </p:nvPr>
        </p:nvSpPr>
        <p:spPr>
          <a:xfrm>
            <a:off x="4020422" y="0"/>
            <a:ext cx="5123400" cy="20247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Сравнение">
  <p:cSld name="1_Сравнение">
    <p:spTree>
      <p:nvGrpSpPr>
        <p:cNvPr id="1" name="Shape 260"/>
        <p:cNvGrpSpPr/>
        <p:nvPr/>
      </p:nvGrpSpPr>
      <p:grpSpPr>
        <a:xfrm>
          <a:off x="0" y="0"/>
          <a:ext cx="0" cy="0"/>
          <a:chOff x="0" y="0"/>
          <a:chExt cx="0" cy="0"/>
        </a:xfrm>
      </p:grpSpPr>
      <p:sp>
        <p:nvSpPr>
          <p:cNvPr id="261" name="Google Shape;261;p29"/>
          <p:cNvSpPr/>
          <p:nvPr/>
        </p:nvSpPr>
        <p:spPr>
          <a:xfrm>
            <a:off x="-1" y="0"/>
            <a:ext cx="46482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29"/>
          <p:cNvSpPr txBox="1">
            <a:spLocks noGrp="1"/>
          </p:cNvSpPr>
          <p:nvPr>
            <p:ph type="body" idx="1"/>
          </p:nvPr>
        </p:nvSpPr>
        <p:spPr>
          <a:xfrm>
            <a:off x="4975963" y="744140"/>
            <a:ext cx="37434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263" name="Google Shape;263;p29"/>
          <p:cNvSpPr>
            <a:spLocks noGrp="1"/>
          </p:cNvSpPr>
          <p:nvPr>
            <p:ph type="pic" idx="2"/>
          </p:nvPr>
        </p:nvSpPr>
        <p:spPr>
          <a:xfrm>
            <a:off x="445635" y="522514"/>
            <a:ext cx="3680400" cy="4107300"/>
          </a:xfrm>
          <a:prstGeom prst="rect">
            <a:avLst/>
          </a:prstGeom>
          <a:noFill/>
          <a:ln>
            <a:noFill/>
          </a:ln>
        </p:spPr>
      </p:sp>
      <p:sp>
        <p:nvSpPr>
          <p:cNvPr id="264" name="Google Shape;264;p29"/>
          <p:cNvSpPr/>
          <p:nvPr/>
        </p:nvSpPr>
        <p:spPr>
          <a:xfrm>
            <a:off x="4855430" y="377937"/>
            <a:ext cx="390300" cy="409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65" name="Google Shape;265;p29"/>
          <p:cNvSpPr/>
          <p:nvPr/>
        </p:nvSpPr>
        <p:spPr>
          <a:xfrm>
            <a:off x="5555425" y="146274"/>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66" name="Google Shape;266;p29"/>
          <p:cNvSpPr/>
          <p:nvPr/>
        </p:nvSpPr>
        <p:spPr>
          <a:xfrm>
            <a:off x="7607382" y="4630000"/>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_Два объекта">
  <p:cSld name="7_Два объекта">
    <p:spTree>
      <p:nvGrpSpPr>
        <p:cNvPr id="1" name="Shape 267"/>
        <p:cNvGrpSpPr/>
        <p:nvPr/>
      </p:nvGrpSpPr>
      <p:grpSpPr>
        <a:xfrm>
          <a:off x="0" y="0"/>
          <a:ext cx="0" cy="0"/>
          <a:chOff x="0" y="0"/>
          <a:chExt cx="0" cy="0"/>
        </a:xfrm>
      </p:grpSpPr>
      <p:sp>
        <p:nvSpPr>
          <p:cNvPr id="268" name="Google Shape;268;p30"/>
          <p:cNvSpPr/>
          <p:nvPr/>
        </p:nvSpPr>
        <p:spPr>
          <a:xfrm>
            <a:off x="704850" y="1418288"/>
            <a:ext cx="1959600" cy="310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69" name="Google Shape;269;p30"/>
          <p:cNvSpPr txBox="1">
            <a:spLocks noGrp="1"/>
          </p:cNvSpPr>
          <p:nvPr>
            <p:ph type="title"/>
          </p:nvPr>
        </p:nvSpPr>
        <p:spPr>
          <a:xfrm>
            <a:off x="628650" y="424116"/>
            <a:ext cx="7807500" cy="994200"/>
          </a:xfrm>
          <a:prstGeom prst="rect">
            <a:avLst/>
          </a:prstGeom>
          <a:noFill/>
          <a:ln>
            <a:noFill/>
          </a:ln>
        </p:spPr>
        <p:txBody>
          <a:bodyPr spcFirstLastPara="1" wrap="square" lIns="68575" tIns="34275" rIns="68575" bIns="34275" anchor="ctr" anchorCtr="0">
            <a:normAutofit/>
          </a:bodyPr>
          <a:lstStyle>
            <a:lvl1pPr lvl="0" algn="r"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70" name="Google Shape;270;p30"/>
          <p:cNvSpPr>
            <a:spLocks noGrp="1"/>
          </p:cNvSpPr>
          <p:nvPr>
            <p:ph type="pic" idx="2"/>
          </p:nvPr>
        </p:nvSpPr>
        <p:spPr>
          <a:xfrm>
            <a:off x="935831" y="1646887"/>
            <a:ext cx="1959900" cy="3080400"/>
          </a:xfrm>
          <a:prstGeom prst="rect">
            <a:avLst/>
          </a:prstGeom>
          <a:noFill/>
          <a:ln>
            <a:noFill/>
          </a:ln>
        </p:spPr>
      </p:sp>
      <p:sp>
        <p:nvSpPr>
          <p:cNvPr id="271" name="Google Shape;271;p30"/>
          <p:cNvSpPr/>
          <p:nvPr/>
        </p:nvSpPr>
        <p:spPr>
          <a:xfrm>
            <a:off x="3475264" y="1418288"/>
            <a:ext cx="1959600" cy="310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72" name="Google Shape;272;p30"/>
          <p:cNvSpPr>
            <a:spLocks noGrp="1"/>
          </p:cNvSpPr>
          <p:nvPr>
            <p:ph type="pic" idx="3"/>
          </p:nvPr>
        </p:nvSpPr>
        <p:spPr>
          <a:xfrm>
            <a:off x="3706245" y="1646887"/>
            <a:ext cx="1959900" cy="3080400"/>
          </a:xfrm>
          <a:prstGeom prst="rect">
            <a:avLst/>
          </a:prstGeom>
          <a:noFill/>
          <a:ln>
            <a:noFill/>
          </a:ln>
        </p:spPr>
      </p:sp>
      <p:sp>
        <p:nvSpPr>
          <p:cNvPr id="273" name="Google Shape;273;p30"/>
          <p:cNvSpPr/>
          <p:nvPr/>
        </p:nvSpPr>
        <p:spPr>
          <a:xfrm>
            <a:off x="6245337" y="1446777"/>
            <a:ext cx="1959600" cy="310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74" name="Google Shape;274;p30"/>
          <p:cNvSpPr>
            <a:spLocks noGrp="1"/>
          </p:cNvSpPr>
          <p:nvPr>
            <p:ph type="pic" idx="4"/>
          </p:nvPr>
        </p:nvSpPr>
        <p:spPr>
          <a:xfrm>
            <a:off x="6476318" y="1675375"/>
            <a:ext cx="1959900" cy="30804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Объект с подписью">
  <p:cSld name="1_Объект с подписью">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466556" y="1911294"/>
            <a:ext cx="240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77" name="Google Shape;277;p31"/>
          <p:cNvSpPr/>
          <p:nvPr/>
        </p:nvSpPr>
        <p:spPr>
          <a:xfrm>
            <a:off x="3037115" y="-3573"/>
            <a:ext cx="6107100" cy="3214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31"/>
          <p:cNvSpPr>
            <a:spLocks noGrp="1"/>
          </p:cNvSpPr>
          <p:nvPr>
            <p:ph type="pic" idx="2"/>
          </p:nvPr>
        </p:nvSpPr>
        <p:spPr>
          <a:xfrm>
            <a:off x="3037115" y="3211116"/>
            <a:ext cx="6107100" cy="1932300"/>
          </a:xfrm>
          <a:prstGeom prst="rect">
            <a:avLst/>
          </a:prstGeom>
          <a:noFill/>
          <a:ln>
            <a:noFill/>
          </a:ln>
        </p:spPr>
      </p:sp>
      <p:sp>
        <p:nvSpPr>
          <p:cNvPr id="279" name="Google Shape;279;p31"/>
          <p:cNvSpPr txBox="1">
            <a:spLocks noGrp="1"/>
          </p:cNvSpPr>
          <p:nvPr>
            <p:ph type="body" idx="1"/>
          </p:nvPr>
        </p:nvSpPr>
        <p:spPr>
          <a:xfrm>
            <a:off x="3242413" y="342900"/>
            <a:ext cx="5531400" cy="25092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FFFFFF"/>
              </a:buClr>
              <a:buSzPts val="1800"/>
              <a:buNone/>
              <a:defRPr sz="1800">
                <a:solidFill>
                  <a:srgbClr val="FFFFFF"/>
                </a:solidFill>
              </a:defRPr>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280" name="Google Shape;280;p31"/>
          <p:cNvSpPr/>
          <p:nvPr/>
        </p:nvSpPr>
        <p:spPr>
          <a:xfrm>
            <a:off x="8376557" y="2339825"/>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p31"/>
          <p:cNvSpPr/>
          <p:nvPr/>
        </p:nvSpPr>
        <p:spPr>
          <a:xfrm>
            <a:off x="8602633" y="1948123"/>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31"/>
          <p:cNvSpPr/>
          <p:nvPr/>
        </p:nvSpPr>
        <p:spPr>
          <a:xfrm>
            <a:off x="7589332" y="2722483"/>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3" name="Google Shape;283;p31"/>
          <p:cNvSpPr/>
          <p:nvPr/>
        </p:nvSpPr>
        <p:spPr>
          <a:xfrm>
            <a:off x="270007" y="1890884"/>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Рисунок с подписью">
  <p:cSld name="1_Рисунок с подписью">
    <p:spTree>
      <p:nvGrpSpPr>
        <p:cNvPr id="1" name="Shape 3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Объект с подписью">
  <p:cSld name="2_Объект с подписью">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466556" y="1225328"/>
            <a:ext cx="240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86" name="Google Shape;286;p32"/>
          <p:cNvSpPr/>
          <p:nvPr/>
        </p:nvSpPr>
        <p:spPr>
          <a:xfrm>
            <a:off x="3037115" y="-3573"/>
            <a:ext cx="6107100" cy="514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Google Shape;287;p32"/>
          <p:cNvSpPr/>
          <p:nvPr/>
        </p:nvSpPr>
        <p:spPr>
          <a:xfrm>
            <a:off x="8455541" y="4309472"/>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Google Shape;288;p32"/>
          <p:cNvSpPr/>
          <p:nvPr/>
        </p:nvSpPr>
        <p:spPr>
          <a:xfrm>
            <a:off x="8681617" y="3917770"/>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Google Shape;289;p32"/>
          <p:cNvSpPr/>
          <p:nvPr/>
        </p:nvSpPr>
        <p:spPr>
          <a:xfrm>
            <a:off x="7668316" y="4692130"/>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0" name="Google Shape;290;p32"/>
          <p:cNvSpPr/>
          <p:nvPr/>
        </p:nvSpPr>
        <p:spPr>
          <a:xfrm>
            <a:off x="245828" y="1041799"/>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32"/>
          <p:cNvSpPr/>
          <p:nvPr/>
        </p:nvSpPr>
        <p:spPr>
          <a:xfrm>
            <a:off x="3472543" y="762000"/>
            <a:ext cx="4983000" cy="3547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2" name="Google Shape;292;p32"/>
          <p:cNvSpPr>
            <a:spLocks noGrp="1"/>
          </p:cNvSpPr>
          <p:nvPr>
            <p:ph type="chart" idx="2"/>
          </p:nvPr>
        </p:nvSpPr>
        <p:spPr>
          <a:xfrm>
            <a:off x="3559969" y="859631"/>
            <a:ext cx="4816200" cy="3299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3" name="Google Shape;293;p32"/>
          <p:cNvSpPr txBox="1">
            <a:spLocks noGrp="1"/>
          </p:cNvSpPr>
          <p:nvPr>
            <p:ph type="body" idx="1"/>
          </p:nvPr>
        </p:nvSpPr>
        <p:spPr>
          <a:xfrm>
            <a:off x="466556" y="2609006"/>
            <a:ext cx="2405700" cy="13089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400"/>
              <a:buNone/>
              <a:defRPr sz="1400"/>
            </a:lvl1pPr>
            <a:lvl2pPr marL="914400" lvl="1" indent="-228600" algn="l" rtl="0">
              <a:lnSpc>
                <a:spcPct val="90000"/>
              </a:lnSpc>
              <a:spcBef>
                <a:spcPts val="400"/>
              </a:spcBef>
              <a:spcAft>
                <a:spcPts val="0"/>
              </a:spcAft>
              <a:buClr>
                <a:schemeClr val="dk1"/>
              </a:buClr>
              <a:buSzPts val="1200"/>
              <a:buNone/>
              <a:defRPr sz="1200"/>
            </a:lvl2pPr>
            <a:lvl3pPr marL="1371600" lvl="2" indent="-228600" algn="l" rtl="0">
              <a:lnSpc>
                <a:spcPct val="90000"/>
              </a:lnSpc>
              <a:spcBef>
                <a:spcPts val="400"/>
              </a:spcBef>
              <a:spcAft>
                <a:spcPts val="0"/>
              </a:spcAft>
              <a:buClr>
                <a:schemeClr val="dk1"/>
              </a:buClr>
              <a:buSzPts val="1100"/>
              <a:buNone/>
              <a:defRPr sz="1100"/>
            </a:lvl3pPr>
            <a:lvl4pPr marL="1828800" lvl="3" indent="-228600" algn="l" rtl="0">
              <a:lnSpc>
                <a:spcPct val="90000"/>
              </a:lnSpc>
              <a:spcBef>
                <a:spcPts val="400"/>
              </a:spcBef>
              <a:spcAft>
                <a:spcPts val="0"/>
              </a:spcAft>
              <a:buClr>
                <a:schemeClr val="dk1"/>
              </a:buClr>
              <a:buSzPts val="900"/>
              <a:buNone/>
              <a:defRPr sz="900"/>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Объект с подписью">
  <p:cSld name="3_Объект с подписью">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731749" y="630011"/>
            <a:ext cx="4841700" cy="849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6" name="Google Shape;296;p33"/>
          <p:cNvSpPr/>
          <p:nvPr/>
        </p:nvSpPr>
        <p:spPr>
          <a:xfrm>
            <a:off x="7979229" y="4158854"/>
            <a:ext cx="1164900" cy="993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33"/>
          <p:cNvSpPr/>
          <p:nvPr/>
        </p:nvSpPr>
        <p:spPr>
          <a:xfrm>
            <a:off x="356192" y="242808"/>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33"/>
          <p:cNvSpPr>
            <a:spLocks noGrp="1"/>
          </p:cNvSpPr>
          <p:nvPr>
            <p:ph type="chart" idx="2"/>
          </p:nvPr>
        </p:nvSpPr>
        <p:spPr>
          <a:xfrm>
            <a:off x="731750" y="1709056"/>
            <a:ext cx="7582500" cy="2219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9" name="Google Shape;299;p33"/>
          <p:cNvSpPr>
            <a:spLocks noGrp="1"/>
          </p:cNvSpPr>
          <p:nvPr>
            <p:ph type="pic" idx="3"/>
          </p:nvPr>
        </p:nvSpPr>
        <p:spPr>
          <a:xfrm>
            <a:off x="0" y="4158854"/>
            <a:ext cx="7956900" cy="984600"/>
          </a:xfrm>
          <a:prstGeom prst="rect">
            <a:avLst/>
          </a:prstGeom>
          <a:noFill/>
          <a:ln>
            <a:noFill/>
          </a:ln>
        </p:spPr>
      </p:sp>
      <p:sp>
        <p:nvSpPr>
          <p:cNvPr id="300" name="Google Shape;300;p33"/>
          <p:cNvSpPr/>
          <p:nvPr/>
        </p:nvSpPr>
        <p:spPr>
          <a:xfrm>
            <a:off x="731749" y="0"/>
            <a:ext cx="335100" cy="351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4_Заголовок раздела">
  <p:cSld name="4_Заголовок раздела">
    <p:spTree>
      <p:nvGrpSpPr>
        <p:cNvPr id="1" name="Shape 301"/>
        <p:cNvGrpSpPr/>
        <p:nvPr/>
      </p:nvGrpSpPr>
      <p:grpSpPr>
        <a:xfrm>
          <a:off x="0" y="0"/>
          <a:ext cx="0" cy="0"/>
          <a:chOff x="0" y="0"/>
          <a:chExt cx="0" cy="0"/>
        </a:xfrm>
      </p:grpSpPr>
      <p:sp>
        <p:nvSpPr>
          <p:cNvPr id="302" name="Google Shape;302;p34"/>
          <p:cNvSpPr txBox="1">
            <a:spLocks noGrp="1"/>
          </p:cNvSpPr>
          <p:nvPr>
            <p:ph type="title"/>
          </p:nvPr>
        </p:nvSpPr>
        <p:spPr>
          <a:xfrm>
            <a:off x="843398" y="393700"/>
            <a:ext cx="2738100" cy="1538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03" name="Google Shape;303;p34"/>
          <p:cNvSpPr>
            <a:spLocks noGrp="1"/>
          </p:cNvSpPr>
          <p:nvPr>
            <p:ph type="pic" idx="2"/>
          </p:nvPr>
        </p:nvSpPr>
        <p:spPr>
          <a:xfrm>
            <a:off x="1003257" y="2245406"/>
            <a:ext cx="2713500" cy="1578300"/>
          </a:xfrm>
          <a:prstGeom prst="rect">
            <a:avLst/>
          </a:prstGeom>
          <a:noFill/>
          <a:ln>
            <a:noFill/>
          </a:ln>
        </p:spPr>
      </p:sp>
      <p:sp>
        <p:nvSpPr>
          <p:cNvPr id="304" name="Google Shape;304;p34"/>
          <p:cNvSpPr/>
          <p:nvPr/>
        </p:nvSpPr>
        <p:spPr>
          <a:xfrm>
            <a:off x="0" y="2245406"/>
            <a:ext cx="1003200" cy="15783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05" name="Google Shape;305;p34"/>
          <p:cNvSpPr>
            <a:spLocks noGrp="1"/>
          </p:cNvSpPr>
          <p:nvPr>
            <p:ph type="pic" idx="3"/>
          </p:nvPr>
        </p:nvSpPr>
        <p:spPr>
          <a:xfrm>
            <a:off x="3716838" y="2245406"/>
            <a:ext cx="2713500" cy="1578300"/>
          </a:xfrm>
          <a:prstGeom prst="rect">
            <a:avLst/>
          </a:prstGeom>
          <a:noFill/>
          <a:ln>
            <a:noFill/>
          </a:ln>
        </p:spPr>
      </p:sp>
      <p:sp>
        <p:nvSpPr>
          <p:cNvPr id="306" name="Google Shape;306;p34"/>
          <p:cNvSpPr>
            <a:spLocks noGrp="1"/>
          </p:cNvSpPr>
          <p:nvPr>
            <p:ph type="pic" idx="4"/>
          </p:nvPr>
        </p:nvSpPr>
        <p:spPr>
          <a:xfrm>
            <a:off x="6430419" y="2245406"/>
            <a:ext cx="2713500" cy="1578300"/>
          </a:xfrm>
          <a:prstGeom prst="rect">
            <a:avLst/>
          </a:prstGeom>
          <a:noFill/>
          <a:ln>
            <a:noFill/>
          </a:ln>
        </p:spPr>
      </p:sp>
      <p:sp>
        <p:nvSpPr>
          <p:cNvPr id="307" name="Google Shape;307;p34"/>
          <p:cNvSpPr txBox="1">
            <a:spLocks noGrp="1"/>
          </p:cNvSpPr>
          <p:nvPr>
            <p:ph type="body" idx="1"/>
          </p:nvPr>
        </p:nvSpPr>
        <p:spPr>
          <a:xfrm>
            <a:off x="1331347" y="3995199"/>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8" name="Google Shape;308;p34"/>
          <p:cNvSpPr txBox="1">
            <a:spLocks noGrp="1"/>
          </p:cNvSpPr>
          <p:nvPr>
            <p:ph type="body" idx="5"/>
          </p:nvPr>
        </p:nvSpPr>
        <p:spPr>
          <a:xfrm>
            <a:off x="4044929" y="3995199"/>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9" name="Google Shape;309;p34"/>
          <p:cNvSpPr txBox="1">
            <a:spLocks noGrp="1"/>
          </p:cNvSpPr>
          <p:nvPr>
            <p:ph type="body" idx="6"/>
          </p:nvPr>
        </p:nvSpPr>
        <p:spPr>
          <a:xfrm>
            <a:off x="6758510" y="3995199"/>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10" name="Google Shape;310;p34"/>
          <p:cNvSpPr/>
          <p:nvPr/>
        </p:nvSpPr>
        <p:spPr>
          <a:xfrm>
            <a:off x="8229600" y="393699"/>
            <a:ext cx="346800" cy="36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1" name="Google Shape;311;p34"/>
          <p:cNvSpPr/>
          <p:nvPr/>
        </p:nvSpPr>
        <p:spPr>
          <a:xfrm>
            <a:off x="8690347" y="838283"/>
            <a:ext cx="251100" cy="263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2" name="Google Shape;312;p34"/>
          <p:cNvSpPr/>
          <p:nvPr/>
        </p:nvSpPr>
        <p:spPr>
          <a:xfrm>
            <a:off x="877694" y="4140235"/>
            <a:ext cx="251100" cy="263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Сравнение">
  <p:cSld name="2_Сравнение">
    <p:spTree>
      <p:nvGrpSpPr>
        <p:cNvPr id="1" name="Shape 313"/>
        <p:cNvGrpSpPr/>
        <p:nvPr/>
      </p:nvGrpSpPr>
      <p:grpSpPr>
        <a:xfrm>
          <a:off x="0" y="0"/>
          <a:ext cx="0" cy="0"/>
          <a:chOff x="0" y="0"/>
          <a:chExt cx="0" cy="0"/>
        </a:xfrm>
      </p:grpSpPr>
      <p:sp>
        <p:nvSpPr>
          <p:cNvPr id="314" name="Google Shape;314;p35"/>
          <p:cNvSpPr/>
          <p:nvPr/>
        </p:nvSpPr>
        <p:spPr>
          <a:xfrm>
            <a:off x="-1" y="1"/>
            <a:ext cx="54636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5" name="Google Shape;315;p35"/>
          <p:cNvSpPr>
            <a:spLocks noGrp="1"/>
          </p:cNvSpPr>
          <p:nvPr>
            <p:ph type="pic" idx="2"/>
          </p:nvPr>
        </p:nvSpPr>
        <p:spPr>
          <a:xfrm>
            <a:off x="5463610" y="1"/>
            <a:ext cx="3680400" cy="2209800"/>
          </a:xfrm>
          <a:prstGeom prst="rect">
            <a:avLst/>
          </a:prstGeom>
          <a:noFill/>
          <a:ln>
            <a:noFill/>
          </a:ln>
        </p:spPr>
      </p:sp>
      <p:sp>
        <p:nvSpPr>
          <p:cNvPr id="316" name="Google Shape;316;p35"/>
          <p:cNvSpPr>
            <a:spLocks noGrp="1"/>
          </p:cNvSpPr>
          <p:nvPr>
            <p:ph type="pic" idx="3"/>
          </p:nvPr>
        </p:nvSpPr>
        <p:spPr>
          <a:xfrm>
            <a:off x="5463609" y="2209801"/>
            <a:ext cx="3680400" cy="1839600"/>
          </a:xfrm>
          <a:prstGeom prst="rect">
            <a:avLst/>
          </a:prstGeom>
          <a:noFill/>
          <a:ln>
            <a:noFill/>
          </a:ln>
        </p:spPr>
      </p:sp>
      <p:sp>
        <p:nvSpPr>
          <p:cNvPr id="317" name="Google Shape;317;p35"/>
          <p:cNvSpPr>
            <a:spLocks noGrp="1"/>
          </p:cNvSpPr>
          <p:nvPr>
            <p:ph type="pic" idx="4"/>
          </p:nvPr>
        </p:nvSpPr>
        <p:spPr>
          <a:xfrm>
            <a:off x="5463610" y="4049486"/>
            <a:ext cx="3680400" cy="1094100"/>
          </a:xfrm>
          <a:prstGeom prst="rect">
            <a:avLst/>
          </a:prstGeom>
          <a:noFill/>
          <a:ln>
            <a:noFill/>
          </a:ln>
        </p:spPr>
      </p:sp>
      <p:sp>
        <p:nvSpPr>
          <p:cNvPr id="318" name="Google Shape;318;p35"/>
          <p:cNvSpPr txBox="1">
            <a:spLocks noGrp="1"/>
          </p:cNvSpPr>
          <p:nvPr>
            <p:ph type="body" idx="1"/>
          </p:nvPr>
        </p:nvSpPr>
        <p:spPr>
          <a:xfrm>
            <a:off x="447505" y="1545772"/>
            <a:ext cx="4560000" cy="3214500"/>
          </a:xfrm>
          <a:prstGeom prst="rect">
            <a:avLst/>
          </a:prstGeom>
          <a:noFill/>
          <a:ln>
            <a:noFill/>
          </a:ln>
        </p:spPr>
        <p:txBody>
          <a:bodyPr spcFirstLastPara="1" wrap="square" lIns="68575" tIns="34275" rIns="68575" bIns="34275" anchor="t" anchorCtr="0">
            <a:normAutofit/>
          </a:bodyPr>
          <a:lstStyle>
            <a:lvl1pPr marL="457200" lvl="0" indent="-342900" algn="l" rtl="0">
              <a:lnSpc>
                <a:spcPct val="90000"/>
              </a:lnSpc>
              <a:spcBef>
                <a:spcPts val="800"/>
              </a:spcBef>
              <a:spcAft>
                <a:spcPts val="0"/>
              </a:spcAft>
              <a:buClr>
                <a:srgbClr val="BFBFBF"/>
              </a:buClr>
              <a:buSzPts val="1800"/>
              <a:buChar char="•"/>
              <a:defRPr sz="1800">
                <a:solidFill>
                  <a:srgbClr val="BFBFBF"/>
                </a:solidFill>
              </a:defRPr>
            </a:lvl1pPr>
            <a:lvl2pPr marL="914400" lvl="1" indent="-323850" algn="l" rtl="0">
              <a:lnSpc>
                <a:spcPct val="90000"/>
              </a:lnSpc>
              <a:spcBef>
                <a:spcPts val="400"/>
              </a:spcBef>
              <a:spcAft>
                <a:spcPts val="0"/>
              </a:spcAft>
              <a:buClr>
                <a:srgbClr val="BFBFBF"/>
              </a:buClr>
              <a:buSzPts val="1500"/>
              <a:buChar char="•"/>
              <a:defRPr sz="1500">
                <a:solidFill>
                  <a:srgbClr val="BFBFBF"/>
                </a:solidFill>
              </a:defRPr>
            </a:lvl2pPr>
            <a:lvl3pPr marL="1371600" lvl="2" indent="-317500" algn="l" rtl="0">
              <a:lnSpc>
                <a:spcPct val="90000"/>
              </a:lnSpc>
              <a:spcBef>
                <a:spcPts val="400"/>
              </a:spcBef>
              <a:spcAft>
                <a:spcPts val="0"/>
              </a:spcAft>
              <a:buClr>
                <a:srgbClr val="BFBFBF"/>
              </a:buClr>
              <a:buSzPts val="1400"/>
              <a:buChar char="•"/>
              <a:defRPr sz="1400">
                <a:solidFill>
                  <a:srgbClr val="BFBFBF"/>
                </a:solidFill>
              </a:defRPr>
            </a:lvl3pPr>
            <a:lvl4pPr marL="1828800" lvl="3" indent="-304800" algn="l" rtl="0">
              <a:lnSpc>
                <a:spcPct val="90000"/>
              </a:lnSpc>
              <a:spcBef>
                <a:spcPts val="400"/>
              </a:spcBef>
              <a:spcAft>
                <a:spcPts val="0"/>
              </a:spcAft>
              <a:buClr>
                <a:srgbClr val="BFBFBF"/>
              </a:buClr>
              <a:buSzPts val="1200"/>
              <a:buChar char="•"/>
              <a:defRPr sz="1200">
                <a:solidFill>
                  <a:srgbClr val="BFBFBF"/>
                </a:solidFill>
              </a:defRPr>
            </a:lvl4pPr>
            <a:lvl5pPr marL="2286000" lvl="4" indent="-304800" algn="l" rtl="0">
              <a:lnSpc>
                <a:spcPct val="90000"/>
              </a:lnSpc>
              <a:spcBef>
                <a:spcPts val="400"/>
              </a:spcBef>
              <a:spcAft>
                <a:spcPts val="0"/>
              </a:spcAft>
              <a:buClr>
                <a:srgbClr val="BFBFBF"/>
              </a:buClr>
              <a:buSzPts val="1200"/>
              <a:buChar char="•"/>
              <a:defRPr sz="1200">
                <a:solidFill>
                  <a:srgbClr val="BFBFBF"/>
                </a:solidFill>
              </a:defRPr>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19" name="Google Shape;319;p35"/>
          <p:cNvSpPr txBox="1">
            <a:spLocks noGrp="1"/>
          </p:cNvSpPr>
          <p:nvPr>
            <p:ph type="title"/>
          </p:nvPr>
        </p:nvSpPr>
        <p:spPr>
          <a:xfrm>
            <a:off x="447505" y="420007"/>
            <a:ext cx="4164000" cy="9018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20" name="Google Shape;320;p35"/>
          <p:cNvSpPr/>
          <p:nvPr/>
        </p:nvSpPr>
        <p:spPr>
          <a:xfrm rot="5400000">
            <a:off x="11003" y="4329192"/>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1" name="Google Shape;321;p35"/>
          <p:cNvSpPr/>
          <p:nvPr/>
        </p:nvSpPr>
        <p:spPr>
          <a:xfrm rot="5400000">
            <a:off x="643282" y="4543276"/>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35"/>
          <p:cNvSpPr/>
          <p:nvPr/>
        </p:nvSpPr>
        <p:spPr>
          <a:xfrm rot="5400000">
            <a:off x="334878" y="3681951"/>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Сравнение">
  <p:cSld name="3_Сравнение">
    <p:spTree>
      <p:nvGrpSpPr>
        <p:cNvPr id="1" name="Shape 323"/>
        <p:cNvGrpSpPr/>
        <p:nvPr/>
      </p:nvGrpSpPr>
      <p:grpSpPr>
        <a:xfrm>
          <a:off x="0" y="0"/>
          <a:ext cx="0" cy="0"/>
          <a:chOff x="0" y="0"/>
          <a:chExt cx="0" cy="0"/>
        </a:xfrm>
      </p:grpSpPr>
      <p:sp>
        <p:nvSpPr>
          <p:cNvPr id="324" name="Google Shape;324;p36"/>
          <p:cNvSpPr/>
          <p:nvPr/>
        </p:nvSpPr>
        <p:spPr>
          <a:xfrm>
            <a:off x="8186057" y="0"/>
            <a:ext cx="9582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36"/>
          <p:cNvSpPr>
            <a:spLocks noGrp="1"/>
          </p:cNvSpPr>
          <p:nvPr>
            <p:ph type="pic" idx="2"/>
          </p:nvPr>
        </p:nvSpPr>
        <p:spPr>
          <a:xfrm>
            <a:off x="0" y="1"/>
            <a:ext cx="8164200" cy="2601600"/>
          </a:xfrm>
          <a:prstGeom prst="rect">
            <a:avLst/>
          </a:prstGeom>
          <a:noFill/>
          <a:ln>
            <a:noFill/>
          </a:ln>
        </p:spPr>
      </p:sp>
      <p:sp>
        <p:nvSpPr>
          <p:cNvPr id="326" name="Google Shape;326;p36"/>
          <p:cNvSpPr/>
          <p:nvPr/>
        </p:nvSpPr>
        <p:spPr>
          <a:xfrm>
            <a:off x="1393371" y="2864757"/>
            <a:ext cx="489900" cy="51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36"/>
          <p:cNvSpPr txBox="1">
            <a:spLocks noGrp="1"/>
          </p:cNvSpPr>
          <p:nvPr>
            <p:ph type="body" idx="1"/>
          </p:nvPr>
        </p:nvSpPr>
        <p:spPr>
          <a:xfrm>
            <a:off x="609599" y="3483570"/>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28" name="Google Shape;328;p36"/>
          <p:cNvSpPr/>
          <p:nvPr/>
        </p:nvSpPr>
        <p:spPr>
          <a:xfrm>
            <a:off x="3761013" y="2864757"/>
            <a:ext cx="489900" cy="51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9" name="Google Shape;329;p36"/>
          <p:cNvSpPr txBox="1">
            <a:spLocks noGrp="1"/>
          </p:cNvSpPr>
          <p:nvPr>
            <p:ph type="body" idx="3"/>
          </p:nvPr>
        </p:nvSpPr>
        <p:spPr>
          <a:xfrm>
            <a:off x="2977241" y="3483570"/>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30" name="Google Shape;330;p36"/>
          <p:cNvSpPr/>
          <p:nvPr/>
        </p:nvSpPr>
        <p:spPr>
          <a:xfrm>
            <a:off x="6128655" y="2864757"/>
            <a:ext cx="489900" cy="51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6"/>
          <p:cNvSpPr txBox="1">
            <a:spLocks noGrp="1"/>
          </p:cNvSpPr>
          <p:nvPr>
            <p:ph type="body" idx="4"/>
          </p:nvPr>
        </p:nvSpPr>
        <p:spPr>
          <a:xfrm>
            <a:off x="5344883" y="3483570"/>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Сравнение">
  <p:cSld name="4_Сравнение">
    <p:spTree>
      <p:nvGrpSpPr>
        <p:cNvPr id="1" name="Shape 332"/>
        <p:cNvGrpSpPr/>
        <p:nvPr/>
      </p:nvGrpSpPr>
      <p:grpSpPr>
        <a:xfrm>
          <a:off x="0" y="0"/>
          <a:ext cx="0" cy="0"/>
          <a:chOff x="0" y="0"/>
          <a:chExt cx="0" cy="0"/>
        </a:xfrm>
      </p:grpSpPr>
      <p:sp>
        <p:nvSpPr>
          <p:cNvPr id="333" name="Google Shape;333;p37"/>
          <p:cNvSpPr/>
          <p:nvPr/>
        </p:nvSpPr>
        <p:spPr>
          <a:xfrm>
            <a:off x="0"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p37"/>
          <p:cNvSpPr>
            <a:spLocks noGrp="1"/>
          </p:cNvSpPr>
          <p:nvPr>
            <p:ph type="pic" idx="2"/>
          </p:nvPr>
        </p:nvSpPr>
        <p:spPr>
          <a:xfrm>
            <a:off x="8050" y="2111828"/>
            <a:ext cx="1406400" cy="2339700"/>
          </a:xfrm>
          <a:prstGeom prst="rect">
            <a:avLst/>
          </a:prstGeom>
          <a:noFill/>
          <a:ln>
            <a:noFill/>
          </a:ln>
        </p:spPr>
      </p:sp>
      <p:sp>
        <p:nvSpPr>
          <p:cNvPr id="335" name="Google Shape;335;p37"/>
          <p:cNvSpPr txBox="1">
            <a:spLocks noGrp="1"/>
          </p:cNvSpPr>
          <p:nvPr>
            <p:ph type="title"/>
          </p:nvPr>
        </p:nvSpPr>
        <p:spPr>
          <a:xfrm>
            <a:off x="447506" y="708008"/>
            <a:ext cx="3689100" cy="9018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6" name="Google Shape;336;p37"/>
          <p:cNvSpPr/>
          <p:nvPr/>
        </p:nvSpPr>
        <p:spPr>
          <a:xfrm>
            <a:off x="4341610" y="0"/>
            <a:ext cx="4299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37" name="Google Shape;337;p37"/>
          <p:cNvSpPr txBox="1">
            <a:spLocks noGrp="1"/>
          </p:cNvSpPr>
          <p:nvPr>
            <p:ph type="body" idx="1"/>
          </p:nvPr>
        </p:nvSpPr>
        <p:spPr>
          <a:xfrm>
            <a:off x="4572001" y="420007"/>
            <a:ext cx="3762600" cy="43371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38" name="Google Shape;338;p37"/>
          <p:cNvSpPr>
            <a:spLocks noGrp="1"/>
          </p:cNvSpPr>
          <p:nvPr>
            <p:ph type="pic" idx="3"/>
          </p:nvPr>
        </p:nvSpPr>
        <p:spPr>
          <a:xfrm>
            <a:off x="1427984" y="2111828"/>
            <a:ext cx="1490100" cy="2339700"/>
          </a:xfrm>
          <a:prstGeom prst="rect">
            <a:avLst/>
          </a:prstGeom>
          <a:noFill/>
          <a:ln>
            <a:noFill/>
          </a:ln>
        </p:spPr>
      </p:sp>
      <p:sp>
        <p:nvSpPr>
          <p:cNvPr id="339" name="Google Shape;339;p37"/>
          <p:cNvSpPr>
            <a:spLocks noGrp="1"/>
          </p:cNvSpPr>
          <p:nvPr>
            <p:ph type="pic" idx="4"/>
          </p:nvPr>
        </p:nvSpPr>
        <p:spPr>
          <a:xfrm>
            <a:off x="2926763" y="2111828"/>
            <a:ext cx="1406400" cy="23397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5_Сравнение">
  <p:cSld name="5_Сравнение">
    <p:spTree>
      <p:nvGrpSpPr>
        <p:cNvPr id="1" name="Shape 340"/>
        <p:cNvGrpSpPr/>
        <p:nvPr/>
      </p:nvGrpSpPr>
      <p:grpSpPr>
        <a:xfrm>
          <a:off x="0" y="0"/>
          <a:ext cx="0" cy="0"/>
          <a:chOff x="0" y="0"/>
          <a:chExt cx="0" cy="0"/>
        </a:xfrm>
      </p:grpSpPr>
      <p:sp>
        <p:nvSpPr>
          <p:cNvPr id="341" name="Google Shape;341;p38"/>
          <p:cNvSpPr>
            <a:spLocks noGrp="1"/>
          </p:cNvSpPr>
          <p:nvPr>
            <p:ph type="pic" idx="2"/>
          </p:nvPr>
        </p:nvSpPr>
        <p:spPr>
          <a:xfrm>
            <a:off x="4060372" y="0"/>
            <a:ext cx="5083800" cy="5143500"/>
          </a:xfrm>
          <a:prstGeom prst="rect">
            <a:avLst/>
          </a:prstGeom>
          <a:noFill/>
          <a:ln>
            <a:noFill/>
          </a:ln>
        </p:spPr>
      </p:sp>
      <p:sp>
        <p:nvSpPr>
          <p:cNvPr id="342" name="Google Shape;342;p38"/>
          <p:cNvSpPr txBox="1">
            <a:spLocks noGrp="1"/>
          </p:cNvSpPr>
          <p:nvPr>
            <p:ph type="title"/>
          </p:nvPr>
        </p:nvSpPr>
        <p:spPr>
          <a:xfrm>
            <a:off x="3080657" y="867151"/>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1800"/>
              <a:buFont typeface="Arial"/>
              <a:buNone/>
              <a:defRPr sz="1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3" name="Google Shape;343;p38"/>
          <p:cNvSpPr txBox="1"/>
          <p:nvPr/>
        </p:nvSpPr>
        <p:spPr>
          <a:xfrm>
            <a:off x="6092166" y="867151"/>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Образец </a:t>
            </a:r>
            <a:endParaRPr sz="1100"/>
          </a:p>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заголовка</a:t>
            </a:r>
            <a:endParaRPr sz="1100"/>
          </a:p>
        </p:txBody>
      </p:sp>
      <p:sp>
        <p:nvSpPr>
          <p:cNvPr id="344" name="Google Shape;344;p38"/>
          <p:cNvSpPr txBox="1"/>
          <p:nvPr/>
        </p:nvSpPr>
        <p:spPr>
          <a:xfrm>
            <a:off x="3080657" y="2832023"/>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Образец </a:t>
            </a:r>
            <a:endParaRPr sz="1100"/>
          </a:p>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заголовка</a:t>
            </a:r>
            <a:endParaRPr sz="1100"/>
          </a:p>
        </p:txBody>
      </p:sp>
      <p:sp>
        <p:nvSpPr>
          <p:cNvPr id="345" name="Google Shape;345;p38"/>
          <p:cNvSpPr txBox="1"/>
          <p:nvPr/>
        </p:nvSpPr>
        <p:spPr>
          <a:xfrm>
            <a:off x="6092166" y="2832023"/>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Образец </a:t>
            </a:r>
            <a:endParaRPr sz="1100"/>
          </a:p>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заголовка</a:t>
            </a:r>
            <a:endParaRPr sz="1100"/>
          </a:p>
        </p:txBody>
      </p:sp>
      <p:sp>
        <p:nvSpPr>
          <p:cNvPr id="346" name="Google Shape;346;p38"/>
          <p:cNvSpPr txBox="1"/>
          <p:nvPr/>
        </p:nvSpPr>
        <p:spPr>
          <a:xfrm>
            <a:off x="473284" y="1529950"/>
            <a:ext cx="2738100" cy="15387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chemeClr val="accent1"/>
              </a:buClr>
              <a:buSzPts val="3300"/>
              <a:buFont typeface="Arial"/>
              <a:buNone/>
            </a:pPr>
            <a:r>
              <a:rPr lang="ru" sz="3300" b="0" i="0" u="none" strike="noStrike" cap="none">
                <a:solidFill>
                  <a:schemeClr val="accent1"/>
                </a:solidFill>
                <a:latin typeface="Arial"/>
                <a:ea typeface="Arial"/>
                <a:cs typeface="Arial"/>
                <a:sym typeface="Arial"/>
              </a:rPr>
              <a:t>Образец заголовка</a:t>
            </a:r>
            <a:endParaRPr sz="1100"/>
          </a:p>
        </p:txBody>
      </p:sp>
      <p:sp>
        <p:nvSpPr>
          <p:cNvPr id="347" name="Google Shape;347;p38"/>
          <p:cNvSpPr/>
          <p:nvPr/>
        </p:nvSpPr>
        <p:spPr>
          <a:xfrm>
            <a:off x="1622329" y="4691924"/>
            <a:ext cx="430200" cy="4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38"/>
          <p:cNvSpPr/>
          <p:nvPr/>
        </p:nvSpPr>
        <p:spPr>
          <a:xfrm>
            <a:off x="311590" y="4349684"/>
            <a:ext cx="276900" cy="290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9" name="Google Shape;349;p38"/>
          <p:cNvSpPr/>
          <p:nvPr/>
        </p:nvSpPr>
        <p:spPr>
          <a:xfrm>
            <a:off x="1309946" y="478810"/>
            <a:ext cx="176400" cy="185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Сравнение">
  <p:cSld name="6_Сравнение">
    <p:spTree>
      <p:nvGrpSpPr>
        <p:cNvPr id="1" name="Shape 350"/>
        <p:cNvGrpSpPr/>
        <p:nvPr/>
      </p:nvGrpSpPr>
      <p:grpSpPr>
        <a:xfrm>
          <a:off x="0" y="0"/>
          <a:ext cx="0" cy="0"/>
          <a:chOff x="0" y="0"/>
          <a:chExt cx="0" cy="0"/>
        </a:xfrm>
      </p:grpSpPr>
      <p:sp>
        <p:nvSpPr>
          <p:cNvPr id="351" name="Google Shape;351;p39"/>
          <p:cNvSpPr/>
          <p:nvPr/>
        </p:nvSpPr>
        <p:spPr>
          <a:xfrm>
            <a:off x="-1"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2" name="Google Shape;352;p39"/>
          <p:cNvSpPr txBox="1">
            <a:spLocks noGrp="1"/>
          </p:cNvSpPr>
          <p:nvPr>
            <p:ph type="title"/>
          </p:nvPr>
        </p:nvSpPr>
        <p:spPr>
          <a:xfrm>
            <a:off x="447505" y="420007"/>
            <a:ext cx="8163000" cy="9018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53" name="Google Shape;353;p39"/>
          <p:cNvSpPr/>
          <p:nvPr/>
        </p:nvSpPr>
        <p:spPr>
          <a:xfrm rot="5400000">
            <a:off x="11003" y="4470708"/>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4" name="Google Shape;354;p39"/>
          <p:cNvSpPr/>
          <p:nvPr/>
        </p:nvSpPr>
        <p:spPr>
          <a:xfrm rot="5400000">
            <a:off x="643282" y="4543277"/>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5" name="Google Shape;355;p39"/>
          <p:cNvSpPr/>
          <p:nvPr/>
        </p:nvSpPr>
        <p:spPr>
          <a:xfrm rot="5400000">
            <a:off x="84937" y="3496782"/>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Google Shape;356;p39"/>
          <p:cNvSpPr/>
          <p:nvPr/>
        </p:nvSpPr>
        <p:spPr>
          <a:xfrm>
            <a:off x="1128105" y="1838535"/>
            <a:ext cx="1469400" cy="154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7" name="Google Shape;357;p39"/>
          <p:cNvSpPr txBox="1">
            <a:spLocks noGrp="1"/>
          </p:cNvSpPr>
          <p:nvPr>
            <p:ph type="body" idx="1"/>
          </p:nvPr>
        </p:nvSpPr>
        <p:spPr>
          <a:xfrm>
            <a:off x="834191"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58" name="Google Shape;358;p39"/>
          <p:cNvSpPr/>
          <p:nvPr/>
        </p:nvSpPr>
        <p:spPr>
          <a:xfrm>
            <a:off x="3876748" y="1838535"/>
            <a:ext cx="1469400" cy="154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9" name="Google Shape;359;p39"/>
          <p:cNvSpPr txBox="1">
            <a:spLocks noGrp="1"/>
          </p:cNvSpPr>
          <p:nvPr>
            <p:ph type="body" idx="2"/>
          </p:nvPr>
        </p:nvSpPr>
        <p:spPr>
          <a:xfrm>
            <a:off x="3582834"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60" name="Google Shape;360;p39"/>
          <p:cNvSpPr/>
          <p:nvPr/>
        </p:nvSpPr>
        <p:spPr>
          <a:xfrm>
            <a:off x="6625391" y="1838535"/>
            <a:ext cx="1469400" cy="154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9"/>
          <p:cNvSpPr txBox="1">
            <a:spLocks noGrp="1"/>
          </p:cNvSpPr>
          <p:nvPr>
            <p:ph type="body" idx="3"/>
          </p:nvPr>
        </p:nvSpPr>
        <p:spPr>
          <a:xfrm>
            <a:off x="6331477"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62" name="Google Shape;362;p39"/>
          <p:cNvSpPr/>
          <p:nvPr/>
        </p:nvSpPr>
        <p:spPr>
          <a:xfrm rot="5400000">
            <a:off x="7857828" y="-27669"/>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3" name="Google Shape;363;p39"/>
          <p:cNvSpPr/>
          <p:nvPr/>
        </p:nvSpPr>
        <p:spPr>
          <a:xfrm rot="5400000">
            <a:off x="8508151" y="560859"/>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7_Сравнение">
  <p:cSld name="7_Сравнение">
    <p:spTree>
      <p:nvGrpSpPr>
        <p:cNvPr id="1" name="Shape 364"/>
        <p:cNvGrpSpPr/>
        <p:nvPr/>
      </p:nvGrpSpPr>
      <p:grpSpPr>
        <a:xfrm>
          <a:off x="0" y="0"/>
          <a:ext cx="0" cy="0"/>
          <a:chOff x="0" y="0"/>
          <a:chExt cx="0" cy="0"/>
        </a:xfrm>
      </p:grpSpPr>
      <p:sp>
        <p:nvSpPr>
          <p:cNvPr id="365" name="Google Shape;365;p40"/>
          <p:cNvSpPr/>
          <p:nvPr/>
        </p:nvSpPr>
        <p:spPr>
          <a:xfrm>
            <a:off x="-1"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Google Shape;366;p40"/>
          <p:cNvSpPr txBox="1">
            <a:spLocks noGrp="1"/>
          </p:cNvSpPr>
          <p:nvPr>
            <p:ph type="title"/>
          </p:nvPr>
        </p:nvSpPr>
        <p:spPr>
          <a:xfrm>
            <a:off x="447505" y="420007"/>
            <a:ext cx="8163000" cy="9018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7" name="Google Shape;367;p40"/>
          <p:cNvSpPr/>
          <p:nvPr/>
        </p:nvSpPr>
        <p:spPr>
          <a:xfrm rot="5400000">
            <a:off x="11003" y="4470708"/>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8" name="Google Shape;368;p40"/>
          <p:cNvSpPr/>
          <p:nvPr/>
        </p:nvSpPr>
        <p:spPr>
          <a:xfrm rot="5400000">
            <a:off x="643282" y="4543277"/>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9" name="Google Shape;369;p40"/>
          <p:cNvSpPr/>
          <p:nvPr/>
        </p:nvSpPr>
        <p:spPr>
          <a:xfrm rot="5400000">
            <a:off x="84937" y="3496782"/>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0" name="Google Shape;370;p40"/>
          <p:cNvSpPr txBox="1">
            <a:spLocks noGrp="1"/>
          </p:cNvSpPr>
          <p:nvPr>
            <p:ph type="body" idx="1"/>
          </p:nvPr>
        </p:nvSpPr>
        <p:spPr>
          <a:xfrm>
            <a:off x="834191"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1" name="Google Shape;371;p40"/>
          <p:cNvSpPr txBox="1">
            <a:spLocks noGrp="1"/>
          </p:cNvSpPr>
          <p:nvPr>
            <p:ph type="body" idx="2"/>
          </p:nvPr>
        </p:nvSpPr>
        <p:spPr>
          <a:xfrm>
            <a:off x="3582834"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2" name="Google Shape;372;p40"/>
          <p:cNvSpPr txBox="1">
            <a:spLocks noGrp="1"/>
          </p:cNvSpPr>
          <p:nvPr>
            <p:ph type="body" idx="3"/>
          </p:nvPr>
        </p:nvSpPr>
        <p:spPr>
          <a:xfrm>
            <a:off x="6331477"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3" name="Google Shape;373;p40"/>
          <p:cNvSpPr/>
          <p:nvPr/>
        </p:nvSpPr>
        <p:spPr>
          <a:xfrm rot="5400000">
            <a:off x="7857828" y="-27669"/>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4" name="Google Shape;374;p40"/>
          <p:cNvSpPr/>
          <p:nvPr/>
        </p:nvSpPr>
        <p:spPr>
          <a:xfrm rot="5400000">
            <a:off x="8508151" y="560859"/>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5" name="Google Shape;375;p40"/>
          <p:cNvSpPr>
            <a:spLocks noGrp="1"/>
          </p:cNvSpPr>
          <p:nvPr>
            <p:ph type="pic" idx="4"/>
          </p:nvPr>
        </p:nvSpPr>
        <p:spPr>
          <a:xfrm>
            <a:off x="1093748" y="1838325"/>
            <a:ext cx="1538400" cy="1543200"/>
          </a:xfrm>
          <a:prstGeom prst="rect">
            <a:avLst/>
          </a:prstGeom>
          <a:noFill/>
          <a:ln>
            <a:noFill/>
          </a:ln>
        </p:spPr>
      </p:sp>
      <p:sp>
        <p:nvSpPr>
          <p:cNvPr id="376" name="Google Shape;376;p40"/>
          <p:cNvSpPr>
            <a:spLocks noGrp="1"/>
          </p:cNvSpPr>
          <p:nvPr>
            <p:ph type="pic" idx="5"/>
          </p:nvPr>
        </p:nvSpPr>
        <p:spPr>
          <a:xfrm>
            <a:off x="3842390" y="1838325"/>
            <a:ext cx="1538400" cy="1543200"/>
          </a:xfrm>
          <a:prstGeom prst="rect">
            <a:avLst/>
          </a:prstGeom>
          <a:noFill/>
          <a:ln>
            <a:noFill/>
          </a:ln>
        </p:spPr>
      </p:sp>
      <p:sp>
        <p:nvSpPr>
          <p:cNvPr id="377" name="Google Shape;377;p40"/>
          <p:cNvSpPr>
            <a:spLocks noGrp="1"/>
          </p:cNvSpPr>
          <p:nvPr>
            <p:ph type="pic" idx="6"/>
          </p:nvPr>
        </p:nvSpPr>
        <p:spPr>
          <a:xfrm>
            <a:off x="6591033" y="1838325"/>
            <a:ext cx="1538400" cy="15432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8_Сравнение">
  <p:cSld name="8_Сравнение">
    <p:spTree>
      <p:nvGrpSpPr>
        <p:cNvPr id="1" name="Shape 378"/>
        <p:cNvGrpSpPr/>
        <p:nvPr/>
      </p:nvGrpSpPr>
      <p:grpSpPr>
        <a:xfrm>
          <a:off x="0" y="0"/>
          <a:ext cx="0" cy="0"/>
          <a:chOff x="0" y="0"/>
          <a:chExt cx="0" cy="0"/>
        </a:xfrm>
      </p:grpSpPr>
      <p:sp>
        <p:nvSpPr>
          <p:cNvPr id="379" name="Google Shape;379;p41"/>
          <p:cNvSpPr/>
          <p:nvPr/>
        </p:nvSpPr>
        <p:spPr>
          <a:xfrm>
            <a:off x="6501407" y="1866872"/>
            <a:ext cx="1524000" cy="1540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0" name="Google Shape;380;p41"/>
          <p:cNvSpPr/>
          <p:nvPr/>
        </p:nvSpPr>
        <p:spPr>
          <a:xfrm>
            <a:off x="3767051" y="1866872"/>
            <a:ext cx="1524000" cy="1540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1" name="Google Shape;381;p41"/>
          <p:cNvSpPr/>
          <p:nvPr/>
        </p:nvSpPr>
        <p:spPr>
          <a:xfrm>
            <a:off x="1001486" y="1855985"/>
            <a:ext cx="1524000" cy="1540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2" name="Google Shape;382;p41"/>
          <p:cNvSpPr txBox="1">
            <a:spLocks noGrp="1"/>
          </p:cNvSpPr>
          <p:nvPr>
            <p:ph type="title"/>
          </p:nvPr>
        </p:nvSpPr>
        <p:spPr>
          <a:xfrm>
            <a:off x="447505" y="550636"/>
            <a:ext cx="8163000" cy="9018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accent1"/>
              </a:buClr>
              <a:buSzPts val="4100"/>
              <a:buFont typeface="Arial"/>
              <a:buNone/>
              <a:defRPr sz="4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3" name="Google Shape;383;p41"/>
          <p:cNvSpPr txBox="1">
            <a:spLocks noGrp="1"/>
          </p:cNvSpPr>
          <p:nvPr>
            <p:ph type="body" idx="1"/>
          </p:nvPr>
        </p:nvSpPr>
        <p:spPr>
          <a:xfrm>
            <a:off x="834191" y="361408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84" name="Google Shape;384;p41"/>
          <p:cNvSpPr txBox="1">
            <a:spLocks noGrp="1"/>
          </p:cNvSpPr>
          <p:nvPr>
            <p:ph type="body" idx="2"/>
          </p:nvPr>
        </p:nvSpPr>
        <p:spPr>
          <a:xfrm>
            <a:off x="3582834" y="361408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85" name="Google Shape;385;p41"/>
          <p:cNvSpPr txBox="1">
            <a:spLocks noGrp="1"/>
          </p:cNvSpPr>
          <p:nvPr>
            <p:ph type="body" idx="3"/>
          </p:nvPr>
        </p:nvSpPr>
        <p:spPr>
          <a:xfrm>
            <a:off x="6331477" y="361408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86" name="Google Shape;386;p41"/>
          <p:cNvSpPr>
            <a:spLocks noGrp="1"/>
          </p:cNvSpPr>
          <p:nvPr>
            <p:ph type="pic" idx="4"/>
          </p:nvPr>
        </p:nvSpPr>
        <p:spPr>
          <a:xfrm>
            <a:off x="1093748" y="1968954"/>
            <a:ext cx="1538400" cy="1543200"/>
          </a:xfrm>
          <a:prstGeom prst="rect">
            <a:avLst/>
          </a:prstGeom>
          <a:noFill/>
          <a:ln>
            <a:noFill/>
          </a:ln>
        </p:spPr>
      </p:sp>
      <p:sp>
        <p:nvSpPr>
          <p:cNvPr id="387" name="Google Shape;387;p41"/>
          <p:cNvSpPr>
            <a:spLocks noGrp="1"/>
          </p:cNvSpPr>
          <p:nvPr>
            <p:ph type="pic" idx="5"/>
          </p:nvPr>
        </p:nvSpPr>
        <p:spPr>
          <a:xfrm>
            <a:off x="3842390" y="1968954"/>
            <a:ext cx="1538400" cy="1543200"/>
          </a:xfrm>
          <a:prstGeom prst="rect">
            <a:avLst/>
          </a:prstGeom>
          <a:noFill/>
          <a:ln>
            <a:noFill/>
          </a:ln>
        </p:spPr>
      </p:sp>
      <p:sp>
        <p:nvSpPr>
          <p:cNvPr id="388" name="Google Shape;388;p41"/>
          <p:cNvSpPr>
            <a:spLocks noGrp="1"/>
          </p:cNvSpPr>
          <p:nvPr>
            <p:ph type="pic" idx="6"/>
          </p:nvPr>
        </p:nvSpPr>
        <p:spPr>
          <a:xfrm>
            <a:off x="6591033" y="1968954"/>
            <a:ext cx="1538400" cy="15432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Заголовок раздела">
  <p:cSld name="1_Заголовок раздела">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43398" y="393700"/>
            <a:ext cx="2738100" cy="1538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2" name="Google Shape;42;p5"/>
          <p:cNvSpPr txBox="1">
            <a:spLocks noGrp="1"/>
          </p:cNvSpPr>
          <p:nvPr>
            <p:ph type="body" idx="1"/>
          </p:nvPr>
        </p:nvSpPr>
        <p:spPr>
          <a:xfrm>
            <a:off x="4058522" y="1031478"/>
            <a:ext cx="36435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43" name="Google Shape;43;p5"/>
          <p:cNvSpPr>
            <a:spLocks noGrp="1"/>
          </p:cNvSpPr>
          <p:nvPr>
            <p:ph type="pic" idx="2"/>
          </p:nvPr>
        </p:nvSpPr>
        <p:spPr>
          <a:xfrm>
            <a:off x="4020422" y="2278063"/>
            <a:ext cx="5123400" cy="2427300"/>
          </a:xfrm>
          <a:prstGeom prst="rect">
            <a:avLst/>
          </a:prstGeom>
          <a:noFill/>
          <a:ln>
            <a:noFill/>
          </a:ln>
        </p:spPr>
      </p:sp>
      <p:sp>
        <p:nvSpPr>
          <p:cNvPr id="44" name="Google Shape;44;p5"/>
          <p:cNvSpPr>
            <a:spLocks noGrp="1"/>
          </p:cNvSpPr>
          <p:nvPr>
            <p:ph type="pic" idx="3"/>
          </p:nvPr>
        </p:nvSpPr>
        <p:spPr>
          <a:xfrm>
            <a:off x="841533" y="2278063"/>
            <a:ext cx="2904900" cy="2427300"/>
          </a:xfrm>
          <a:prstGeom prst="rect">
            <a:avLst/>
          </a:prstGeom>
          <a:noFill/>
          <a:ln>
            <a:noFill/>
          </a:ln>
        </p:spPr>
      </p:sp>
      <p:sp>
        <p:nvSpPr>
          <p:cNvPr id="45" name="Google Shape;45;p5"/>
          <p:cNvSpPr/>
          <p:nvPr/>
        </p:nvSpPr>
        <p:spPr>
          <a:xfrm>
            <a:off x="0" y="0"/>
            <a:ext cx="1269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6" name="Google Shape;46;p5"/>
          <p:cNvSpPr/>
          <p:nvPr/>
        </p:nvSpPr>
        <p:spPr>
          <a:xfrm>
            <a:off x="8713742" y="393700"/>
            <a:ext cx="430200" cy="4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 name="Google Shape;47;p5"/>
          <p:cNvSpPr/>
          <p:nvPr/>
        </p:nvSpPr>
        <p:spPr>
          <a:xfrm>
            <a:off x="8230672" y="172322"/>
            <a:ext cx="210900" cy="221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5"/>
          <p:cNvSpPr/>
          <p:nvPr/>
        </p:nvSpPr>
        <p:spPr>
          <a:xfrm>
            <a:off x="276301" y="4434986"/>
            <a:ext cx="291300" cy="3057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Сравнение">
  <p:cSld name="9_Сравнение">
    <p:spTree>
      <p:nvGrpSpPr>
        <p:cNvPr id="1" name="Shape 389"/>
        <p:cNvGrpSpPr/>
        <p:nvPr/>
      </p:nvGrpSpPr>
      <p:grpSpPr>
        <a:xfrm>
          <a:off x="0" y="0"/>
          <a:ext cx="0" cy="0"/>
          <a:chOff x="0" y="0"/>
          <a:chExt cx="0" cy="0"/>
        </a:xfrm>
      </p:grpSpPr>
      <p:sp>
        <p:nvSpPr>
          <p:cNvPr id="390" name="Google Shape;390;p42"/>
          <p:cNvSpPr/>
          <p:nvPr/>
        </p:nvSpPr>
        <p:spPr>
          <a:xfrm>
            <a:off x="0" y="0"/>
            <a:ext cx="4582800" cy="2605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1" name="Google Shape;391;p42"/>
          <p:cNvSpPr txBox="1">
            <a:spLocks noGrp="1"/>
          </p:cNvSpPr>
          <p:nvPr>
            <p:ph type="body" idx="1"/>
          </p:nvPr>
        </p:nvSpPr>
        <p:spPr>
          <a:xfrm>
            <a:off x="353822" y="1448301"/>
            <a:ext cx="3875100" cy="457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2" name="Google Shape;392;p42"/>
          <p:cNvSpPr>
            <a:spLocks noGrp="1"/>
          </p:cNvSpPr>
          <p:nvPr>
            <p:ph type="pic" idx="2"/>
          </p:nvPr>
        </p:nvSpPr>
        <p:spPr>
          <a:xfrm>
            <a:off x="4582886" y="0"/>
            <a:ext cx="4561200" cy="2605200"/>
          </a:xfrm>
          <a:prstGeom prst="rect">
            <a:avLst/>
          </a:prstGeom>
          <a:noFill/>
          <a:ln>
            <a:noFill/>
          </a:ln>
        </p:spPr>
      </p:sp>
      <p:sp>
        <p:nvSpPr>
          <p:cNvPr id="393" name="Google Shape;393;p42"/>
          <p:cNvSpPr>
            <a:spLocks noGrp="1"/>
          </p:cNvSpPr>
          <p:nvPr>
            <p:ph type="pic" idx="3"/>
          </p:nvPr>
        </p:nvSpPr>
        <p:spPr>
          <a:xfrm>
            <a:off x="0" y="2605199"/>
            <a:ext cx="4582800" cy="2605200"/>
          </a:xfrm>
          <a:prstGeom prst="rect">
            <a:avLst/>
          </a:prstGeom>
          <a:noFill/>
          <a:ln>
            <a:noFill/>
          </a:ln>
        </p:spPr>
      </p:sp>
      <p:sp>
        <p:nvSpPr>
          <p:cNvPr id="394" name="Google Shape;394;p42"/>
          <p:cNvSpPr/>
          <p:nvPr/>
        </p:nvSpPr>
        <p:spPr>
          <a:xfrm>
            <a:off x="4582886" y="2605199"/>
            <a:ext cx="4582800" cy="2605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5" name="Google Shape;395;p42"/>
          <p:cNvSpPr txBox="1">
            <a:spLocks noGrp="1"/>
          </p:cNvSpPr>
          <p:nvPr>
            <p:ph type="body" idx="4"/>
          </p:nvPr>
        </p:nvSpPr>
        <p:spPr>
          <a:xfrm>
            <a:off x="353822" y="748959"/>
            <a:ext cx="3875100" cy="5538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Clr>
                <a:schemeClr val="lt1"/>
              </a:buClr>
              <a:buSzPts val="5000"/>
              <a:buNone/>
              <a:defRPr sz="5000">
                <a:solidFill>
                  <a:schemeClr val="lt1"/>
                </a:solidFill>
                <a:latin typeface="Arial"/>
                <a:ea typeface="Arial"/>
                <a:cs typeface="Arial"/>
                <a:sym typeface="Aria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6" name="Google Shape;396;p42"/>
          <p:cNvSpPr txBox="1">
            <a:spLocks noGrp="1"/>
          </p:cNvSpPr>
          <p:nvPr>
            <p:ph type="body" idx="5"/>
          </p:nvPr>
        </p:nvSpPr>
        <p:spPr>
          <a:xfrm>
            <a:off x="4936708" y="4028693"/>
            <a:ext cx="3875100" cy="457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7" name="Google Shape;397;p42"/>
          <p:cNvSpPr txBox="1">
            <a:spLocks noGrp="1"/>
          </p:cNvSpPr>
          <p:nvPr>
            <p:ph type="body" idx="6"/>
          </p:nvPr>
        </p:nvSpPr>
        <p:spPr>
          <a:xfrm>
            <a:off x="4936708" y="3329350"/>
            <a:ext cx="3875100" cy="5538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Clr>
                <a:schemeClr val="lt1"/>
              </a:buClr>
              <a:buSzPts val="5000"/>
              <a:buNone/>
              <a:defRPr sz="5000">
                <a:solidFill>
                  <a:schemeClr val="lt1"/>
                </a:solidFill>
                <a:latin typeface="Arial"/>
                <a:ea typeface="Arial"/>
                <a:cs typeface="Arial"/>
                <a:sym typeface="Aria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0" name="Google Shape;400;p43"/>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rmAutofit/>
          </a:bodyPr>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01" name="Google Shape;401;p4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1" name="Google Shape;51;p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2" name="Google Shape;52;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4" name="Google Shape;5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7" name="Google Shape;57;p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58" name="Google Shape;58;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9" name="Google Shape;59;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4" name="Google Shape;64;p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71" name="Google Shape;71;p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2" name="Google Shape;72;p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73" name="Google Shape;73;p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5AA6"/>
        </a:solidFill>
        <a:effectLst/>
      </p:bgPr>
    </p:bg>
    <p:spTree>
      <p:nvGrpSpPr>
        <p:cNvPr id="1" name="Shape 406"/>
        <p:cNvGrpSpPr/>
        <p:nvPr/>
      </p:nvGrpSpPr>
      <p:grpSpPr>
        <a:xfrm>
          <a:off x="0" y="0"/>
          <a:ext cx="0" cy="0"/>
          <a:chOff x="0" y="0"/>
          <a:chExt cx="0" cy="0"/>
        </a:xfrm>
      </p:grpSpPr>
      <p:sp>
        <p:nvSpPr>
          <p:cNvPr id="407" name="Google Shape;407;p44"/>
          <p:cNvSpPr txBox="1">
            <a:spLocks noGrp="1"/>
          </p:cNvSpPr>
          <p:nvPr>
            <p:ph type="ctrTitle"/>
          </p:nvPr>
        </p:nvSpPr>
        <p:spPr>
          <a:xfrm>
            <a:off x="792167" y="1032143"/>
            <a:ext cx="7354500" cy="17907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2700"/>
              <a:buFont typeface="Arial"/>
              <a:buNone/>
            </a:pPr>
            <a:r>
              <a:rPr lang="en-US" sz="2700" dirty="0">
                <a:solidFill>
                  <a:schemeClr val="lt1"/>
                </a:solidFill>
              </a:rPr>
              <a:t>A TOOL FOR CREATING STUDY EVENTS</a:t>
            </a:r>
            <a:endParaRPr sz="2700" dirty="0">
              <a:solidFill>
                <a:schemeClr val="lt1"/>
              </a:solidFill>
            </a:endParaRPr>
          </a:p>
        </p:txBody>
      </p:sp>
      <p:sp>
        <p:nvSpPr>
          <p:cNvPr id="408" name="Google Shape;408;p44"/>
          <p:cNvSpPr txBox="1">
            <a:spLocks noGrp="1"/>
          </p:cNvSpPr>
          <p:nvPr>
            <p:ph type="subTitle" idx="1"/>
          </p:nvPr>
        </p:nvSpPr>
        <p:spPr>
          <a:xfrm>
            <a:off x="837850" y="2957100"/>
            <a:ext cx="2354712" cy="9768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accent3"/>
              </a:buClr>
              <a:buSzPts val="1800"/>
              <a:buNone/>
            </a:pPr>
            <a:r>
              <a:rPr lang="en-US" sz="1500" dirty="0">
                <a:solidFill>
                  <a:schemeClr val="lt1"/>
                </a:solidFill>
              </a:rPr>
              <a:t>The project was done by:</a:t>
            </a:r>
          </a:p>
          <a:p>
            <a:pPr marL="0" lvl="0" indent="0" algn="l" rtl="0">
              <a:lnSpc>
                <a:spcPct val="90000"/>
              </a:lnSpc>
              <a:spcBef>
                <a:spcPts val="0"/>
              </a:spcBef>
              <a:spcAft>
                <a:spcPts val="0"/>
              </a:spcAft>
              <a:buClr>
                <a:schemeClr val="accent3"/>
              </a:buClr>
              <a:buSzPts val="1800"/>
              <a:buNone/>
            </a:pPr>
            <a:r>
              <a:rPr lang="en-US" sz="1500" dirty="0">
                <a:solidFill>
                  <a:schemeClr val="lt1"/>
                </a:solidFill>
              </a:rPr>
              <a:t>TH class student</a:t>
            </a:r>
          </a:p>
          <a:p>
            <a:pPr marL="0" lvl="0" indent="0" algn="l" rtl="0">
              <a:lnSpc>
                <a:spcPct val="90000"/>
              </a:lnSpc>
              <a:spcBef>
                <a:spcPts val="0"/>
              </a:spcBef>
              <a:spcAft>
                <a:spcPts val="0"/>
              </a:spcAft>
              <a:buClr>
                <a:schemeClr val="accent3"/>
              </a:buClr>
              <a:buSzPts val="1800"/>
              <a:buNone/>
            </a:pPr>
            <a:r>
              <a:rPr lang="en-US" sz="1500" dirty="0">
                <a:solidFill>
                  <a:schemeClr val="lt1"/>
                </a:solidFill>
              </a:rPr>
              <a:t>Turov Aleksey</a:t>
            </a:r>
          </a:p>
          <a:p>
            <a:pPr marL="0" lvl="0" indent="0" algn="l" rtl="0">
              <a:lnSpc>
                <a:spcPct val="90000"/>
              </a:lnSpc>
              <a:spcBef>
                <a:spcPts val="0"/>
              </a:spcBef>
              <a:spcAft>
                <a:spcPts val="0"/>
              </a:spcAft>
              <a:buClr>
                <a:schemeClr val="accent3"/>
              </a:buClr>
              <a:buSzPts val="1800"/>
              <a:buNone/>
            </a:pPr>
            <a:r>
              <a:rPr lang="en-US" sz="1500" dirty="0" err="1">
                <a:solidFill>
                  <a:schemeClr val="lt1"/>
                </a:solidFill>
              </a:rPr>
              <a:t>Dmitrievich</a:t>
            </a:r>
            <a:endParaRPr lang="en-US" sz="1500" dirty="0">
              <a:solidFill>
                <a:schemeClr val="lt1"/>
              </a:solidFill>
            </a:endParaRPr>
          </a:p>
        </p:txBody>
      </p:sp>
      <p:sp>
        <p:nvSpPr>
          <p:cNvPr id="409" name="Google Shape;409;p44"/>
          <p:cNvSpPr txBox="1">
            <a:spLocks noGrp="1"/>
          </p:cNvSpPr>
          <p:nvPr>
            <p:ph type="subTitle" idx="1"/>
          </p:nvPr>
        </p:nvSpPr>
        <p:spPr>
          <a:xfrm>
            <a:off x="3348950" y="2957250"/>
            <a:ext cx="3532500" cy="9768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accent3"/>
              </a:buClr>
              <a:buSzPts val="1800"/>
              <a:buNone/>
            </a:pPr>
            <a:r>
              <a:rPr lang="en-US" sz="1500" dirty="0">
                <a:solidFill>
                  <a:schemeClr val="lt1"/>
                </a:solidFill>
              </a:rPr>
              <a:t>Scientific supervisors:</a:t>
            </a:r>
          </a:p>
          <a:p>
            <a:pPr marL="0" lvl="0" indent="0" algn="l" rtl="0">
              <a:lnSpc>
                <a:spcPct val="90000"/>
              </a:lnSpc>
              <a:spcBef>
                <a:spcPts val="0"/>
              </a:spcBef>
              <a:spcAft>
                <a:spcPts val="0"/>
              </a:spcAft>
              <a:buClr>
                <a:schemeClr val="accent3"/>
              </a:buClr>
              <a:buSzPts val="1800"/>
              <a:buNone/>
            </a:pPr>
            <a:r>
              <a:rPr lang="en-US" sz="1500" dirty="0" err="1">
                <a:solidFill>
                  <a:schemeClr val="lt1"/>
                </a:solidFill>
              </a:rPr>
              <a:t>Merzlyakov</a:t>
            </a:r>
            <a:r>
              <a:rPr lang="en-US" sz="1500" dirty="0">
                <a:solidFill>
                  <a:schemeClr val="lt1"/>
                </a:solidFill>
              </a:rPr>
              <a:t> Andrey </a:t>
            </a:r>
            <a:r>
              <a:rPr lang="en-US" sz="1500" dirty="0" err="1">
                <a:solidFill>
                  <a:schemeClr val="lt1"/>
                </a:solidFill>
              </a:rPr>
              <a:t>Fedorovich</a:t>
            </a:r>
            <a:endParaRPr lang="en-US" sz="1500" dirty="0">
              <a:solidFill>
                <a:schemeClr val="lt1"/>
              </a:solidFill>
            </a:endParaRPr>
          </a:p>
          <a:p>
            <a:pPr marL="0" lvl="0" indent="0" algn="l" rtl="0">
              <a:lnSpc>
                <a:spcPct val="90000"/>
              </a:lnSpc>
              <a:spcBef>
                <a:spcPts val="0"/>
              </a:spcBef>
              <a:spcAft>
                <a:spcPts val="0"/>
              </a:spcAft>
              <a:buClr>
                <a:schemeClr val="accent3"/>
              </a:buClr>
              <a:buSzPts val="1800"/>
              <a:buNone/>
            </a:pPr>
            <a:r>
              <a:rPr lang="en-US" sz="1500" dirty="0">
                <a:solidFill>
                  <a:schemeClr val="lt1"/>
                </a:solidFill>
              </a:rPr>
              <a:t>Oksana </a:t>
            </a:r>
            <a:r>
              <a:rPr lang="en-US" sz="1500" dirty="0" err="1">
                <a:solidFill>
                  <a:schemeClr val="lt1"/>
                </a:solidFill>
              </a:rPr>
              <a:t>Dmitrievna</a:t>
            </a:r>
            <a:r>
              <a:rPr lang="en-US" sz="1500" dirty="0">
                <a:solidFill>
                  <a:schemeClr val="lt1"/>
                </a:solidFill>
              </a:rPr>
              <a:t> </a:t>
            </a:r>
            <a:r>
              <a:rPr lang="en-US" sz="1500" dirty="0" err="1">
                <a:solidFill>
                  <a:schemeClr val="lt1"/>
                </a:solidFill>
              </a:rPr>
              <a:t>Pochtoeva</a:t>
            </a:r>
            <a:endParaRPr sz="1500" dirty="0">
              <a:solidFill>
                <a:schemeClr val="lt1"/>
              </a:solidFill>
            </a:endParaRPr>
          </a:p>
        </p:txBody>
      </p:sp>
      <p:sp>
        <p:nvSpPr>
          <p:cNvPr id="410" name="Google Shape;410;p44"/>
          <p:cNvSpPr txBox="1"/>
          <p:nvPr/>
        </p:nvSpPr>
        <p:spPr>
          <a:xfrm>
            <a:off x="3760375" y="4743300"/>
            <a:ext cx="141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solidFill>
                  <a:schemeClr val="lt1"/>
                </a:solidFill>
              </a:rPr>
              <a:t>Perm</a:t>
            </a:r>
            <a:r>
              <a:rPr lang="ru" dirty="0">
                <a:solidFill>
                  <a:schemeClr val="lt1"/>
                </a:solidFill>
              </a:rPr>
              <a:t> 2023</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54"/>
          <p:cNvPicPr preferRelativeResize="0"/>
          <p:nvPr/>
        </p:nvPicPr>
        <p:blipFill>
          <a:blip r:embed="rId3">
            <a:alphaModFix/>
          </a:blip>
          <a:stretch>
            <a:fillRect/>
          </a:stretch>
        </p:blipFill>
        <p:spPr>
          <a:xfrm>
            <a:off x="2280725" y="0"/>
            <a:ext cx="5873106" cy="5143500"/>
          </a:xfrm>
          <a:prstGeom prst="rect">
            <a:avLst/>
          </a:prstGeom>
          <a:noFill/>
          <a:ln>
            <a:noFill/>
          </a:ln>
        </p:spPr>
      </p:pic>
      <p:sp>
        <p:nvSpPr>
          <p:cNvPr id="486" name="Google Shape;486;p54"/>
          <p:cNvSpPr txBox="1"/>
          <p:nvPr/>
        </p:nvSpPr>
        <p:spPr>
          <a:xfrm>
            <a:off x="217025" y="2171550"/>
            <a:ext cx="2063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ER database diagram</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What is a website?</a:t>
            </a:r>
            <a:endParaRPr dirty="0"/>
          </a:p>
        </p:txBody>
      </p:sp>
      <p:pic>
        <p:nvPicPr>
          <p:cNvPr id="492" name="Google Shape;492;p55"/>
          <p:cNvPicPr preferRelativeResize="0"/>
          <p:nvPr/>
        </p:nvPicPr>
        <p:blipFill>
          <a:blip r:embed="rId3">
            <a:alphaModFix/>
          </a:blip>
          <a:stretch>
            <a:fillRect/>
          </a:stretch>
        </p:blipFill>
        <p:spPr>
          <a:xfrm>
            <a:off x="5098400" y="1820042"/>
            <a:ext cx="3934500" cy="2265000"/>
          </a:xfrm>
          <a:prstGeom prst="roundRect">
            <a:avLst>
              <a:gd name="adj" fmla="val 16667"/>
            </a:avLst>
          </a:prstGeom>
          <a:noFill/>
          <a:ln>
            <a:noFill/>
          </a:ln>
        </p:spPr>
      </p:pic>
      <p:sp>
        <p:nvSpPr>
          <p:cNvPr id="493" name="Google Shape;493;p55"/>
          <p:cNvSpPr txBox="1">
            <a:spLocks noGrp="1"/>
          </p:cNvSpPr>
          <p:nvPr>
            <p:ph type="body" idx="1"/>
          </p:nvPr>
        </p:nvSpPr>
        <p:spPr>
          <a:xfrm>
            <a:off x="111100" y="2020742"/>
            <a:ext cx="4746857" cy="1863600"/>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en-US" sz="2000" dirty="0"/>
              <a:t>Site - a set of electronic documents (files) of a private person or organization in a computer network, united under one address (domain name or IP-address).</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6"/>
          <p:cNvSpPr txBox="1">
            <a:spLocks noGrp="1"/>
          </p:cNvSpPr>
          <p:nvPr>
            <p:ph type="title"/>
          </p:nvPr>
        </p:nvSpPr>
        <p:spPr>
          <a:xfrm>
            <a:off x="34400" y="273850"/>
            <a:ext cx="91095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Classification of the tool by site type</a:t>
            </a:r>
            <a:endParaRPr dirty="0"/>
          </a:p>
        </p:txBody>
      </p:sp>
      <p:sp>
        <p:nvSpPr>
          <p:cNvPr id="499" name="Google Shape;499;p56"/>
          <p:cNvSpPr txBox="1">
            <a:spLocks noGrp="1"/>
          </p:cNvSpPr>
          <p:nvPr>
            <p:ph type="body" idx="1"/>
          </p:nvPr>
        </p:nvSpPr>
        <p:spPr>
          <a:xfrm>
            <a:off x="34400" y="1316700"/>
            <a:ext cx="5041500" cy="3826800"/>
          </a:xfrm>
          <a:prstGeom prst="rect">
            <a:avLst/>
          </a:prstGeom>
        </p:spPr>
        <p:txBody>
          <a:bodyPr spcFirstLastPara="1" wrap="square" lIns="68575" tIns="34275" rIns="68575" bIns="34275" anchor="t" anchorCtr="0">
            <a:normAutofit/>
          </a:bodyPr>
          <a:lstStyle/>
          <a:p>
            <a:pPr marL="457200" lvl="0" indent="-355600" algn="l" rtl="0">
              <a:lnSpc>
                <a:spcPct val="115000"/>
              </a:lnSpc>
              <a:spcBef>
                <a:spcPts val="1200"/>
              </a:spcBef>
              <a:spcAft>
                <a:spcPts val="0"/>
              </a:spcAft>
              <a:buSzPct val="150000"/>
              <a:buChar char="•"/>
            </a:pPr>
            <a:r>
              <a:rPr lang="en-US" sz="2000" dirty="0"/>
              <a:t>My project refers to a web application in terms of functionality.</a:t>
            </a:r>
          </a:p>
          <a:p>
            <a:pPr marL="457200" lvl="0" indent="-355600" algn="l" rtl="0">
              <a:lnSpc>
                <a:spcPct val="115000"/>
              </a:lnSpc>
              <a:spcBef>
                <a:spcPts val="1200"/>
              </a:spcBef>
              <a:spcAft>
                <a:spcPts val="0"/>
              </a:spcAft>
              <a:buSzPct val="150000"/>
              <a:buChar char="•"/>
            </a:pPr>
            <a:r>
              <a:rPr lang="en-US" sz="2000" dirty="0"/>
              <a:t>By responsive design my project refers to the adaptive layout.</a:t>
            </a:r>
          </a:p>
          <a:p>
            <a:pPr marL="457200" lvl="0" indent="-355600" algn="l" rtl="0">
              <a:lnSpc>
                <a:spcPct val="115000"/>
              </a:lnSpc>
              <a:spcBef>
                <a:spcPts val="1200"/>
              </a:spcBef>
              <a:spcAft>
                <a:spcPts val="0"/>
              </a:spcAft>
              <a:buSzPct val="150000"/>
              <a:buChar char="•"/>
            </a:pPr>
            <a:r>
              <a:rPr lang="en-US" sz="2000" dirty="0"/>
              <a:t>By the way of content formation my project refers to a dynamic type of site.</a:t>
            </a:r>
          </a:p>
          <a:p>
            <a:pPr marL="457200" lvl="0" indent="-355600" algn="l" rtl="0">
              <a:lnSpc>
                <a:spcPct val="115000"/>
              </a:lnSpc>
              <a:spcBef>
                <a:spcPts val="1200"/>
              </a:spcBef>
              <a:spcAft>
                <a:spcPts val="0"/>
              </a:spcAft>
              <a:buSzPct val="150000"/>
              <a:buChar char="•"/>
            </a:pPr>
            <a:r>
              <a:rPr lang="en-US" sz="2000" dirty="0"/>
              <a:t>By type of content my project refers to educational resources.</a:t>
            </a:r>
            <a:endParaRPr sz="2000" dirty="0"/>
          </a:p>
        </p:txBody>
      </p:sp>
      <p:pic>
        <p:nvPicPr>
          <p:cNvPr id="500" name="Google Shape;500;p56"/>
          <p:cNvPicPr preferRelativeResize="0"/>
          <p:nvPr/>
        </p:nvPicPr>
        <p:blipFill>
          <a:blip r:embed="rId3">
            <a:alphaModFix/>
          </a:blip>
          <a:stretch>
            <a:fillRect/>
          </a:stretch>
        </p:blipFill>
        <p:spPr>
          <a:xfrm>
            <a:off x="5122450" y="1716925"/>
            <a:ext cx="3909000" cy="2687700"/>
          </a:xfrm>
          <a:prstGeom prst="roundRect">
            <a:avLst>
              <a:gd name="adj" fmla="val 16667"/>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7"/>
          <p:cNvSpPr txBox="1">
            <a:spLocks noGrp="1"/>
          </p:cNvSpPr>
          <p:nvPr>
            <p:ph type="body" idx="1"/>
          </p:nvPr>
        </p:nvSpPr>
        <p:spPr>
          <a:xfrm>
            <a:off x="358775" y="1372400"/>
            <a:ext cx="5469900" cy="35355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US" sz="2000" dirty="0"/>
              <a:t>Django is a powerful Python web framework that provides extensive features for building complex websites and web applications. It consists of a set of components that solve common web development problems, and these components are loosely coupled, allowing you to manage them independently and separate the responsibilities of the different layers of the web framework.</a:t>
            </a:r>
            <a:endParaRPr sz="2000" dirty="0"/>
          </a:p>
        </p:txBody>
      </p:sp>
      <p:sp>
        <p:nvSpPr>
          <p:cNvPr id="506" name="Google Shape;506;p5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What is Django?</a:t>
            </a:r>
            <a:endParaRPr dirty="0"/>
          </a:p>
        </p:txBody>
      </p:sp>
      <p:pic>
        <p:nvPicPr>
          <p:cNvPr id="507" name="Google Shape;507;p57"/>
          <p:cNvPicPr preferRelativeResize="0"/>
          <p:nvPr/>
        </p:nvPicPr>
        <p:blipFill>
          <a:blip r:embed="rId3">
            <a:alphaModFix/>
          </a:blip>
          <a:stretch>
            <a:fillRect/>
          </a:stretch>
        </p:blipFill>
        <p:spPr>
          <a:xfrm>
            <a:off x="5981075" y="1589515"/>
            <a:ext cx="3101275" cy="310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8"/>
          <p:cNvSpPr txBox="1">
            <a:spLocks noGrp="1"/>
          </p:cNvSpPr>
          <p:nvPr>
            <p:ph type="body" idx="1"/>
          </p:nvPr>
        </p:nvSpPr>
        <p:spPr>
          <a:xfrm>
            <a:off x="585242" y="1573986"/>
            <a:ext cx="4356259" cy="3199027"/>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US" sz="2000" dirty="0"/>
              <a:t>When choosing a tool for the backend of the site, the following Python frameworks were considered: Django, Flask, </a:t>
            </a:r>
            <a:r>
              <a:rPr lang="en-US" sz="2000" dirty="0" err="1"/>
              <a:t>FastAPI</a:t>
            </a:r>
            <a:r>
              <a:rPr lang="en-US" sz="2000" dirty="0"/>
              <a:t>.</a:t>
            </a:r>
          </a:p>
          <a:p>
            <a:pPr marL="0" lvl="0" indent="0" algn="l" rtl="0">
              <a:lnSpc>
                <a:spcPct val="115000"/>
              </a:lnSpc>
              <a:spcBef>
                <a:spcPts val="800"/>
              </a:spcBef>
              <a:spcAft>
                <a:spcPts val="0"/>
              </a:spcAft>
              <a:buNone/>
            </a:pPr>
            <a:r>
              <a:rPr lang="en-US" sz="2000" dirty="0"/>
              <a:t>Django is preferred for this project because of its stability, experience of use and large community of developers.</a:t>
            </a:r>
            <a:endParaRPr sz="2000" dirty="0"/>
          </a:p>
        </p:txBody>
      </p:sp>
      <p:sp>
        <p:nvSpPr>
          <p:cNvPr id="513" name="Google Shape;513;p5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Justification for choosing Django</a:t>
            </a:r>
            <a:endParaRPr dirty="0"/>
          </a:p>
        </p:txBody>
      </p:sp>
      <p:pic>
        <p:nvPicPr>
          <p:cNvPr id="514" name="Google Shape;514;p58"/>
          <p:cNvPicPr preferRelativeResize="0"/>
          <p:nvPr/>
        </p:nvPicPr>
        <p:blipFill>
          <a:blip r:embed="rId3">
            <a:alphaModFix/>
          </a:blip>
          <a:stretch>
            <a:fillRect/>
          </a:stretch>
        </p:blipFill>
        <p:spPr>
          <a:xfrm>
            <a:off x="5464049" y="1268051"/>
            <a:ext cx="3695473" cy="1279325"/>
          </a:xfrm>
          <a:prstGeom prst="rect">
            <a:avLst/>
          </a:prstGeom>
          <a:noFill/>
          <a:ln>
            <a:noFill/>
          </a:ln>
        </p:spPr>
      </p:pic>
      <p:pic>
        <p:nvPicPr>
          <p:cNvPr id="515" name="Google Shape;515;p58"/>
          <p:cNvPicPr preferRelativeResize="0"/>
          <p:nvPr/>
        </p:nvPicPr>
        <p:blipFill>
          <a:blip r:embed="rId4">
            <a:alphaModFix/>
          </a:blip>
          <a:stretch>
            <a:fillRect/>
          </a:stretch>
        </p:blipFill>
        <p:spPr>
          <a:xfrm>
            <a:off x="5514477" y="2469550"/>
            <a:ext cx="3594624" cy="1407900"/>
          </a:xfrm>
          <a:prstGeom prst="rect">
            <a:avLst/>
          </a:prstGeom>
          <a:noFill/>
          <a:ln>
            <a:noFill/>
          </a:ln>
        </p:spPr>
      </p:pic>
      <p:pic>
        <p:nvPicPr>
          <p:cNvPr id="516" name="Google Shape;516;p58"/>
          <p:cNvPicPr preferRelativeResize="0"/>
          <p:nvPr/>
        </p:nvPicPr>
        <p:blipFill>
          <a:blip r:embed="rId5">
            <a:alphaModFix/>
          </a:blip>
          <a:stretch>
            <a:fillRect/>
          </a:stretch>
        </p:blipFill>
        <p:spPr>
          <a:xfrm>
            <a:off x="5042401" y="3676572"/>
            <a:ext cx="4066801" cy="14669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txBox="1">
            <a:spLocks noGrp="1"/>
          </p:cNvSpPr>
          <p:nvPr>
            <p:ph type="body" idx="1"/>
          </p:nvPr>
        </p:nvSpPr>
        <p:spPr>
          <a:xfrm>
            <a:off x="995807" y="1663063"/>
            <a:ext cx="3649675" cy="2780619"/>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en-US" dirty="0"/>
              <a:t>One of the basic principles of the framework is DRY. Django web systems are built from one or more applications, which are recommended to be alienated and pluggable.</a:t>
            </a:r>
            <a:endParaRPr dirty="0"/>
          </a:p>
        </p:txBody>
      </p:sp>
      <p:sp>
        <p:nvSpPr>
          <p:cNvPr id="522" name="Google Shape;522;p5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Projects and applications</a:t>
            </a:r>
            <a:endParaRPr dirty="0"/>
          </a:p>
        </p:txBody>
      </p:sp>
      <p:pic>
        <p:nvPicPr>
          <p:cNvPr id="523" name="Google Shape;523;p59"/>
          <p:cNvPicPr preferRelativeResize="0"/>
          <p:nvPr/>
        </p:nvPicPr>
        <p:blipFill>
          <a:blip r:embed="rId3">
            <a:alphaModFix/>
          </a:blip>
          <a:stretch>
            <a:fillRect/>
          </a:stretch>
        </p:blipFill>
        <p:spPr>
          <a:xfrm>
            <a:off x="5171407" y="1268044"/>
            <a:ext cx="3604527" cy="38754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Web framework components</a:t>
            </a:r>
            <a:endParaRPr dirty="0"/>
          </a:p>
        </p:txBody>
      </p:sp>
      <p:sp>
        <p:nvSpPr>
          <p:cNvPr id="529" name="Google Shape;529;p60"/>
          <p:cNvSpPr txBox="1">
            <a:spLocks noGrp="1"/>
          </p:cNvSpPr>
          <p:nvPr>
            <p:ph type="body" idx="1"/>
          </p:nvPr>
        </p:nvSpPr>
        <p:spPr>
          <a:xfrm>
            <a:off x="1106700" y="1420025"/>
            <a:ext cx="6930600" cy="34827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US" sz="2000" dirty="0"/>
              <a:t>● Model - defines the logical structure of the data and is the data handler between the database and its representation;</a:t>
            </a:r>
          </a:p>
          <a:p>
            <a:pPr marL="0" lvl="0" indent="0" algn="l" rtl="0">
              <a:lnSpc>
                <a:spcPct val="115000"/>
              </a:lnSpc>
              <a:spcBef>
                <a:spcPts val="800"/>
              </a:spcBef>
              <a:spcAft>
                <a:spcPts val="0"/>
              </a:spcAft>
              <a:buNone/>
            </a:pPr>
            <a:r>
              <a:rPr lang="en-US" sz="2000" dirty="0"/>
              <a:t>● Template - is the layer of the view. Django uses a text template system that stores everything the browser draws on pages;</a:t>
            </a:r>
          </a:p>
          <a:p>
            <a:pPr marL="0" lvl="0" indent="0" algn="l" rtl="0">
              <a:lnSpc>
                <a:spcPct val="115000"/>
              </a:lnSpc>
              <a:spcBef>
                <a:spcPts val="800"/>
              </a:spcBef>
              <a:spcAft>
                <a:spcPts val="0"/>
              </a:spcAft>
              <a:buNone/>
            </a:pPr>
            <a:r>
              <a:rPr lang="en-US" sz="2000" dirty="0"/>
              <a:t>● View - interacts with the database through the model and passes data to the template to draw and view it.</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1"/>
          <p:cNvSpPr txBox="1">
            <a:spLocks noGrp="1"/>
          </p:cNvSpPr>
          <p:nvPr>
            <p:ph type="body" idx="1"/>
          </p:nvPr>
        </p:nvSpPr>
        <p:spPr>
          <a:xfrm>
            <a:off x="200975" y="2116500"/>
            <a:ext cx="1630200" cy="9105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US" sz="2000" dirty="0"/>
              <a:t>Django architecture</a:t>
            </a:r>
            <a:endParaRPr sz="2000" dirty="0"/>
          </a:p>
        </p:txBody>
      </p:sp>
      <p:pic>
        <p:nvPicPr>
          <p:cNvPr id="535" name="Google Shape;535;p61"/>
          <p:cNvPicPr preferRelativeResize="0"/>
          <p:nvPr/>
        </p:nvPicPr>
        <p:blipFill>
          <a:blip r:embed="rId3">
            <a:alphaModFix/>
          </a:blip>
          <a:stretch>
            <a:fillRect/>
          </a:stretch>
        </p:blipFill>
        <p:spPr>
          <a:xfrm>
            <a:off x="1831179" y="107150"/>
            <a:ext cx="6376222" cy="4929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What is Bootstrap?</a:t>
            </a:r>
            <a:endParaRPr dirty="0"/>
          </a:p>
        </p:txBody>
      </p:sp>
      <p:sp>
        <p:nvSpPr>
          <p:cNvPr id="541" name="Google Shape;541;p62"/>
          <p:cNvSpPr txBox="1">
            <a:spLocks noGrp="1"/>
          </p:cNvSpPr>
          <p:nvPr>
            <p:ph type="body" idx="1"/>
          </p:nvPr>
        </p:nvSpPr>
        <p:spPr>
          <a:xfrm>
            <a:off x="313781" y="1324775"/>
            <a:ext cx="5810087" cy="3736800"/>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en-US" sz="2000" dirty="0"/>
              <a:t>Bootstrap is a set of tools for developing websites and web applications. The toolkit includes HTML, CSS and JavaScript templates and components such as menus, forms, buttons, etc. Bootstrap is designed to speed up the website development process and enable developers to create modern and responsive websites. Bootstrap also provides the ability to create responsive websites that display optimally on different mobile devices, tablets and desktops.</a:t>
            </a:r>
          </a:p>
        </p:txBody>
      </p:sp>
      <p:pic>
        <p:nvPicPr>
          <p:cNvPr id="542" name="Google Shape;542;p62"/>
          <p:cNvPicPr preferRelativeResize="0"/>
          <p:nvPr/>
        </p:nvPicPr>
        <p:blipFill rotWithShape="1">
          <a:blip r:embed="rId3">
            <a:alphaModFix/>
          </a:blip>
          <a:srcRect t="23883" b="21724"/>
          <a:stretch/>
        </p:blipFill>
        <p:spPr>
          <a:xfrm>
            <a:off x="6276975" y="2760575"/>
            <a:ext cx="2867025" cy="86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3"/>
          <p:cNvSpPr txBox="1">
            <a:spLocks noGrp="1"/>
          </p:cNvSpPr>
          <p:nvPr>
            <p:ph type="body" idx="1"/>
          </p:nvPr>
        </p:nvSpPr>
        <p:spPr>
          <a:xfrm>
            <a:off x="295275" y="1268050"/>
            <a:ext cx="8652900" cy="3875400"/>
          </a:xfrm>
          <a:prstGeom prst="rect">
            <a:avLst/>
          </a:prstGeom>
        </p:spPr>
        <p:txBody>
          <a:bodyPr spcFirstLastPara="1" wrap="square" lIns="68575" tIns="34275" rIns="68575" bIns="34275" anchor="t" anchorCtr="0">
            <a:normAutofit lnSpcReduction="10000"/>
          </a:bodyPr>
          <a:lstStyle/>
          <a:p>
            <a:pPr marL="0" lvl="0" indent="0" algn="l" rtl="0">
              <a:lnSpc>
                <a:spcPct val="115000"/>
              </a:lnSpc>
              <a:spcBef>
                <a:spcPts val="800"/>
              </a:spcBef>
              <a:spcAft>
                <a:spcPts val="0"/>
              </a:spcAft>
              <a:buNone/>
            </a:pPr>
            <a:r>
              <a:rPr lang="en-US" sz="2000" dirty="0"/>
              <a:t>Reasons for choosing Bootstrap:</a:t>
            </a:r>
          </a:p>
          <a:p>
            <a:pPr marL="342900" indent="-342900">
              <a:lnSpc>
                <a:spcPct val="115000"/>
              </a:lnSpc>
              <a:buSzPct val="150000"/>
            </a:pPr>
            <a:r>
              <a:rPr lang="en-US" sz="2000" dirty="0"/>
              <a:t>Adaptability;</a:t>
            </a:r>
          </a:p>
          <a:p>
            <a:pPr marL="342900" indent="-342900">
              <a:lnSpc>
                <a:spcPct val="115000"/>
              </a:lnSpc>
              <a:buSzPct val="150000"/>
            </a:pPr>
            <a:r>
              <a:rPr lang="en-US" sz="2000" dirty="0"/>
              <a:t>Wide range of components;</a:t>
            </a:r>
          </a:p>
          <a:p>
            <a:pPr marL="342900" indent="-342900">
              <a:lnSpc>
                <a:spcPct val="115000"/>
              </a:lnSpc>
              <a:buSzPct val="150000"/>
            </a:pPr>
            <a:r>
              <a:rPr lang="en-US" sz="2000" dirty="0"/>
              <a:t>Ability to style and customize themes;</a:t>
            </a:r>
          </a:p>
          <a:p>
            <a:pPr marL="342900" indent="-342900">
              <a:lnSpc>
                <a:spcPct val="115000"/>
              </a:lnSpc>
              <a:buSzPct val="150000"/>
            </a:pPr>
            <a:r>
              <a:rPr lang="en-US" sz="2000" dirty="0"/>
              <a:t>Extensive documentation;</a:t>
            </a:r>
          </a:p>
          <a:p>
            <a:pPr marL="342900" indent="-342900">
              <a:lnSpc>
                <a:spcPct val="115000"/>
              </a:lnSpc>
              <a:buSzPct val="150000"/>
            </a:pPr>
            <a:r>
              <a:rPr lang="en-US" sz="2000" dirty="0"/>
              <a:t>Active developer community.</a:t>
            </a:r>
          </a:p>
          <a:p>
            <a:pPr marL="0" lvl="0" indent="0" algn="l" rtl="0">
              <a:lnSpc>
                <a:spcPct val="115000"/>
              </a:lnSpc>
              <a:spcBef>
                <a:spcPts val="800"/>
              </a:spcBef>
              <a:spcAft>
                <a:spcPts val="0"/>
              </a:spcAft>
              <a:buNone/>
            </a:pPr>
            <a:r>
              <a:rPr lang="en-US" sz="2000" dirty="0"/>
              <a:t>Thanks to these advantages, it is possible to quickly and efficiently develop high-quality web pages and modern user interfaces, which plays a key role in the development of our project.</a:t>
            </a:r>
            <a:endParaRPr sz="2000" dirty="0"/>
          </a:p>
        </p:txBody>
      </p:sp>
      <p:sp>
        <p:nvSpPr>
          <p:cNvPr id="548" name="Google Shape;548;p6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Justification for choosing Bootstrap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b="1" dirty="0"/>
              <a:t>Relevance</a:t>
            </a:r>
            <a:endParaRPr b="1" dirty="0"/>
          </a:p>
        </p:txBody>
      </p:sp>
      <p:pic>
        <p:nvPicPr>
          <p:cNvPr id="416" name="Google Shape;416;p45"/>
          <p:cNvPicPr preferRelativeResize="0"/>
          <p:nvPr/>
        </p:nvPicPr>
        <p:blipFill rotWithShape="1">
          <a:blip r:embed="rId3">
            <a:alphaModFix/>
          </a:blip>
          <a:srcRect l="17203" t="11001" r="17183" b="-2874"/>
          <a:stretch/>
        </p:blipFill>
        <p:spPr>
          <a:xfrm>
            <a:off x="6071825" y="1268043"/>
            <a:ext cx="3072175" cy="3875457"/>
          </a:xfrm>
          <a:prstGeom prst="rect">
            <a:avLst/>
          </a:prstGeom>
          <a:noFill/>
          <a:ln>
            <a:noFill/>
          </a:ln>
        </p:spPr>
      </p:pic>
      <p:sp>
        <p:nvSpPr>
          <p:cNvPr id="417" name="Google Shape;417;p45"/>
          <p:cNvSpPr txBox="1">
            <a:spLocks noGrp="1"/>
          </p:cNvSpPr>
          <p:nvPr>
            <p:ph type="body" idx="1"/>
          </p:nvPr>
        </p:nvSpPr>
        <p:spPr>
          <a:xfrm>
            <a:off x="628650" y="1325222"/>
            <a:ext cx="5093035" cy="37611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US" sz="2000" dirty="0">
                <a:highlight>
                  <a:srgbClr val="FFFFFF"/>
                </a:highlight>
              </a:rPr>
              <a:t>In modern education, educational activities are not conducted as efficiently as they could be. Creators of educational events have to spend a lot of time checking learners' answers, making ratings, and analyzing results. If there is some tool that solves the problems listed above, organizers can significantly save time on work that can be automated and focus on something more important.</a:t>
            </a:r>
            <a:endParaRPr lang="ru-RU" sz="2000" dirty="0">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title"/>
          </p:nvPr>
        </p:nvSpPr>
        <p:spPr>
          <a:xfrm>
            <a:off x="2118524" y="2096475"/>
            <a:ext cx="49005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Thank you for attention!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b="1" dirty="0"/>
              <a:t>Novelty</a:t>
            </a:r>
            <a:endParaRPr lang="ru-RU" b="1" dirty="0"/>
          </a:p>
        </p:txBody>
      </p:sp>
      <p:pic>
        <p:nvPicPr>
          <p:cNvPr id="423" name="Google Shape;423;p46"/>
          <p:cNvPicPr preferRelativeResize="0"/>
          <p:nvPr/>
        </p:nvPicPr>
        <p:blipFill>
          <a:blip r:embed="rId3">
            <a:alphaModFix/>
          </a:blip>
          <a:stretch>
            <a:fillRect/>
          </a:stretch>
        </p:blipFill>
        <p:spPr>
          <a:xfrm>
            <a:off x="4370758" y="1833338"/>
            <a:ext cx="4773242" cy="2685188"/>
          </a:xfrm>
          <a:prstGeom prst="roundRect">
            <a:avLst>
              <a:gd name="adj" fmla="val 10896"/>
            </a:avLst>
          </a:prstGeom>
          <a:noFill/>
          <a:ln>
            <a:noFill/>
          </a:ln>
        </p:spPr>
      </p:pic>
      <p:sp>
        <p:nvSpPr>
          <p:cNvPr id="424" name="Google Shape;424;p46"/>
          <p:cNvSpPr txBox="1">
            <a:spLocks noGrp="1"/>
          </p:cNvSpPr>
          <p:nvPr>
            <p:ph type="body" idx="1"/>
          </p:nvPr>
        </p:nvSpPr>
        <p:spPr>
          <a:xfrm>
            <a:off x="139437" y="1342332"/>
            <a:ext cx="4288184" cy="36672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US" sz="2000" dirty="0"/>
              <a:t>The most important advantages of our tool that differentiate it from other similar projects are:</a:t>
            </a:r>
          </a:p>
          <a:p>
            <a:pPr marL="0" lvl="0" indent="0" algn="l" rtl="0">
              <a:lnSpc>
                <a:spcPct val="115000"/>
              </a:lnSpc>
              <a:spcBef>
                <a:spcPts val="1200"/>
              </a:spcBef>
              <a:spcAft>
                <a:spcPts val="0"/>
              </a:spcAft>
              <a:buNone/>
            </a:pPr>
            <a:r>
              <a:rPr lang="en-US" sz="2000" dirty="0"/>
              <a:t>1. Rating according to the rules of the selected event</a:t>
            </a:r>
            <a:br>
              <a:rPr lang="en-US" sz="2000" dirty="0"/>
            </a:br>
            <a:r>
              <a:rPr lang="en-US" sz="2000" dirty="0"/>
              <a:t>2. Flexibility to customize the event</a:t>
            </a:r>
            <a:br>
              <a:rPr lang="en-US" sz="2000" dirty="0"/>
            </a:br>
            <a:r>
              <a:rPr lang="en-US" sz="2000" dirty="0"/>
              <a:t>3. Ability to create events that include tasks that differ from the classic ones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marR="4574" lvl="0" indent="457200" algn="ctr" rtl="0">
              <a:lnSpc>
                <a:spcPct val="150000"/>
              </a:lnSpc>
              <a:spcBef>
                <a:spcPts val="0"/>
              </a:spcBef>
              <a:spcAft>
                <a:spcPts val="0"/>
              </a:spcAft>
              <a:buClr>
                <a:schemeClr val="dk1"/>
              </a:buClr>
              <a:buSzPts val="1100"/>
              <a:buFont typeface="Arial"/>
              <a:buNone/>
            </a:pPr>
            <a:r>
              <a:rPr lang="en-US" sz="2500" b="1" dirty="0"/>
              <a:t>Aims and tasks of the project</a:t>
            </a:r>
            <a:endParaRPr sz="2500" dirty="0"/>
          </a:p>
        </p:txBody>
      </p:sp>
      <p:sp>
        <p:nvSpPr>
          <p:cNvPr id="430" name="Google Shape;430;p47"/>
          <p:cNvSpPr txBox="1">
            <a:spLocks noGrp="1"/>
          </p:cNvSpPr>
          <p:nvPr>
            <p:ph type="body" idx="1"/>
          </p:nvPr>
        </p:nvSpPr>
        <p:spPr>
          <a:xfrm>
            <a:off x="168250" y="1348575"/>
            <a:ext cx="8875200" cy="36096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000" b="1" dirty="0"/>
              <a:t>Project aim:</a:t>
            </a:r>
            <a:r>
              <a:rPr lang="en-US" sz="2000" dirty="0"/>
              <a:t> to develop an effective educational tool for creating and conducting study events.</a:t>
            </a:r>
          </a:p>
          <a:p>
            <a:pPr marL="0" lvl="0" indent="0" algn="l" rtl="0">
              <a:lnSpc>
                <a:spcPct val="115000"/>
              </a:lnSpc>
              <a:spcBef>
                <a:spcPts val="1200"/>
              </a:spcBef>
              <a:spcAft>
                <a:spcPts val="0"/>
              </a:spcAft>
              <a:buClr>
                <a:schemeClr val="dk1"/>
              </a:buClr>
              <a:buSzPts val="1100"/>
              <a:buFont typeface="Arial"/>
              <a:buNone/>
            </a:pPr>
            <a:r>
              <a:rPr lang="en-US" sz="2000" b="1" dirty="0"/>
              <a:t>Tasks:</a:t>
            </a:r>
          </a:p>
          <a:p>
            <a:pPr marL="0" lvl="0" indent="0" algn="l" rtl="0">
              <a:lnSpc>
                <a:spcPct val="115000"/>
              </a:lnSpc>
              <a:spcBef>
                <a:spcPts val="1200"/>
              </a:spcBef>
              <a:spcAft>
                <a:spcPts val="0"/>
              </a:spcAft>
              <a:buClr>
                <a:schemeClr val="dk1"/>
              </a:buClr>
              <a:buSzPts val="1100"/>
              <a:buFont typeface="Arial"/>
              <a:buNone/>
            </a:pPr>
            <a:r>
              <a:rPr lang="en-US" sz="2000" dirty="0"/>
              <a:t>1. To make a technical description of the project</a:t>
            </a:r>
            <a:br>
              <a:rPr lang="en-US" sz="2000" dirty="0"/>
            </a:br>
            <a:r>
              <a:rPr lang="en-US" sz="2000" dirty="0"/>
              <a:t>2. To study the classification of websites</a:t>
            </a:r>
            <a:br>
              <a:rPr lang="en-US" sz="2000" dirty="0"/>
            </a:br>
            <a:r>
              <a:rPr lang="en-US" sz="2000" dirty="0"/>
              <a:t>3. To conduct a study of the technology stack for coding the backend and frontend of the site</a:t>
            </a:r>
            <a:br>
              <a:rPr lang="en-US" sz="2000" dirty="0"/>
            </a:br>
            <a:r>
              <a:rPr lang="en-US" sz="2000" dirty="0"/>
              <a:t>4. Realize the project in the form of a website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b="1" dirty="0"/>
              <a:t>Practical meaning of the project</a:t>
            </a:r>
            <a:endParaRPr b="1" dirty="0"/>
          </a:p>
        </p:txBody>
      </p:sp>
      <p:sp>
        <p:nvSpPr>
          <p:cNvPr id="436" name="Google Shape;436;p48"/>
          <p:cNvSpPr txBox="1">
            <a:spLocks noGrp="1"/>
          </p:cNvSpPr>
          <p:nvPr>
            <p:ph type="body" idx="1"/>
          </p:nvPr>
        </p:nvSpPr>
        <p:spPr>
          <a:xfrm>
            <a:off x="448329" y="1666547"/>
            <a:ext cx="3589200" cy="2268599"/>
          </a:xfrm>
          <a:prstGeom prst="rect">
            <a:avLst/>
          </a:prstGeom>
        </p:spPr>
        <p:txBody>
          <a:bodyPr spcFirstLastPara="1" wrap="square" lIns="68575" tIns="34275" rIns="68575" bIns="34275" anchor="t" anchorCtr="0">
            <a:noAutofit/>
          </a:bodyPr>
          <a:lstStyle/>
          <a:p>
            <a:pPr marL="0" lvl="0" indent="0" algn="l" rtl="0">
              <a:lnSpc>
                <a:spcPct val="124000"/>
              </a:lnSpc>
              <a:spcBef>
                <a:spcPts val="1200"/>
              </a:spcBef>
              <a:spcAft>
                <a:spcPts val="1200"/>
              </a:spcAft>
              <a:buNone/>
            </a:pPr>
            <a:r>
              <a:rPr lang="en-US" sz="2000" dirty="0"/>
              <a:t>The project has practical meaning, as it can be used in schools and other educational organizations, as well as in extracurricular events</a:t>
            </a:r>
            <a:endParaRPr lang="ru-RU" sz="2000" dirty="0"/>
          </a:p>
        </p:txBody>
      </p:sp>
      <p:pic>
        <p:nvPicPr>
          <p:cNvPr id="437" name="Google Shape;437;p48"/>
          <p:cNvPicPr preferRelativeResize="0"/>
          <p:nvPr/>
        </p:nvPicPr>
        <p:blipFill rotWithShape="1">
          <a:blip r:embed="rId3">
            <a:alphaModFix/>
          </a:blip>
          <a:srcRect l="9741" r="9083"/>
          <a:stretch/>
        </p:blipFill>
        <p:spPr>
          <a:xfrm>
            <a:off x="4359875" y="1622162"/>
            <a:ext cx="4752600" cy="2268600"/>
          </a:xfrm>
          <a:prstGeom prst="roundRect">
            <a:avLst>
              <a:gd name="adj" fmla="val 16667"/>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150" y="273850"/>
            <a:ext cx="91440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ru"/>
              <a:t>Функционал инструмента для пользователей</a:t>
            </a:r>
            <a:endParaRPr/>
          </a:p>
        </p:txBody>
      </p:sp>
      <p:sp>
        <p:nvSpPr>
          <p:cNvPr id="443" name="Google Shape;443;p49"/>
          <p:cNvSpPr txBox="1">
            <a:spLocks noGrp="1"/>
          </p:cNvSpPr>
          <p:nvPr>
            <p:ph type="body" idx="1"/>
          </p:nvPr>
        </p:nvSpPr>
        <p:spPr>
          <a:xfrm>
            <a:off x="319100" y="1602575"/>
            <a:ext cx="6112800" cy="31719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000" dirty="0"/>
              <a:t>The tool consists of the following main functional blocks:</a:t>
            </a:r>
          </a:p>
          <a:p>
            <a:pPr marL="0" lvl="0" indent="0" algn="l" rtl="0">
              <a:lnSpc>
                <a:spcPct val="115000"/>
              </a:lnSpc>
              <a:spcBef>
                <a:spcPts val="1200"/>
              </a:spcBef>
              <a:spcAft>
                <a:spcPts val="0"/>
              </a:spcAft>
              <a:buClr>
                <a:schemeClr val="dk1"/>
              </a:buClr>
              <a:buSzPts val="1100"/>
              <a:buFont typeface="Arial"/>
              <a:buNone/>
            </a:pPr>
            <a:r>
              <a:rPr lang="en-US" sz="2000" dirty="0"/>
              <a:t>1. Registration, authentication, authorization;</a:t>
            </a:r>
            <a:br>
              <a:rPr lang="en-US" sz="2000" dirty="0"/>
            </a:br>
            <a:r>
              <a:rPr lang="en-US" sz="2000" dirty="0"/>
              <a:t>2. Functionality for the event organizer;</a:t>
            </a:r>
            <a:br>
              <a:rPr lang="en-US" sz="2000" dirty="0"/>
            </a:br>
            <a:r>
              <a:rPr lang="en-US" sz="2000" dirty="0"/>
              <a:t>3. Functionality for the participant of events;</a:t>
            </a:r>
            <a:br>
              <a:rPr lang="en-US" sz="2000" dirty="0"/>
            </a:br>
            <a:r>
              <a:rPr lang="en-US" sz="2000" dirty="0"/>
              <a:t>4. Functionality for users who are neither organizers nor participants at the moment.</a:t>
            </a:r>
            <a:endParaRPr sz="2000" dirty="0"/>
          </a:p>
        </p:txBody>
      </p:sp>
      <p:pic>
        <p:nvPicPr>
          <p:cNvPr id="444" name="Google Shape;444;p49"/>
          <p:cNvPicPr preferRelativeResize="0"/>
          <p:nvPr/>
        </p:nvPicPr>
        <p:blipFill>
          <a:blip r:embed="rId3">
            <a:alphaModFix/>
          </a:blip>
          <a:stretch>
            <a:fillRect/>
          </a:stretch>
        </p:blipFill>
        <p:spPr>
          <a:xfrm>
            <a:off x="6172050" y="1706550"/>
            <a:ext cx="2971800" cy="666750"/>
          </a:xfrm>
          <a:prstGeom prst="rect">
            <a:avLst/>
          </a:prstGeom>
          <a:noFill/>
          <a:ln>
            <a:noFill/>
          </a:ln>
        </p:spPr>
      </p:pic>
      <p:pic>
        <p:nvPicPr>
          <p:cNvPr id="445" name="Google Shape;445;p49"/>
          <p:cNvPicPr preferRelativeResize="0"/>
          <p:nvPr/>
        </p:nvPicPr>
        <p:blipFill>
          <a:blip r:embed="rId4">
            <a:alphaModFix/>
          </a:blip>
          <a:stretch>
            <a:fillRect/>
          </a:stretch>
        </p:blipFill>
        <p:spPr>
          <a:xfrm>
            <a:off x="6566374" y="2661475"/>
            <a:ext cx="2064325" cy="745750"/>
          </a:xfrm>
          <a:prstGeom prst="rect">
            <a:avLst/>
          </a:prstGeom>
          <a:noFill/>
          <a:ln>
            <a:noFill/>
          </a:ln>
        </p:spPr>
      </p:pic>
      <p:pic>
        <p:nvPicPr>
          <p:cNvPr id="446" name="Google Shape;446;p49"/>
          <p:cNvPicPr preferRelativeResize="0"/>
          <p:nvPr/>
        </p:nvPicPr>
        <p:blipFill>
          <a:blip r:embed="rId5">
            <a:alphaModFix/>
          </a:blip>
          <a:stretch>
            <a:fillRect/>
          </a:stretch>
        </p:blipFill>
        <p:spPr>
          <a:xfrm>
            <a:off x="7291238" y="3695400"/>
            <a:ext cx="733425"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0"/>
          <p:cNvSpPr txBox="1">
            <a:spLocks noGrp="1"/>
          </p:cNvSpPr>
          <p:nvPr>
            <p:ph type="body" idx="4"/>
          </p:nvPr>
        </p:nvSpPr>
        <p:spPr>
          <a:xfrm>
            <a:off x="3596198" y="2752982"/>
            <a:ext cx="1950000" cy="2178300"/>
          </a:xfrm>
          <a:prstGeom prst="rect">
            <a:avLst/>
          </a:prstGeom>
        </p:spPr>
        <p:txBody>
          <a:bodyPr spcFirstLastPara="1" wrap="square" lIns="68575" tIns="34275" rIns="68575" bIns="34275" anchor="t" anchorCtr="0">
            <a:noAutofit/>
          </a:bodyPr>
          <a:lstStyle/>
          <a:p>
            <a:pPr marL="0" lvl="0" indent="0" algn="l" rtl="0">
              <a:lnSpc>
                <a:spcPct val="110000"/>
              </a:lnSpc>
              <a:spcBef>
                <a:spcPts val="800"/>
              </a:spcBef>
              <a:spcAft>
                <a:spcPts val="0"/>
              </a:spcAft>
              <a:buNone/>
            </a:pPr>
            <a:r>
              <a:rPr lang="en-US" dirty="0">
                <a:solidFill>
                  <a:schemeClr val="lt1"/>
                </a:solidFill>
              </a:rPr>
              <a:t>The control work includes the following functionalities:</a:t>
            </a:r>
          </a:p>
          <a:p>
            <a:pPr marL="0" lvl="0" indent="0" algn="l" rtl="0">
              <a:lnSpc>
                <a:spcPct val="110000"/>
              </a:lnSpc>
              <a:spcBef>
                <a:spcPts val="800"/>
              </a:spcBef>
              <a:spcAft>
                <a:spcPts val="0"/>
              </a:spcAft>
              <a:buNone/>
            </a:pPr>
            <a:r>
              <a:rPr lang="en-US" dirty="0">
                <a:solidFill>
                  <a:schemeClr val="lt1"/>
                </a:solidFill>
              </a:rPr>
              <a:t>● Automatic checking;</a:t>
            </a:r>
          </a:p>
          <a:p>
            <a:pPr marL="0" lvl="0" indent="0" algn="l" rtl="0">
              <a:lnSpc>
                <a:spcPct val="110000"/>
              </a:lnSpc>
              <a:spcBef>
                <a:spcPts val="800"/>
              </a:spcBef>
              <a:spcAft>
                <a:spcPts val="0"/>
              </a:spcAft>
              <a:buNone/>
            </a:pPr>
            <a:r>
              <a:rPr lang="en-US" dirty="0">
                <a:solidFill>
                  <a:schemeClr val="lt1"/>
                </a:solidFill>
              </a:rPr>
              <a:t>● Manual checking.</a:t>
            </a:r>
            <a:endParaRPr dirty="0">
              <a:solidFill>
                <a:schemeClr val="lt1"/>
              </a:solidFill>
            </a:endParaRPr>
          </a:p>
        </p:txBody>
      </p:sp>
      <p:sp>
        <p:nvSpPr>
          <p:cNvPr id="452" name="Google Shape;452;p50"/>
          <p:cNvSpPr txBox="1">
            <a:spLocks noGrp="1"/>
          </p:cNvSpPr>
          <p:nvPr>
            <p:ph type="body" idx="2"/>
          </p:nvPr>
        </p:nvSpPr>
        <p:spPr>
          <a:xfrm>
            <a:off x="771356" y="2752982"/>
            <a:ext cx="1950000" cy="2178300"/>
          </a:xfrm>
          <a:prstGeom prst="rect">
            <a:avLst/>
          </a:prstGeom>
        </p:spPr>
        <p:txBody>
          <a:bodyPr spcFirstLastPara="1" wrap="square" lIns="68575" tIns="34275" rIns="68575" bIns="34275" anchor="t" anchorCtr="0">
            <a:noAutofit/>
          </a:bodyPr>
          <a:lstStyle/>
          <a:p>
            <a:pPr marL="0" lvl="0" indent="0" algn="l" rtl="0">
              <a:lnSpc>
                <a:spcPct val="110000"/>
              </a:lnSpc>
              <a:spcBef>
                <a:spcPts val="800"/>
              </a:spcBef>
              <a:spcAft>
                <a:spcPts val="0"/>
              </a:spcAft>
              <a:buNone/>
            </a:pPr>
            <a:r>
              <a:rPr lang="en-US" dirty="0">
                <a:solidFill>
                  <a:schemeClr val="lt1"/>
                </a:solidFill>
              </a:rPr>
              <a:t>The test includes the following functionalities:</a:t>
            </a:r>
          </a:p>
          <a:p>
            <a:pPr marL="0" lvl="0" indent="0" algn="l" rtl="0">
              <a:lnSpc>
                <a:spcPct val="110000"/>
              </a:lnSpc>
              <a:spcBef>
                <a:spcPts val="800"/>
              </a:spcBef>
              <a:spcAft>
                <a:spcPts val="0"/>
              </a:spcAft>
              <a:buNone/>
            </a:pPr>
            <a:r>
              <a:rPr lang="en-US" dirty="0">
                <a:solidFill>
                  <a:schemeClr val="lt1"/>
                </a:solidFill>
              </a:rPr>
              <a:t>● The number of answers can be no more than 1000;</a:t>
            </a:r>
          </a:p>
          <a:p>
            <a:pPr marL="0" lvl="0" indent="0" algn="l" rtl="0">
              <a:lnSpc>
                <a:spcPct val="110000"/>
              </a:lnSpc>
              <a:spcBef>
                <a:spcPts val="800"/>
              </a:spcBef>
              <a:spcAft>
                <a:spcPts val="0"/>
              </a:spcAft>
              <a:buNone/>
            </a:pPr>
            <a:r>
              <a:rPr lang="en-US" dirty="0">
                <a:solidFill>
                  <a:schemeClr val="lt1"/>
                </a:solidFill>
              </a:rPr>
              <a:t>● Answers are checked automatically.</a:t>
            </a:r>
            <a:endParaRPr dirty="0">
              <a:solidFill>
                <a:schemeClr val="lt1"/>
              </a:solidFill>
            </a:endParaRPr>
          </a:p>
        </p:txBody>
      </p:sp>
      <p:sp>
        <p:nvSpPr>
          <p:cNvPr id="453" name="Google Shape;453;p5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Types of events</a:t>
            </a:r>
            <a:endParaRPr dirty="0"/>
          </a:p>
        </p:txBody>
      </p:sp>
      <p:sp>
        <p:nvSpPr>
          <p:cNvPr id="454" name="Google Shape;454;p50"/>
          <p:cNvSpPr txBox="1">
            <a:spLocks noGrp="1"/>
          </p:cNvSpPr>
          <p:nvPr>
            <p:ph type="body" idx="1"/>
          </p:nvPr>
        </p:nvSpPr>
        <p:spPr>
          <a:xfrm>
            <a:off x="771356" y="2135048"/>
            <a:ext cx="1950000" cy="618000"/>
          </a:xfrm>
          <a:prstGeom prst="rect">
            <a:avLst/>
          </a:prstGeom>
        </p:spPr>
        <p:txBody>
          <a:bodyPr spcFirstLastPara="1" wrap="square" lIns="68575" tIns="34275" rIns="68575" bIns="34275" anchor="b" anchorCtr="0">
            <a:normAutofit/>
          </a:bodyPr>
          <a:lstStyle/>
          <a:p>
            <a:pPr marL="0" lvl="0" indent="0" algn="l" rtl="0">
              <a:spcBef>
                <a:spcPts val="800"/>
              </a:spcBef>
              <a:spcAft>
                <a:spcPts val="0"/>
              </a:spcAft>
              <a:buNone/>
            </a:pPr>
            <a:r>
              <a:rPr lang="en-US" dirty="0"/>
              <a:t>Test</a:t>
            </a:r>
            <a:endParaRPr dirty="0"/>
          </a:p>
        </p:txBody>
      </p:sp>
      <p:sp>
        <p:nvSpPr>
          <p:cNvPr id="455" name="Google Shape;455;p50"/>
          <p:cNvSpPr txBox="1">
            <a:spLocks noGrp="1"/>
          </p:cNvSpPr>
          <p:nvPr>
            <p:ph type="body" idx="3"/>
          </p:nvPr>
        </p:nvSpPr>
        <p:spPr>
          <a:xfrm>
            <a:off x="3596198" y="2132674"/>
            <a:ext cx="1950000" cy="618000"/>
          </a:xfrm>
          <a:prstGeom prst="rect">
            <a:avLst/>
          </a:prstGeom>
        </p:spPr>
        <p:txBody>
          <a:bodyPr spcFirstLastPara="1" wrap="square" lIns="68575" tIns="34275" rIns="68575" bIns="34275" anchor="b" anchorCtr="0">
            <a:normAutofit/>
          </a:bodyPr>
          <a:lstStyle/>
          <a:p>
            <a:pPr marL="0" lvl="0" indent="0" algn="l" rtl="0">
              <a:spcBef>
                <a:spcPts val="800"/>
              </a:spcBef>
              <a:spcAft>
                <a:spcPts val="0"/>
              </a:spcAft>
              <a:buNone/>
            </a:pPr>
            <a:r>
              <a:rPr lang="en-US" dirty="0"/>
              <a:t>Control work</a:t>
            </a:r>
            <a:endParaRPr dirty="0"/>
          </a:p>
        </p:txBody>
      </p:sp>
      <p:sp>
        <p:nvSpPr>
          <p:cNvPr id="456" name="Google Shape;456;p50"/>
          <p:cNvSpPr txBox="1">
            <a:spLocks noGrp="1"/>
          </p:cNvSpPr>
          <p:nvPr>
            <p:ph type="body" idx="5"/>
          </p:nvPr>
        </p:nvSpPr>
        <p:spPr>
          <a:xfrm>
            <a:off x="6421041" y="2132750"/>
            <a:ext cx="1950000" cy="6180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Mixed type of event</a:t>
            </a:r>
            <a:endParaRPr dirty="0"/>
          </a:p>
        </p:txBody>
      </p:sp>
      <p:sp>
        <p:nvSpPr>
          <p:cNvPr id="457" name="Google Shape;457;p50"/>
          <p:cNvSpPr txBox="1">
            <a:spLocks noGrp="1"/>
          </p:cNvSpPr>
          <p:nvPr>
            <p:ph type="body" idx="6"/>
          </p:nvPr>
        </p:nvSpPr>
        <p:spPr>
          <a:xfrm>
            <a:off x="6421050" y="2750674"/>
            <a:ext cx="1950000" cy="2358300"/>
          </a:xfrm>
          <a:prstGeom prst="rect">
            <a:avLst/>
          </a:prstGeom>
        </p:spPr>
        <p:txBody>
          <a:bodyPr spcFirstLastPara="1" wrap="square" lIns="68575" tIns="34275" rIns="68575" bIns="34275" anchor="t" anchorCtr="0">
            <a:noAutofit/>
          </a:bodyPr>
          <a:lstStyle/>
          <a:p>
            <a:pPr marL="0" lvl="0" indent="0" algn="l" rtl="0">
              <a:lnSpc>
                <a:spcPct val="110000"/>
              </a:lnSpc>
              <a:spcBef>
                <a:spcPts val="800"/>
              </a:spcBef>
              <a:spcAft>
                <a:spcPts val="0"/>
              </a:spcAft>
              <a:buNone/>
            </a:pPr>
            <a:r>
              <a:rPr lang="en-US" dirty="0">
                <a:solidFill>
                  <a:schemeClr val="lt1"/>
                </a:solidFill>
              </a:rPr>
              <a:t>A mixed type of event (test + control) is an event that includes a combination of all event features.</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Website tree</a:t>
            </a:r>
            <a:endParaRPr dirty="0"/>
          </a:p>
        </p:txBody>
      </p:sp>
      <p:pic>
        <p:nvPicPr>
          <p:cNvPr id="463" name="Google Shape;463;p51"/>
          <p:cNvPicPr preferRelativeResize="0"/>
          <p:nvPr/>
        </p:nvPicPr>
        <p:blipFill>
          <a:blip r:embed="rId3">
            <a:alphaModFix/>
          </a:blip>
          <a:stretch>
            <a:fillRect/>
          </a:stretch>
        </p:blipFill>
        <p:spPr>
          <a:xfrm rot="5400000">
            <a:off x="2748224" y="-1480175"/>
            <a:ext cx="3666426" cy="916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US" dirty="0"/>
              <a:t>Used technology stack</a:t>
            </a:r>
            <a:endParaRPr dirty="0"/>
          </a:p>
        </p:txBody>
      </p:sp>
      <p:sp>
        <p:nvSpPr>
          <p:cNvPr id="469" name="Google Shape;469;p52"/>
          <p:cNvSpPr txBox="1">
            <a:spLocks noGrp="1"/>
          </p:cNvSpPr>
          <p:nvPr>
            <p:ph type="body" idx="1"/>
          </p:nvPr>
        </p:nvSpPr>
        <p:spPr>
          <a:xfrm>
            <a:off x="239700" y="1459700"/>
            <a:ext cx="3826800" cy="3171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ru-RU" sz="2000" dirty="0"/>
              <a:t>● </a:t>
            </a:r>
            <a:r>
              <a:rPr lang="en-US" sz="2000" dirty="0"/>
              <a:t>Backend</a:t>
            </a:r>
            <a:r>
              <a:rPr lang="ru-RU" sz="2000" dirty="0"/>
              <a:t>:</a:t>
            </a:r>
          </a:p>
          <a:p>
            <a:pPr marL="0" lvl="0" indent="457200" algn="l" rtl="0">
              <a:spcBef>
                <a:spcPts val="800"/>
              </a:spcBef>
              <a:spcAft>
                <a:spcPts val="0"/>
              </a:spcAft>
              <a:buNone/>
            </a:pPr>
            <a:r>
              <a:rPr lang="ru-RU" sz="2000" dirty="0"/>
              <a:t>○ </a:t>
            </a:r>
            <a:r>
              <a:rPr lang="en-US" sz="2000" dirty="0"/>
              <a:t>Python (Django);</a:t>
            </a:r>
          </a:p>
          <a:p>
            <a:pPr marL="0" lvl="0" indent="457200" algn="l" rtl="0">
              <a:spcBef>
                <a:spcPts val="800"/>
              </a:spcBef>
              <a:spcAft>
                <a:spcPts val="0"/>
              </a:spcAft>
              <a:buNone/>
            </a:pPr>
            <a:r>
              <a:rPr lang="en-US" sz="2000" dirty="0"/>
              <a:t>○ Database</a:t>
            </a:r>
            <a:r>
              <a:rPr lang="ru-RU" sz="2000" dirty="0"/>
              <a:t> </a:t>
            </a:r>
            <a:r>
              <a:rPr lang="en-US" sz="2000" dirty="0"/>
              <a:t>SQLite,</a:t>
            </a:r>
          </a:p>
          <a:p>
            <a:pPr marL="0" lvl="0" indent="0" algn="l" rtl="0">
              <a:spcBef>
                <a:spcPts val="800"/>
              </a:spcBef>
              <a:spcAft>
                <a:spcPts val="0"/>
              </a:spcAft>
              <a:buNone/>
            </a:pPr>
            <a:r>
              <a:rPr lang="en-US" sz="2000" dirty="0"/>
              <a:t>● Frontend</a:t>
            </a:r>
            <a:r>
              <a:rPr lang="ru-RU" sz="2000" dirty="0"/>
              <a:t>:</a:t>
            </a:r>
          </a:p>
          <a:p>
            <a:pPr marL="0" lvl="0" indent="457200" algn="l" rtl="0">
              <a:spcBef>
                <a:spcPts val="800"/>
              </a:spcBef>
              <a:spcAft>
                <a:spcPts val="0"/>
              </a:spcAft>
              <a:buNone/>
            </a:pPr>
            <a:r>
              <a:rPr lang="ru-RU" sz="2000" dirty="0"/>
              <a:t>○ </a:t>
            </a:r>
            <a:r>
              <a:rPr lang="en-US" sz="2000" dirty="0"/>
              <a:t>HTML;</a:t>
            </a:r>
          </a:p>
          <a:p>
            <a:pPr marL="0" lvl="0" indent="457200" algn="l" rtl="0">
              <a:spcBef>
                <a:spcPts val="800"/>
              </a:spcBef>
              <a:spcAft>
                <a:spcPts val="0"/>
              </a:spcAft>
              <a:buNone/>
            </a:pPr>
            <a:r>
              <a:rPr lang="en-US" sz="2000" dirty="0"/>
              <a:t>○ CSS;</a:t>
            </a:r>
          </a:p>
          <a:p>
            <a:pPr marL="0" lvl="0" indent="457200" algn="l" rtl="0">
              <a:spcBef>
                <a:spcPts val="800"/>
              </a:spcBef>
              <a:spcAft>
                <a:spcPts val="0"/>
              </a:spcAft>
              <a:buNone/>
            </a:pPr>
            <a:r>
              <a:rPr lang="en-US" sz="2000" dirty="0"/>
              <a:t>○ JS;</a:t>
            </a:r>
          </a:p>
          <a:p>
            <a:pPr marL="0" lvl="0" indent="457200" algn="l" rtl="0">
              <a:spcBef>
                <a:spcPts val="800"/>
              </a:spcBef>
              <a:spcAft>
                <a:spcPts val="0"/>
              </a:spcAft>
              <a:buNone/>
            </a:pPr>
            <a:r>
              <a:rPr lang="en-US" sz="2000" dirty="0"/>
              <a:t>○ Bootstrap.</a:t>
            </a:r>
          </a:p>
        </p:txBody>
      </p:sp>
      <p:pic>
        <p:nvPicPr>
          <p:cNvPr id="470" name="Google Shape;470;p52"/>
          <p:cNvPicPr preferRelativeResize="0"/>
          <p:nvPr/>
        </p:nvPicPr>
        <p:blipFill>
          <a:blip r:embed="rId3">
            <a:alphaModFix/>
          </a:blip>
          <a:stretch>
            <a:fillRect/>
          </a:stretch>
        </p:blipFill>
        <p:spPr>
          <a:xfrm>
            <a:off x="4217749" y="1348075"/>
            <a:ext cx="1507850" cy="1502001"/>
          </a:xfrm>
          <a:prstGeom prst="rect">
            <a:avLst/>
          </a:prstGeom>
          <a:noFill/>
          <a:ln>
            <a:noFill/>
          </a:ln>
        </p:spPr>
      </p:pic>
      <p:pic>
        <p:nvPicPr>
          <p:cNvPr id="471" name="Google Shape;471;p52"/>
          <p:cNvPicPr preferRelativeResize="0"/>
          <p:nvPr/>
        </p:nvPicPr>
        <p:blipFill>
          <a:blip r:embed="rId4">
            <a:alphaModFix/>
          </a:blip>
          <a:stretch>
            <a:fillRect/>
          </a:stretch>
        </p:blipFill>
        <p:spPr>
          <a:xfrm>
            <a:off x="6198725" y="1379800"/>
            <a:ext cx="2904600" cy="1321500"/>
          </a:xfrm>
          <a:prstGeom prst="roundRect">
            <a:avLst>
              <a:gd name="adj" fmla="val 16667"/>
            </a:avLst>
          </a:prstGeom>
          <a:noFill/>
          <a:ln>
            <a:noFill/>
          </a:ln>
        </p:spPr>
      </p:pic>
      <p:pic>
        <p:nvPicPr>
          <p:cNvPr id="472" name="Google Shape;472;p52"/>
          <p:cNvPicPr preferRelativeResize="0"/>
          <p:nvPr/>
        </p:nvPicPr>
        <p:blipFill>
          <a:blip r:embed="rId5">
            <a:alphaModFix/>
          </a:blip>
          <a:stretch>
            <a:fillRect/>
          </a:stretch>
        </p:blipFill>
        <p:spPr>
          <a:xfrm>
            <a:off x="3730400" y="3079800"/>
            <a:ext cx="1418700" cy="1418700"/>
          </a:xfrm>
          <a:prstGeom prst="rect">
            <a:avLst/>
          </a:prstGeom>
          <a:noFill/>
          <a:ln>
            <a:noFill/>
          </a:ln>
        </p:spPr>
      </p:pic>
      <p:pic>
        <p:nvPicPr>
          <p:cNvPr id="473" name="Google Shape;473;p52"/>
          <p:cNvPicPr preferRelativeResize="0"/>
          <p:nvPr/>
        </p:nvPicPr>
        <p:blipFill>
          <a:blip r:embed="rId6">
            <a:alphaModFix/>
          </a:blip>
          <a:stretch>
            <a:fillRect/>
          </a:stretch>
        </p:blipFill>
        <p:spPr>
          <a:xfrm>
            <a:off x="5355850" y="3953400"/>
            <a:ext cx="1116951" cy="1116951"/>
          </a:xfrm>
          <a:prstGeom prst="rect">
            <a:avLst/>
          </a:prstGeom>
          <a:noFill/>
          <a:ln>
            <a:noFill/>
          </a:ln>
        </p:spPr>
      </p:pic>
      <p:pic>
        <p:nvPicPr>
          <p:cNvPr id="474" name="Google Shape;474;p52"/>
          <p:cNvPicPr preferRelativeResize="0"/>
          <p:nvPr/>
        </p:nvPicPr>
        <p:blipFill>
          <a:blip r:embed="rId7">
            <a:alphaModFix/>
          </a:blip>
          <a:stretch>
            <a:fillRect/>
          </a:stretch>
        </p:blipFill>
        <p:spPr>
          <a:xfrm>
            <a:off x="7289273" y="4080425"/>
            <a:ext cx="1334400" cy="1063074"/>
          </a:xfrm>
          <a:prstGeom prst="rect">
            <a:avLst/>
          </a:prstGeom>
          <a:noFill/>
          <a:ln>
            <a:noFill/>
          </a:ln>
        </p:spPr>
      </p:pic>
      <p:pic>
        <p:nvPicPr>
          <p:cNvPr id="475" name="Google Shape;475;p52"/>
          <p:cNvPicPr preferRelativeResize="0"/>
          <p:nvPr/>
        </p:nvPicPr>
        <p:blipFill>
          <a:blip r:embed="rId8">
            <a:alphaModFix/>
          </a:blip>
          <a:stretch>
            <a:fillRect/>
          </a:stretch>
        </p:blipFill>
        <p:spPr>
          <a:xfrm>
            <a:off x="6248007" y="2701300"/>
            <a:ext cx="2806043" cy="1321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Другая 1">
      <a:dk1>
        <a:srgbClr val="000000"/>
      </a:dk1>
      <a:lt1>
        <a:srgbClr val="FFFFFF"/>
      </a:lt1>
      <a:dk2>
        <a:srgbClr val="44546A"/>
      </a:dk2>
      <a:lt2>
        <a:srgbClr val="E7E6E6"/>
      </a:lt2>
      <a:accent1>
        <a:srgbClr val="01A69C"/>
      </a:accent1>
      <a:accent2>
        <a:srgbClr val="01A69C"/>
      </a:accent2>
      <a:accent3>
        <a:srgbClr val="A5A5A5"/>
      </a:accent3>
      <a:accent4>
        <a:srgbClr val="01A69C"/>
      </a:accent4>
      <a:accent5>
        <a:srgbClr val="01A69C"/>
      </a:accent5>
      <a:accent6>
        <a:srgbClr val="01A69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Экран (16:9)</PresentationFormat>
  <Paragraphs>76</Paragraphs>
  <Slides>20</Slides>
  <Notes>20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20</vt:i4>
      </vt:variant>
    </vt:vector>
  </HeadingPairs>
  <TitlesOfParts>
    <vt:vector size="22" baseType="lpstr">
      <vt:lpstr>Arial</vt:lpstr>
      <vt:lpstr>Office Theme</vt:lpstr>
      <vt:lpstr>A TOOL FOR CREATING STUDY EVENTS</vt:lpstr>
      <vt:lpstr>Relevance</vt:lpstr>
      <vt:lpstr>Novelty</vt:lpstr>
      <vt:lpstr>Aims and tasks of the project</vt:lpstr>
      <vt:lpstr>Practical meaning of the project</vt:lpstr>
      <vt:lpstr>Функционал инструмента для пользователей</vt:lpstr>
      <vt:lpstr>Types of events</vt:lpstr>
      <vt:lpstr>Website tree</vt:lpstr>
      <vt:lpstr>Used technology stack</vt:lpstr>
      <vt:lpstr>Презентация PowerPoint</vt:lpstr>
      <vt:lpstr>What is a website?</vt:lpstr>
      <vt:lpstr>Classification of the tool by site type</vt:lpstr>
      <vt:lpstr>What is Django?</vt:lpstr>
      <vt:lpstr>Justification for choosing Django</vt:lpstr>
      <vt:lpstr>Projects and applications</vt:lpstr>
      <vt:lpstr>Web framework components</vt:lpstr>
      <vt:lpstr>Презентация PowerPoint</vt:lpstr>
      <vt:lpstr>What is Bootstrap?</vt:lpstr>
      <vt:lpstr>Justification for choosing Bootstrap</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FOR CREATING STUDY EVENTS</dc:title>
  <cp:lastModifiedBy>Aleksey Turov</cp:lastModifiedBy>
  <cp:revision>1</cp:revision>
  <dcterms:modified xsi:type="dcterms:W3CDTF">2023-11-24T20:19:34Z</dcterms:modified>
</cp:coreProperties>
</file>