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0"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79" r:id="rId11"/>
    <p:sldId id="266" r:id="rId12"/>
    <p:sldId id="267" r:id="rId13"/>
    <p:sldId id="268" r:id="rId14"/>
    <p:sldId id="269" r:id="rId15"/>
    <p:sldId id="270" r:id="rId16"/>
    <p:sldId id="274" r:id="rId17"/>
    <p:sldId id="275" r:id="rId18"/>
    <p:sldId id="277" r:id="rId19"/>
    <p:sldId id="278" r:id="rId20"/>
    <p:sldId id="276"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2" d="100"/>
          <a:sy n="122" d="100"/>
        </p:scale>
        <p:origin x="220" y="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245b2ba76a3_0_39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4" name="Google Shape;404;g245b2ba76a3_0_39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5" name="Google Shape;405;g245b2ba76a3_0_39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ru"/>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245ba82f87a_2_906: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3" name="Google Shape;483;g245ba82f87a_2_90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245ba82f87a_2_1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 name="Google Shape;489;g245ba82f87a_2_1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245ba82f87a_2_13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245ba82f87a_2_13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g245ba82f87a_2_13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3" name="Google Shape;503;g245ba82f87a_2_13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245ba82f87a_2_13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245ba82f87a_2_13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245ba82f87a_2_1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245ba82f87a_2_1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g245ba82f87a_2_1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5" name="Google Shape;545;g245ba82f87a_2_1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245ba82f87a_2_13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245ba82f87a_2_13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1bea71d6ebc_2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1bea71d6ebc_2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1bea71d6ebc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1bea71d6ebc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1bea71d6ebc_2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1bea71d6ebc_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1bea71d6ebc_2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1bea71d6ebc_2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245ba82f87a_2_8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245ba82f87a_2_8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245ba82f87a_2_8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245ba82f87a_2_8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245ba82f87a_2_8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245ba82f87a_2_8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245ba82f87a_2_8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 name="Google Shape;466;g245ba82f87a_2_8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Титульный слайд"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rmAutofit/>
          </a:bodyPr>
          <a:lstStyle>
            <a:lvl1pPr lvl="0" algn="ctr" rtl="0">
              <a:lnSpc>
                <a:spcPct val="90000"/>
              </a:lnSpc>
              <a:spcBef>
                <a:spcPts val="0"/>
              </a:spcBef>
              <a:spcAft>
                <a:spcPts val="0"/>
              </a:spcAft>
              <a:buClr>
                <a:schemeClr val="dk1"/>
              </a:buClr>
              <a:buSzPts val="4500"/>
              <a:buFont typeface="Arial"/>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3" name="Google Shape;13;p2"/>
          <p:cNvSpPr txBox="1">
            <a:spLocks noGrp="1"/>
          </p:cNvSpPr>
          <p:nvPr>
            <p:ph type="subTitle" idx="1"/>
          </p:nvPr>
        </p:nvSpPr>
        <p:spPr>
          <a:xfrm>
            <a:off x="1143000" y="2701529"/>
            <a:ext cx="6858000" cy="1241700"/>
          </a:xfrm>
          <a:prstGeom prst="rect">
            <a:avLst/>
          </a:prstGeom>
          <a:noFill/>
          <a:ln>
            <a:noFill/>
          </a:ln>
        </p:spPr>
        <p:txBody>
          <a:bodyPr spcFirstLastPara="1" wrap="square" lIns="68575" tIns="34275" rIns="68575" bIns="34275" anchor="t" anchorCtr="0">
            <a:normAutofit/>
          </a:bodyPr>
          <a:lstStyle>
            <a:lvl1pPr lvl="0" algn="ctr" rtl="0">
              <a:lnSpc>
                <a:spcPct val="90000"/>
              </a:lnSpc>
              <a:spcBef>
                <a:spcPts val="800"/>
              </a:spcBef>
              <a:spcAft>
                <a:spcPts val="0"/>
              </a:spcAft>
              <a:buClr>
                <a:schemeClr val="dk1"/>
              </a:buClr>
              <a:buSzPts val="1800"/>
              <a:buNone/>
              <a:defRPr sz="1800"/>
            </a:lvl1pPr>
            <a:lvl2pPr lvl="1" algn="ctr" rtl="0">
              <a:lnSpc>
                <a:spcPct val="90000"/>
              </a:lnSpc>
              <a:spcBef>
                <a:spcPts val="400"/>
              </a:spcBef>
              <a:spcAft>
                <a:spcPts val="0"/>
              </a:spcAft>
              <a:buClr>
                <a:schemeClr val="dk1"/>
              </a:buClr>
              <a:buSzPts val="1500"/>
              <a:buNone/>
              <a:defRPr sz="1500"/>
            </a:lvl2pPr>
            <a:lvl3pPr lvl="2" algn="ctr" rtl="0">
              <a:lnSpc>
                <a:spcPct val="90000"/>
              </a:lnSpc>
              <a:spcBef>
                <a:spcPts val="400"/>
              </a:spcBef>
              <a:spcAft>
                <a:spcPts val="0"/>
              </a:spcAft>
              <a:buClr>
                <a:schemeClr val="dk1"/>
              </a:buClr>
              <a:buSzPts val="1400"/>
              <a:buNone/>
              <a:defRPr sz="1400"/>
            </a:lvl3pPr>
            <a:lvl4pPr lvl="3" algn="ctr" rtl="0">
              <a:lnSpc>
                <a:spcPct val="90000"/>
              </a:lnSpc>
              <a:spcBef>
                <a:spcPts val="400"/>
              </a:spcBef>
              <a:spcAft>
                <a:spcPts val="0"/>
              </a:spcAft>
              <a:buClr>
                <a:schemeClr val="dk1"/>
              </a:buClr>
              <a:buSzPts val="1200"/>
              <a:buNone/>
              <a:defRPr sz="1200"/>
            </a:lvl4pPr>
            <a:lvl5pPr lvl="4" algn="ctr" rtl="0">
              <a:lnSpc>
                <a:spcPct val="90000"/>
              </a:lnSpc>
              <a:spcBef>
                <a:spcPts val="400"/>
              </a:spcBef>
              <a:spcAft>
                <a:spcPts val="0"/>
              </a:spcAft>
              <a:buClr>
                <a:schemeClr val="dk1"/>
              </a:buClr>
              <a:buSzPts val="1200"/>
              <a:buNone/>
              <a:defRPr sz="1200"/>
            </a:lvl5pPr>
            <a:lvl6pPr lvl="5" algn="ctr" rtl="0">
              <a:lnSpc>
                <a:spcPct val="90000"/>
              </a:lnSpc>
              <a:spcBef>
                <a:spcPts val="400"/>
              </a:spcBef>
              <a:spcAft>
                <a:spcPts val="0"/>
              </a:spcAft>
              <a:buClr>
                <a:schemeClr val="dk1"/>
              </a:buClr>
              <a:buSzPts val="1200"/>
              <a:buNone/>
              <a:defRPr sz="1200"/>
            </a:lvl6pPr>
            <a:lvl7pPr lvl="6" algn="ctr" rtl="0">
              <a:lnSpc>
                <a:spcPct val="90000"/>
              </a:lnSpc>
              <a:spcBef>
                <a:spcPts val="400"/>
              </a:spcBef>
              <a:spcAft>
                <a:spcPts val="0"/>
              </a:spcAft>
              <a:buClr>
                <a:schemeClr val="dk1"/>
              </a:buClr>
              <a:buSzPts val="1200"/>
              <a:buNone/>
              <a:defRPr sz="1200"/>
            </a:lvl7pPr>
            <a:lvl8pPr lvl="7" algn="ctr" rtl="0">
              <a:lnSpc>
                <a:spcPct val="90000"/>
              </a:lnSpc>
              <a:spcBef>
                <a:spcPts val="400"/>
              </a:spcBef>
              <a:spcAft>
                <a:spcPts val="0"/>
              </a:spcAft>
              <a:buClr>
                <a:schemeClr val="dk1"/>
              </a:buClr>
              <a:buSzPts val="1200"/>
              <a:buNone/>
              <a:defRPr sz="1200"/>
            </a:lvl8pPr>
            <a:lvl9pPr lvl="8" algn="ctr" rtl="0">
              <a:lnSpc>
                <a:spcPct val="90000"/>
              </a:lnSpc>
              <a:spcBef>
                <a:spcPts val="400"/>
              </a:spcBef>
              <a:spcAft>
                <a:spcPts val="0"/>
              </a:spcAft>
              <a:buClr>
                <a:schemeClr val="dk1"/>
              </a:buClr>
              <a:buSzPts val="1200"/>
              <a:buNone/>
              <a:defRPr sz="1200"/>
            </a:lvl9pPr>
          </a:lstStyle>
          <a:p>
            <a:endParaRPr/>
          </a:p>
        </p:txBody>
      </p:sp>
      <p:sp>
        <p:nvSpPr>
          <p:cNvPr id="14" name="Google Shape;14;p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5" name="Google Shape;15;p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6" name="Google Shape;16;p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ru"/>
              <a:t>‹#›</a:t>
            </a:fld>
            <a:endParaRPr/>
          </a:p>
        </p:txBody>
      </p:sp>
      <p:sp>
        <p:nvSpPr>
          <p:cNvPr id="17" name="Google Shape;17;p2"/>
          <p:cNvSpPr/>
          <p:nvPr/>
        </p:nvSpPr>
        <p:spPr>
          <a:xfrm>
            <a:off x="0" y="0"/>
            <a:ext cx="9144000" cy="51435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8" name="Google Shape;18;p2"/>
          <p:cNvPicPr preferRelativeResize="0"/>
          <p:nvPr/>
        </p:nvPicPr>
        <p:blipFill rotWithShape="1">
          <a:blip r:embed="rId2">
            <a:alphaModFix/>
          </a:blip>
          <a:srcRect/>
          <a:stretch/>
        </p:blipFill>
        <p:spPr>
          <a:xfrm>
            <a:off x="729563" y="573592"/>
            <a:ext cx="927786" cy="927786"/>
          </a:xfrm>
          <a:prstGeom prst="rect">
            <a:avLst/>
          </a:prstGeom>
          <a:noFill/>
          <a:ln>
            <a:noFill/>
          </a:ln>
        </p:spPr>
      </p:pic>
      <p:sp>
        <p:nvSpPr>
          <p:cNvPr id="19" name="Google Shape;19;p2"/>
          <p:cNvSpPr/>
          <p:nvPr/>
        </p:nvSpPr>
        <p:spPr>
          <a:xfrm>
            <a:off x="729563" y="1919271"/>
            <a:ext cx="81900" cy="21156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20" name="Google Shape;20;p2"/>
          <p:cNvSpPr/>
          <p:nvPr/>
        </p:nvSpPr>
        <p:spPr>
          <a:xfrm>
            <a:off x="7741267" y="171773"/>
            <a:ext cx="496500" cy="521100"/>
          </a:xfrm>
          <a:prstGeom prst="rect">
            <a:avLst/>
          </a:prstGeom>
          <a:solidFill>
            <a:schemeClr val="lt1">
              <a:alpha val="471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1" name="Google Shape;21;p2"/>
          <p:cNvSpPr/>
          <p:nvPr/>
        </p:nvSpPr>
        <p:spPr>
          <a:xfrm>
            <a:off x="8226878" y="-21035"/>
            <a:ext cx="917100" cy="962700"/>
          </a:xfrm>
          <a:prstGeom prst="rect">
            <a:avLst/>
          </a:prstGeom>
          <a:solidFill>
            <a:schemeClr val="dk1">
              <a:alpha val="471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2" name="Google Shape;22;p2"/>
          <p:cNvSpPr/>
          <p:nvPr/>
        </p:nvSpPr>
        <p:spPr>
          <a:xfrm>
            <a:off x="7929362" y="483115"/>
            <a:ext cx="715800" cy="751200"/>
          </a:xfrm>
          <a:prstGeom prst="rect">
            <a:avLst/>
          </a:prstGeom>
          <a:solidFill>
            <a:schemeClr val="dk1">
              <a:alpha val="471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3" name="Google Shape;23;p2"/>
          <p:cNvSpPr/>
          <p:nvPr/>
        </p:nvSpPr>
        <p:spPr>
          <a:xfrm>
            <a:off x="8349343" y="3876850"/>
            <a:ext cx="794700" cy="834000"/>
          </a:xfrm>
          <a:prstGeom prst="rect">
            <a:avLst/>
          </a:prstGeom>
          <a:solidFill>
            <a:schemeClr val="dk1">
              <a:alpha val="471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4" name="Google Shape;24;p2"/>
          <p:cNvSpPr/>
          <p:nvPr/>
        </p:nvSpPr>
        <p:spPr>
          <a:xfrm>
            <a:off x="8575419" y="3485148"/>
            <a:ext cx="430200" cy="451500"/>
          </a:xfrm>
          <a:prstGeom prst="rect">
            <a:avLst/>
          </a:prstGeom>
          <a:solidFill>
            <a:schemeClr val="lt1">
              <a:alpha val="471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5" name="Google Shape;25;p2"/>
          <p:cNvSpPr/>
          <p:nvPr/>
        </p:nvSpPr>
        <p:spPr>
          <a:xfrm>
            <a:off x="8123000" y="4248515"/>
            <a:ext cx="744900" cy="781800"/>
          </a:xfrm>
          <a:prstGeom prst="rect">
            <a:avLst/>
          </a:prstGeom>
          <a:solidFill>
            <a:schemeClr val="lt1">
              <a:alpha val="471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6" name="Google Shape;26;p2"/>
          <p:cNvSpPr/>
          <p:nvPr/>
        </p:nvSpPr>
        <p:spPr>
          <a:xfrm>
            <a:off x="7537051" y="2961162"/>
            <a:ext cx="446400" cy="468600"/>
          </a:xfrm>
          <a:prstGeom prst="rect">
            <a:avLst/>
          </a:prstGeom>
          <a:solidFill>
            <a:schemeClr val="dk1">
              <a:alpha val="471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7" name="Google Shape;27;p2"/>
          <p:cNvSpPr/>
          <p:nvPr/>
        </p:nvSpPr>
        <p:spPr>
          <a:xfrm>
            <a:off x="7845147" y="2815926"/>
            <a:ext cx="276900" cy="290400"/>
          </a:xfrm>
          <a:prstGeom prst="rect">
            <a:avLst/>
          </a:prstGeom>
          <a:solidFill>
            <a:schemeClr val="dk1">
              <a:alpha val="471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8" name="Google Shape;28;p2"/>
          <p:cNvSpPr/>
          <p:nvPr/>
        </p:nvSpPr>
        <p:spPr>
          <a:xfrm>
            <a:off x="8469911" y="1885553"/>
            <a:ext cx="276900" cy="290400"/>
          </a:xfrm>
          <a:prstGeom prst="rect">
            <a:avLst/>
          </a:prstGeom>
          <a:solidFill>
            <a:schemeClr val="lt1">
              <a:alpha val="471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9" name="Google Shape;29;p2"/>
          <p:cNvSpPr/>
          <p:nvPr/>
        </p:nvSpPr>
        <p:spPr>
          <a:xfrm>
            <a:off x="281354" y="4476791"/>
            <a:ext cx="276900" cy="290400"/>
          </a:xfrm>
          <a:prstGeom prst="rect">
            <a:avLst/>
          </a:prstGeom>
          <a:solidFill>
            <a:schemeClr val="dk1">
              <a:alpha val="471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0" name="Google Shape;30;p2"/>
          <p:cNvSpPr/>
          <p:nvPr/>
        </p:nvSpPr>
        <p:spPr>
          <a:xfrm>
            <a:off x="-136279" y="4549867"/>
            <a:ext cx="496500" cy="521100"/>
          </a:xfrm>
          <a:prstGeom prst="rect">
            <a:avLst/>
          </a:prstGeom>
          <a:solidFill>
            <a:schemeClr val="lt1">
              <a:alpha val="471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1" name="Google Shape;31;p2"/>
          <p:cNvSpPr/>
          <p:nvPr/>
        </p:nvSpPr>
        <p:spPr>
          <a:xfrm>
            <a:off x="7925174" y="4570648"/>
            <a:ext cx="276900" cy="290400"/>
          </a:xfrm>
          <a:prstGeom prst="rect">
            <a:avLst/>
          </a:prstGeom>
          <a:solidFill>
            <a:schemeClr val="dk1">
              <a:alpha val="471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Объект с подписью" type="objTx">
  <p:cSld name="OBJECT_WITH_CAPTION_TEXT">
    <p:spTree>
      <p:nvGrpSpPr>
        <p:cNvPr id="1" name="Shape 86"/>
        <p:cNvGrpSpPr/>
        <p:nvPr/>
      </p:nvGrpSpPr>
      <p:grpSpPr>
        <a:xfrm>
          <a:off x="0" y="0"/>
          <a:ext cx="0" cy="0"/>
          <a:chOff x="0" y="0"/>
          <a:chExt cx="0" cy="0"/>
        </a:xfrm>
      </p:grpSpPr>
      <p:sp>
        <p:nvSpPr>
          <p:cNvPr id="87" name="Google Shape;87;p12"/>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chemeClr val="dk1"/>
              </a:buClr>
              <a:buSzPts val="2400"/>
              <a:buFont typeface="Arial"/>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88" name="Google Shape;88;p12"/>
          <p:cNvSpPr txBox="1">
            <a:spLocks noGrp="1"/>
          </p:cNvSpPr>
          <p:nvPr>
            <p:ph type="body" idx="1"/>
          </p:nvPr>
        </p:nvSpPr>
        <p:spPr>
          <a:xfrm>
            <a:off x="3887391" y="740569"/>
            <a:ext cx="4629300" cy="3655200"/>
          </a:xfrm>
          <a:prstGeom prst="rect">
            <a:avLst/>
          </a:prstGeom>
          <a:noFill/>
          <a:ln>
            <a:noFill/>
          </a:ln>
        </p:spPr>
        <p:txBody>
          <a:bodyPr spcFirstLastPara="1" wrap="square" lIns="68575" tIns="34275" rIns="68575" bIns="34275" anchor="t" anchorCtr="0">
            <a:normAutofit/>
          </a:bodyPr>
          <a:lstStyle>
            <a:lvl1pPr marL="457200" lvl="0" indent="-381000" algn="l" rtl="0">
              <a:lnSpc>
                <a:spcPct val="90000"/>
              </a:lnSpc>
              <a:spcBef>
                <a:spcPts val="800"/>
              </a:spcBef>
              <a:spcAft>
                <a:spcPts val="0"/>
              </a:spcAft>
              <a:buClr>
                <a:schemeClr val="dk1"/>
              </a:buClr>
              <a:buSzPts val="2400"/>
              <a:buChar char="•"/>
              <a:defRPr sz="2400"/>
            </a:lvl1pPr>
            <a:lvl2pPr marL="914400" lvl="1" indent="-361950" algn="l" rtl="0">
              <a:lnSpc>
                <a:spcPct val="90000"/>
              </a:lnSpc>
              <a:spcBef>
                <a:spcPts val="400"/>
              </a:spcBef>
              <a:spcAft>
                <a:spcPts val="0"/>
              </a:spcAft>
              <a:buClr>
                <a:schemeClr val="dk1"/>
              </a:buClr>
              <a:buSzPts val="2100"/>
              <a:buChar char="•"/>
              <a:defRPr sz="2100"/>
            </a:lvl2pPr>
            <a:lvl3pPr marL="1371600" lvl="2" indent="-342900" algn="l" rtl="0">
              <a:lnSpc>
                <a:spcPct val="90000"/>
              </a:lnSpc>
              <a:spcBef>
                <a:spcPts val="400"/>
              </a:spcBef>
              <a:spcAft>
                <a:spcPts val="0"/>
              </a:spcAft>
              <a:buClr>
                <a:schemeClr val="dk1"/>
              </a:buClr>
              <a:buSzPts val="1800"/>
              <a:buChar char="•"/>
              <a:defRPr sz="1800"/>
            </a:lvl3pPr>
            <a:lvl4pPr marL="1828800" lvl="3" indent="-323850" algn="l" rtl="0">
              <a:lnSpc>
                <a:spcPct val="90000"/>
              </a:lnSpc>
              <a:spcBef>
                <a:spcPts val="400"/>
              </a:spcBef>
              <a:spcAft>
                <a:spcPts val="0"/>
              </a:spcAft>
              <a:buClr>
                <a:schemeClr val="dk1"/>
              </a:buClr>
              <a:buSzPts val="1500"/>
              <a:buChar char="•"/>
              <a:defRPr sz="1500"/>
            </a:lvl4pPr>
            <a:lvl5pPr marL="2286000" lvl="4" indent="-323850" algn="l" rtl="0">
              <a:lnSpc>
                <a:spcPct val="90000"/>
              </a:lnSpc>
              <a:spcBef>
                <a:spcPts val="400"/>
              </a:spcBef>
              <a:spcAft>
                <a:spcPts val="0"/>
              </a:spcAft>
              <a:buClr>
                <a:schemeClr val="dk1"/>
              </a:buClr>
              <a:buSzPts val="1500"/>
              <a:buChar char="•"/>
              <a:defRPr sz="1500"/>
            </a:lvl5pPr>
            <a:lvl6pPr marL="2743200" lvl="5" indent="-323850" algn="l" rtl="0">
              <a:lnSpc>
                <a:spcPct val="90000"/>
              </a:lnSpc>
              <a:spcBef>
                <a:spcPts val="400"/>
              </a:spcBef>
              <a:spcAft>
                <a:spcPts val="0"/>
              </a:spcAft>
              <a:buClr>
                <a:schemeClr val="dk1"/>
              </a:buClr>
              <a:buSzPts val="1500"/>
              <a:buChar char="•"/>
              <a:defRPr sz="1500"/>
            </a:lvl6pPr>
            <a:lvl7pPr marL="3200400" lvl="6" indent="-323850" algn="l" rtl="0">
              <a:lnSpc>
                <a:spcPct val="90000"/>
              </a:lnSpc>
              <a:spcBef>
                <a:spcPts val="400"/>
              </a:spcBef>
              <a:spcAft>
                <a:spcPts val="0"/>
              </a:spcAft>
              <a:buClr>
                <a:schemeClr val="dk1"/>
              </a:buClr>
              <a:buSzPts val="1500"/>
              <a:buChar char="•"/>
              <a:defRPr sz="1500"/>
            </a:lvl7pPr>
            <a:lvl8pPr marL="3657600" lvl="7" indent="-323850" algn="l" rtl="0">
              <a:lnSpc>
                <a:spcPct val="90000"/>
              </a:lnSpc>
              <a:spcBef>
                <a:spcPts val="400"/>
              </a:spcBef>
              <a:spcAft>
                <a:spcPts val="0"/>
              </a:spcAft>
              <a:buClr>
                <a:schemeClr val="dk1"/>
              </a:buClr>
              <a:buSzPts val="1500"/>
              <a:buChar char="•"/>
              <a:defRPr sz="1500"/>
            </a:lvl8pPr>
            <a:lvl9pPr marL="4114800" lvl="8" indent="-323850" algn="l" rtl="0">
              <a:lnSpc>
                <a:spcPct val="90000"/>
              </a:lnSpc>
              <a:spcBef>
                <a:spcPts val="400"/>
              </a:spcBef>
              <a:spcAft>
                <a:spcPts val="0"/>
              </a:spcAft>
              <a:buClr>
                <a:schemeClr val="dk1"/>
              </a:buClr>
              <a:buSzPts val="1500"/>
              <a:buChar char="•"/>
              <a:defRPr sz="1500"/>
            </a:lvl9pPr>
          </a:lstStyle>
          <a:p>
            <a:endParaRPr/>
          </a:p>
        </p:txBody>
      </p:sp>
      <p:sp>
        <p:nvSpPr>
          <p:cNvPr id="89" name="Google Shape;89;p12"/>
          <p:cNvSpPr txBox="1">
            <a:spLocks noGrp="1"/>
          </p:cNvSpPr>
          <p:nvPr>
            <p:ph type="body" idx="2"/>
          </p:nvPr>
        </p:nvSpPr>
        <p:spPr>
          <a:xfrm>
            <a:off x="629841" y="1543050"/>
            <a:ext cx="2949000" cy="28587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Clr>
                <a:schemeClr val="dk1"/>
              </a:buClr>
              <a:buSzPts val="1200"/>
              <a:buNone/>
              <a:defRPr sz="1200"/>
            </a:lvl1pPr>
            <a:lvl2pPr marL="914400" lvl="1" indent="-228600" algn="l" rtl="0">
              <a:lnSpc>
                <a:spcPct val="90000"/>
              </a:lnSpc>
              <a:spcBef>
                <a:spcPts val="400"/>
              </a:spcBef>
              <a:spcAft>
                <a:spcPts val="0"/>
              </a:spcAft>
              <a:buClr>
                <a:schemeClr val="dk1"/>
              </a:buClr>
              <a:buSzPts val="1100"/>
              <a:buNone/>
              <a:defRPr sz="1100"/>
            </a:lvl2pPr>
            <a:lvl3pPr marL="1371600" lvl="2" indent="-228600" algn="l" rtl="0">
              <a:lnSpc>
                <a:spcPct val="90000"/>
              </a:lnSpc>
              <a:spcBef>
                <a:spcPts val="400"/>
              </a:spcBef>
              <a:spcAft>
                <a:spcPts val="0"/>
              </a:spcAft>
              <a:buClr>
                <a:schemeClr val="dk1"/>
              </a:buClr>
              <a:buSzPts val="900"/>
              <a:buNone/>
              <a:defRPr sz="900"/>
            </a:lvl3pPr>
            <a:lvl4pPr marL="1828800" lvl="3" indent="-228600" algn="l" rtl="0">
              <a:lnSpc>
                <a:spcPct val="90000"/>
              </a:lnSpc>
              <a:spcBef>
                <a:spcPts val="400"/>
              </a:spcBef>
              <a:spcAft>
                <a:spcPts val="0"/>
              </a:spcAft>
              <a:buClr>
                <a:schemeClr val="dk1"/>
              </a:buClr>
              <a:buSzPts val="800"/>
              <a:buNone/>
              <a:defRPr sz="800"/>
            </a:lvl4pPr>
            <a:lvl5pPr marL="2286000" lvl="4" indent="-228600" algn="l" rtl="0">
              <a:lnSpc>
                <a:spcPct val="90000"/>
              </a:lnSpc>
              <a:spcBef>
                <a:spcPts val="400"/>
              </a:spcBef>
              <a:spcAft>
                <a:spcPts val="0"/>
              </a:spcAft>
              <a:buClr>
                <a:schemeClr val="dk1"/>
              </a:buClr>
              <a:buSzPts val="800"/>
              <a:buNone/>
              <a:defRPr sz="800"/>
            </a:lvl5pPr>
            <a:lvl6pPr marL="2743200" lvl="5" indent="-228600" algn="l" rtl="0">
              <a:lnSpc>
                <a:spcPct val="90000"/>
              </a:lnSpc>
              <a:spcBef>
                <a:spcPts val="400"/>
              </a:spcBef>
              <a:spcAft>
                <a:spcPts val="0"/>
              </a:spcAft>
              <a:buClr>
                <a:schemeClr val="dk1"/>
              </a:buClr>
              <a:buSzPts val="800"/>
              <a:buNone/>
              <a:defRPr sz="800"/>
            </a:lvl6pPr>
            <a:lvl7pPr marL="3200400" lvl="6" indent="-228600" algn="l" rtl="0">
              <a:lnSpc>
                <a:spcPct val="90000"/>
              </a:lnSpc>
              <a:spcBef>
                <a:spcPts val="400"/>
              </a:spcBef>
              <a:spcAft>
                <a:spcPts val="0"/>
              </a:spcAft>
              <a:buClr>
                <a:schemeClr val="dk1"/>
              </a:buClr>
              <a:buSzPts val="800"/>
              <a:buNone/>
              <a:defRPr sz="800"/>
            </a:lvl7pPr>
            <a:lvl8pPr marL="3657600" lvl="7" indent="-228600" algn="l" rtl="0">
              <a:lnSpc>
                <a:spcPct val="90000"/>
              </a:lnSpc>
              <a:spcBef>
                <a:spcPts val="400"/>
              </a:spcBef>
              <a:spcAft>
                <a:spcPts val="0"/>
              </a:spcAft>
              <a:buClr>
                <a:schemeClr val="dk1"/>
              </a:buClr>
              <a:buSzPts val="800"/>
              <a:buNone/>
              <a:defRPr sz="800"/>
            </a:lvl8pPr>
            <a:lvl9pPr marL="4114800" lvl="8" indent="-228600" algn="l" rtl="0">
              <a:lnSpc>
                <a:spcPct val="90000"/>
              </a:lnSpc>
              <a:spcBef>
                <a:spcPts val="400"/>
              </a:spcBef>
              <a:spcAft>
                <a:spcPts val="0"/>
              </a:spcAft>
              <a:buClr>
                <a:schemeClr val="dk1"/>
              </a:buClr>
              <a:buSzPts val="800"/>
              <a:buNone/>
              <a:defRPr sz="800"/>
            </a:lvl9pPr>
          </a:lstStyle>
          <a:p>
            <a:endParaRPr/>
          </a:p>
        </p:txBody>
      </p:sp>
      <p:sp>
        <p:nvSpPr>
          <p:cNvPr id="90" name="Google Shape;90;p1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1" name="Google Shape;91;p1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2" name="Google Shape;92;p1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Рисунок с подписью" type="picTx">
  <p:cSld name="PICTURE_WITH_CAPTION_TEXT">
    <p:spTree>
      <p:nvGrpSpPr>
        <p:cNvPr id="1" name="Shape 93"/>
        <p:cNvGrpSpPr/>
        <p:nvPr/>
      </p:nvGrpSpPr>
      <p:grpSpPr>
        <a:xfrm>
          <a:off x="0" y="0"/>
          <a:ext cx="0" cy="0"/>
          <a:chOff x="0" y="0"/>
          <a:chExt cx="0" cy="0"/>
        </a:xfrm>
      </p:grpSpPr>
      <p:sp>
        <p:nvSpPr>
          <p:cNvPr id="94" name="Google Shape;94;p13"/>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chemeClr val="dk1"/>
              </a:buClr>
              <a:buSzPts val="2400"/>
              <a:buFont typeface="Arial"/>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95" name="Google Shape;95;p13"/>
          <p:cNvSpPr>
            <a:spLocks noGrp="1"/>
          </p:cNvSpPr>
          <p:nvPr>
            <p:ph type="pic" idx="2"/>
          </p:nvPr>
        </p:nvSpPr>
        <p:spPr>
          <a:xfrm>
            <a:off x="3887391" y="740569"/>
            <a:ext cx="4629300" cy="3655200"/>
          </a:xfrm>
          <a:prstGeom prst="rect">
            <a:avLst/>
          </a:prstGeom>
          <a:noFill/>
          <a:ln>
            <a:noFill/>
          </a:ln>
        </p:spPr>
      </p:sp>
      <p:sp>
        <p:nvSpPr>
          <p:cNvPr id="96" name="Google Shape;96;p13"/>
          <p:cNvSpPr txBox="1">
            <a:spLocks noGrp="1"/>
          </p:cNvSpPr>
          <p:nvPr>
            <p:ph type="body" idx="1"/>
          </p:nvPr>
        </p:nvSpPr>
        <p:spPr>
          <a:xfrm>
            <a:off x="629841" y="1543050"/>
            <a:ext cx="2949000" cy="28587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Clr>
                <a:schemeClr val="dk1"/>
              </a:buClr>
              <a:buSzPts val="1200"/>
              <a:buNone/>
              <a:defRPr sz="1200"/>
            </a:lvl1pPr>
            <a:lvl2pPr marL="914400" lvl="1" indent="-228600" algn="l" rtl="0">
              <a:lnSpc>
                <a:spcPct val="90000"/>
              </a:lnSpc>
              <a:spcBef>
                <a:spcPts val="400"/>
              </a:spcBef>
              <a:spcAft>
                <a:spcPts val="0"/>
              </a:spcAft>
              <a:buClr>
                <a:schemeClr val="dk1"/>
              </a:buClr>
              <a:buSzPts val="1100"/>
              <a:buNone/>
              <a:defRPr sz="1100"/>
            </a:lvl2pPr>
            <a:lvl3pPr marL="1371600" lvl="2" indent="-228600" algn="l" rtl="0">
              <a:lnSpc>
                <a:spcPct val="90000"/>
              </a:lnSpc>
              <a:spcBef>
                <a:spcPts val="400"/>
              </a:spcBef>
              <a:spcAft>
                <a:spcPts val="0"/>
              </a:spcAft>
              <a:buClr>
                <a:schemeClr val="dk1"/>
              </a:buClr>
              <a:buSzPts val="900"/>
              <a:buNone/>
              <a:defRPr sz="900"/>
            </a:lvl3pPr>
            <a:lvl4pPr marL="1828800" lvl="3" indent="-228600" algn="l" rtl="0">
              <a:lnSpc>
                <a:spcPct val="90000"/>
              </a:lnSpc>
              <a:spcBef>
                <a:spcPts val="400"/>
              </a:spcBef>
              <a:spcAft>
                <a:spcPts val="0"/>
              </a:spcAft>
              <a:buClr>
                <a:schemeClr val="dk1"/>
              </a:buClr>
              <a:buSzPts val="800"/>
              <a:buNone/>
              <a:defRPr sz="800"/>
            </a:lvl4pPr>
            <a:lvl5pPr marL="2286000" lvl="4" indent="-228600" algn="l" rtl="0">
              <a:lnSpc>
                <a:spcPct val="90000"/>
              </a:lnSpc>
              <a:spcBef>
                <a:spcPts val="400"/>
              </a:spcBef>
              <a:spcAft>
                <a:spcPts val="0"/>
              </a:spcAft>
              <a:buClr>
                <a:schemeClr val="dk1"/>
              </a:buClr>
              <a:buSzPts val="800"/>
              <a:buNone/>
              <a:defRPr sz="800"/>
            </a:lvl5pPr>
            <a:lvl6pPr marL="2743200" lvl="5" indent="-228600" algn="l" rtl="0">
              <a:lnSpc>
                <a:spcPct val="90000"/>
              </a:lnSpc>
              <a:spcBef>
                <a:spcPts val="400"/>
              </a:spcBef>
              <a:spcAft>
                <a:spcPts val="0"/>
              </a:spcAft>
              <a:buClr>
                <a:schemeClr val="dk1"/>
              </a:buClr>
              <a:buSzPts val="800"/>
              <a:buNone/>
              <a:defRPr sz="800"/>
            </a:lvl6pPr>
            <a:lvl7pPr marL="3200400" lvl="6" indent="-228600" algn="l" rtl="0">
              <a:lnSpc>
                <a:spcPct val="90000"/>
              </a:lnSpc>
              <a:spcBef>
                <a:spcPts val="400"/>
              </a:spcBef>
              <a:spcAft>
                <a:spcPts val="0"/>
              </a:spcAft>
              <a:buClr>
                <a:schemeClr val="dk1"/>
              </a:buClr>
              <a:buSzPts val="800"/>
              <a:buNone/>
              <a:defRPr sz="800"/>
            </a:lvl7pPr>
            <a:lvl8pPr marL="3657600" lvl="7" indent="-228600" algn="l" rtl="0">
              <a:lnSpc>
                <a:spcPct val="90000"/>
              </a:lnSpc>
              <a:spcBef>
                <a:spcPts val="400"/>
              </a:spcBef>
              <a:spcAft>
                <a:spcPts val="0"/>
              </a:spcAft>
              <a:buClr>
                <a:schemeClr val="dk1"/>
              </a:buClr>
              <a:buSzPts val="800"/>
              <a:buNone/>
              <a:defRPr sz="800"/>
            </a:lvl8pPr>
            <a:lvl9pPr marL="4114800" lvl="8" indent="-228600" algn="l" rtl="0">
              <a:lnSpc>
                <a:spcPct val="90000"/>
              </a:lnSpc>
              <a:spcBef>
                <a:spcPts val="400"/>
              </a:spcBef>
              <a:spcAft>
                <a:spcPts val="0"/>
              </a:spcAft>
              <a:buClr>
                <a:schemeClr val="dk1"/>
              </a:buClr>
              <a:buSzPts val="800"/>
              <a:buNone/>
              <a:defRPr sz="800"/>
            </a:lvl9pPr>
          </a:lstStyle>
          <a:p>
            <a:endParaRPr/>
          </a:p>
        </p:txBody>
      </p:sp>
      <p:sp>
        <p:nvSpPr>
          <p:cNvPr id="97" name="Google Shape;97;p1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8" name="Google Shape;98;p1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9" name="Google Shape;99;p1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Заголовок и вертикальный текст" type="vertTx">
  <p:cSld name="VERTICAL_TEXT">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02" name="Google Shape;102;p14"/>
          <p:cNvSpPr txBox="1">
            <a:spLocks noGrp="1"/>
          </p:cNvSpPr>
          <p:nvPr>
            <p:ph type="body" idx="1"/>
          </p:nvPr>
        </p:nvSpPr>
        <p:spPr>
          <a:xfrm rot="5400000">
            <a:off x="2940300" y="-942431"/>
            <a:ext cx="3263400" cy="78867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03" name="Google Shape;103;p1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4" name="Google Shape;104;p1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5" name="Google Shape;105;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Вертикальный заголовок и текст" type="vertTitleAndTx">
  <p:cSld name="VERTICAL_TITLE_AND_VERTICAL_TEXT">
    <p:spTree>
      <p:nvGrpSpPr>
        <p:cNvPr id="1" name="Shape 106"/>
        <p:cNvGrpSpPr/>
        <p:nvPr/>
      </p:nvGrpSpPr>
      <p:grpSpPr>
        <a:xfrm>
          <a:off x="0" y="0"/>
          <a:ext cx="0" cy="0"/>
          <a:chOff x="0" y="0"/>
          <a:chExt cx="0" cy="0"/>
        </a:xfrm>
      </p:grpSpPr>
      <p:sp>
        <p:nvSpPr>
          <p:cNvPr id="107" name="Google Shape;107;p15"/>
          <p:cNvSpPr txBox="1">
            <a:spLocks noGrp="1"/>
          </p:cNvSpPr>
          <p:nvPr>
            <p:ph type="title"/>
          </p:nvPr>
        </p:nvSpPr>
        <p:spPr>
          <a:xfrm rot="5400000">
            <a:off x="5350050" y="1467544"/>
            <a:ext cx="4359000" cy="19716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08" name="Google Shape;108;p15"/>
          <p:cNvSpPr txBox="1">
            <a:spLocks noGrp="1"/>
          </p:cNvSpPr>
          <p:nvPr>
            <p:ph type="body" idx="1"/>
          </p:nvPr>
        </p:nvSpPr>
        <p:spPr>
          <a:xfrm rot="5400000">
            <a:off x="1349475" y="-447056"/>
            <a:ext cx="4359000" cy="58008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09" name="Google Shape;109;p1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0" name="Google Shape;110;p1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1" name="Google Shape;111;p1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_Пустой слайд">
  <p:cSld name="1_Пустой слайд">
    <p:spTree>
      <p:nvGrpSpPr>
        <p:cNvPr id="1" name="Shape 112"/>
        <p:cNvGrpSpPr/>
        <p:nvPr/>
      </p:nvGrpSpPr>
      <p:grpSpPr>
        <a:xfrm>
          <a:off x="0" y="0"/>
          <a:ext cx="0" cy="0"/>
          <a:chOff x="0" y="0"/>
          <a:chExt cx="0" cy="0"/>
        </a:xfrm>
      </p:grpSpPr>
      <p:sp>
        <p:nvSpPr>
          <p:cNvPr id="113" name="Google Shape;113;p16"/>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solidFill>
                  <a:schemeClr val="accent1"/>
                </a:solidFill>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4" name="Google Shape;114;p16"/>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solidFill>
                  <a:schemeClr val="accent1"/>
                </a:solidFill>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5" name="Google Shape;115;p1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sz="900" b="0" i="0" u="none" strike="noStrike" cap="none">
                <a:solidFill>
                  <a:schemeClr val="accent1"/>
                </a:solidFill>
                <a:latin typeface="Arial"/>
                <a:ea typeface="Arial"/>
                <a:cs typeface="Arial"/>
                <a:sym typeface="Arial"/>
              </a:defRPr>
            </a:lvl1pPr>
            <a:lvl2pPr marL="0" lvl="1" indent="0" algn="r" rtl="0">
              <a:spcBef>
                <a:spcPts val="0"/>
              </a:spcBef>
              <a:buNone/>
              <a:defRPr sz="900" b="0" i="0" u="none" strike="noStrike" cap="none">
                <a:solidFill>
                  <a:schemeClr val="accent1"/>
                </a:solidFill>
                <a:latin typeface="Arial"/>
                <a:ea typeface="Arial"/>
                <a:cs typeface="Arial"/>
                <a:sym typeface="Arial"/>
              </a:defRPr>
            </a:lvl2pPr>
            <a:lvl3pPr marL="0" lvl="2" indent="0" algn="r" rtl="0">
              <a:spcBef>
                <a:spcPts val="0"/>
              </a:spcBef>
              <a:buNone/>
              <a:defRPr sz="900" b="0" i="0" u="none" strike="noStrike" cap="none">
                <a:solidFill>
                  <a:schemeClr val="accent1"/>
                </a:solidFill>
                <a:latin typeface="Arial"/>
                <a:ea typeface="Arial"/>
                <a:cs typeface="Arial"/>
                <a:sym typeface="Arial"/>
              </a:defRPr>
            </a:lvl3pPr>
            <a:lvl4pPr marL="0" lvl="3" indent="0" algn="r" rtl="0">
              <a:spcBef>
                <a:spcPts val="0"/>
              </a:spcBef>
              <a:buNone/>
              <a:defRPr sz="900" b="0" i="0" u="none" strike="noStrike" cap="none">
                <a:solidFill>
                  <a:schemeClr val="accent1"/>
                </a:solidFill>
                <a:latin typeface="Arial"/>
                <a:ea typeface="Arial"/>
                <a:cs typeface="Arial"/>
                <a:sym typeface="Arial"/>
              </a:defRPr>
            </a:lvl4pPr>
            <a:lvl5pPr marL="0" lvl="4" indent="0" algn="r" rtl="0">
              <a:spcBef>
                <a:spcPts val="0"/>
              </a:spcBef>
              <a:buNone/>
              <a:defRPr sz="900" b="0" i="0" u="none" strike="noStrike" cap="none">
                <a:solidFill>
                  <a:schemeClr val="accent1"/>
                </a:solidFill>
                <a:latin typeface="Arial"/>
                <a:ea typeface="Arial"/>
                <a:cs typeface="Arial"/>
                <a:sym typeface="Arial"/>
              </a:defRPr>
            </a:lvl5pPr>
            <a:lvl6pPr marL="0" lvl="5" indent="0" algn="r" rtl="0">
              <a:spcBef>
                <a:spcPts val="0"/>
              </a:spcBef>
              <a:buNone/>
              <a:defRPr sz="900" b="0" i="0" u="none" strike="noStrike" cap="none">
                <a:solidFill>
                  <a:schemeClr val="accent1"/>
                </a:solidFill>
                <a:latin typeface="Arial"/>
                <a:ea typeface="Arial"/>
                <a:cs typeface="Arial"/>
                <a:sym typeface="Arial"/>
              </a:defRPr>
            </a:lvl6pPr>
            <a:lvl7pPr marL="0" lvl="6" indent="0" algn="r" rtl="0">
              <a:spcBef>
                <a:spcPts val="0"/>
              </a:spcBef>
              <a:buNone/>
              <a:defRPr sz="900" b="0" i="0" u="none" strike="noStrike" cap="none">
                <a:solidFill>
                  <a:schemeClr val="accent1"/>
                </a:solidFill>
                <a:latin typeface="Arial"/>
                <a:ea typeface="Arial"/>
                <a:cs typeface="Arial"/>
                <a:sym typeface="Arial"/>
              </a:defRPr>
            </a:lvl7pPr>
            <a:lvl8pPr marL="0" lvl="7" indent="0" algn="r" rtl="0">
              <a:spcBef>
                <a:spcPts val="0"/>
              </a:spcBef>
              <a:buNone/>
              <a:defRPr sz="900" b="0" i="0" u="none" strike="noStrike" cap="none">
                <a:solidFill>
                  <a:schemeClr val="accent1"/>
                </a:solidFill>
                <a:latin typeface="Arial"/>
                <a:ea typeface="Arial"/>
                <a:cs typeface="Arial"/>
                <a:sym typeface="Arial"/>
              </a:defRPr>
            </a:lvl8pPr>
            <a:lvl9pPr marL="0" lvl="8" indent="0" algn="r" rtl="0">
              <a:spcBef>
                <a:spcPts val="0"/>
              </a:spcBef>
              <a:buNone/>
              <a:defRPr sz="900" b="0" i="0" u="none" strike="noStrike" cap="none">
                <a:solidFill>
                  <a:schemeClr val="accen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ru"/>
              <a:t>‹#›</a:t>
            </a:fld>
            <a:endParaRPr/>
          </a:p>
        </p:txBody>
      </p:sp>
      <p:sp>
        <p:nvSpPr>
          <p:cNvPr id="116" name="Google Shape;116;p16"/>
          <p:cNvSpPr>
            <a:spLocks noGrp="1"/>
          </p:cNvSpPr>
          <p:nvPr>
            <p:ph type="pic" idx="2"/>
          </p:nvPr>
        </p:nvSpPr>
        <p:spPr>
          <a:xfrm>
            <a:off x="0" y="741363"/>
            <a:ext cx="6458100" cy="2560800"/>
          </a:xfrm>
          <a:prstGeom prst="rect">
            <a:avLst/>
          </a:prstGeom>
          <a:noFill/>
          <a:ln>
            <a:noFill/>
          </a:ln>
        </p:spPr>
      </p:sp>
      <p:sp>
        <p:nvSpPr>
          <p:cNvPr id="117" name="Google Shape;117;p16"/>
          <p:cNvSpPr txBox="1">
            <a:spLocks noGrp="1"/>
          </p:cNvSpPr>
          <p:nvPr>
            <p:ph type="title"/>
          </p:nvPr>
        </p:nvSpPr>
        <p:spPr>
          <a:xfrm>
            <a:off x="5777349" y="1185664"/>
            <a:ext cx="2738100" cy="1538700"/>
          </a:xfrm>
          <a:prstGeom prst="rect">
            <a:avLst/>
          </a:prstGeom>
          <a:noFill/>
          <a:ln>
            <a:noFill/>
          </a:ln>
        </p:spPr>
        <p:txBody>
          <a:bodyPr spcFirstLastPara="1" wrap="square" lIns="68575" tIns="34275" rIns="68575" bIns="34275" anchor="b" anchorCtr="0">
            <a:noAutofit/>
          </a:bodyPr>
          <a:lstStyle>
            <a:lvl1pPr lvl="0" algn="l" rtl="0">
              <a:lnSpc>
                <a:spcPct val="90000"/>
              </a:lnSpc>
              <a:spcBef>
                <a:spcPts val="0"/>
              </a:spcBef>
              <a:spcAft>
                <a:spcPts val="0"/>
              </a:spcAft>
              <a:buClr>
                <a:schemeClr val="accent1"/>
              </a:buClr>
              <a:buSzPts val="4100"/>
              <a:buFont typeface="Arial"/>
              <a:buNone/>
              <a:defRPr sz="4100">
                <a:solidFill>
                  <a:schemeClr val="accen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18" name="Google Shape;118;p16"/>
          <p:cNvSpPr txBox="1">
            <a:spLocks noGrp="1"/>
          </p:cNvSpPr>
          <p:nvPr>
            <p:ph type="body" idx="1"/>
          </p:nvPr>
        </p:nvSpPr>
        <p:spPr>
          <a:xfrm>
            <a:off x="628650" y="3635971"/>
            <a:ext cx="2057400" cy="5538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Clr>
                <a:schemeClr val="dk1"/>
              </a:buClr>
              <a:buSzPts val="1400"/>
              <a:buNone/>
              <a:defRPr sz="1400">
                <a:solidFill>
                  <a:schemeClr val="dk1"/>
                </a:solidFill>
              </a:defRPr>
            </a:lvl1pPr>
            <a:lvl2pPr marL="914400" lvl="1" indent="-228600" algn="l" rtl="0">
              <a:lnSpc>
                <a:spcPct val="90000"/>
              </a:lnSpc>
              <a:spcBef>
                <a:spcPts val="400"/>
              </a:spcBef>
              <a:spcAft>
                <a:spcPts val="0"/>
              </a:spcAft>
              <a:buClr>
                <a:srgbClr val="888888"/>
              </a:buClr>
              <a:buSzPts val="1500"/>
              <a:buNone/>
              <a:defRPr sz="1500">
                <a:solidFill>
                  <a:srgbClr val="888888"/>
                </a:solidFill>
              </a:defRPr>
            </a:lvl2pPr>
            <a:lvl3pPr marL="1371600" lvl="2" indent="-228600" algn="l" rtl="0">
              <a:lnSpc>
                <a:spcPct val="90000"/>
              </a:lnSpc>
              <a:spcBef>
                <a:spcPts val="400"/>
              </a:spcBef>
              <a:spcAft>
                <a:spcPts val="0"/>
              </a:spcAft>
              <a:buClr>
                <a:srgbClr val="888888"/>
              </a:buClr>
              <a:buSzPts val="1400"/>
              <a:buNone/>
              <a:defRPr sz="1400">
                <a:solidFill>
                  <a:srgbClr val="888888"/>
                </a:solidFill>
              </a:defRPr>
            </a:lvl3pPr>
            <a:lvl4pPr marL="1828800" lvl="3" indent="-228600" algn="l" rtl="0">
              <a:lnSpc>
                <a:spcPct val="90000"/>
              </a:lnSpc>
              <a:spcBef>
                <a:spcPts val="400"/>
              </a:spcBef>
              <a:spcAft>
                <a:spcPts val="0"/>
              </a:spcAft>
              <a:buClr>
                <a:srgbClr val="888888"/>
              </a:buClr>
              <a:buSzPts val="1200"/>
              <a:buNone/>
              <a:defRPr sz="1200">
                <a:solidFill>
                  <a:srgbClr val="888888"/>
                </a:solidFill>
              </a:defRPr>
            </a:lvl4pPr>
            <a:lvl5pPr marL="2286000" lvl="4" indent="-228600" algn="l" rtl="0">
              <a:lnSpc>
                <a:spcPct val="90000"/>
              </a:lnSpc>
              <a:spcBef>
                <a:spcPts val="400"/>
              </a:spcBef>
              <a:spcAft>
                <a:spcPts val="0"/>
              </a:spcAft>
              <a:buClr>
                <a:srgbClr val="888888"/>
              </a:buClr>
              <a:buSzPts val="1200"/>
              <a:buNone/>
              <a:defRPr sz="1200">
                <a:solidFill>
                  <a:srgbClr val="888888"/>
                </a:solidFill>
              </a:defRPr>
            </a:lvl5pPr>
            <a:lvl6pPr marL="2743200" lvl="5" indent="-228600" algn="l" rtl="0">
              <a:lnSpc>
                <a:spcPct val="90000"/>
              </a:lnSpc>
              <a:spcBef>
                <a:spcPts val="400"/>
              </a:spcBef>
              <a:spcAft>
                <a:spcPts val="0"/>
              </a:spcAft>
              <a:buClr>
                <a:srgbClr val="888888"/>
              </a:buClr>
              <a:buSzPts val="1200"/>
              <a:buNone/>
              <a:defRPr sz="1200">
                <a:solidFill>
                  <a:srgbClr val="888888"/>
                </a:solidFill>
              </a:defRPr>
            </a:lvl6pPr>
            <a:lvl7pPr marL="3200400" lvl="6" indent="-228600" algn="l" rtl="0">
              <a:lnSpc>
                <a:spcPct val="90000"/>
              </a:lnSpc>
              <a:spcBef>
                <a:spcPts val="400"/>
              </a:spcBef>
              <a:spcAft>
                <a:spcPts val="0"/>
              </a:spcAft>
              <a:buClr>
                <a:srgbClr val="888888"/>
              </a:buClr>
              <a:buSzPts val="1200"/>
              <a:buNone/>
              <a:defRPr sz="1200">
                <a:solidFill>
                  <a:srgbClr val="888888"/>
                </a:solidFill>
              </a:defRPr>
            </a:lvl7pPr>
            <a:lvl8pPr marL="3657600" lvl="7" indent="-228600" algn="l" rtl="0">
              <a:lnSpc>
                <a:spcPct val="90000"/>
              </a:lnSpc>
              <a:spcBef>
                <a:spcPts val="400"/>
              </a:spcBef>
              <a:spcAft>
                <a:spcPts val="0"/>
              </a:spcAft>
              <a:buClr>
                <a:srgbClr val="888888"/>
              </a:buClr>
              <a:buSzPts val="1200"/>
              <a:buNone/>
              <a:defRPr sz="1200">
                <a:solidFill>
                  <a:srgbClr val="888888"/>
                </a:solidFill>
              </a:defRPr>
            </a:lvl8pPr>
            <a:lvl9pPr marL="4114800" lvl="8" indent="-228600" algn="l" rtl="0">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119" name="Google Shape;119;p16"/>
          <p:cNvSpPr txBox="1">
            <a:spLocks noGrp="1"/>
          </p:cNvSpPr>
          <p:nvPr>
            <p:ph type="body" idx="3"/>
          </p:nvPr>
        </p:nvSpPr>
        <p:spPr>
          <a:xfrm>
            <a:off x="3028950" y="3635970"/>
            <a:ext cx="2057400" cy="5538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Clr>
                <a:schemeClr val="dk1"/>
              </a:buClr>
              <a:buSzPts val="1400"/>
              <a:buNone/>
              <a:defRPr sz="1400">
                <a:solidFill>
                  <a:schemeClr val="dk1"/>
                </a:solidFill>
              </a:defRPr>
            </a:lvl1pPr>
            <a:lvl2pPr marL="914400" lvl="1" indent="-228600" algn="l" rtl="0">
              <a:lnSpc>
                <a:spcPct val="90000"/>
              </a:lnSpc>
              <a:spcBef>
                <a:spcPts val="400"/>
              </a:spcBef>
              <a:spcAft>
                <a:spcPts val="0"/>
              </a:spcAft>
              <a:buClr>
                <a:srgbClr val="888888"/>
              </a:buClr>
              <a:buSzPts val="1500"/>
              <a:buNone/>
              <a:defRPr sz="1500">
                <a:solidFill>
                  <a:srgbClr val="888888"/>
                </a:solidFill>
              </a:defRPr>
            </a:lvl2pPr>
            <a:lvl3pPr marL="1371600" lvl="2" indent="-228600" algn="l" rtl="0">
              <a:lnSpc>
                <a:spcPct val="90000"/>
              </a:lnSpc>
              <a:spcBef>
                <a:spcPts val="400"/>
              </a:spcBef>
              <a:spcAft>
                <a:spcPts val="0"/>
              </a:spcAft>
              <a:buClr>
                <a:srgbClr val="888888"/>
              </a:buClr>
              <a:buSzPts val="1400"/>
              <a:buNone/>
              <a:defRPr sz="1400">
                <a:solidFill>
                  <a:srgbClr val="888888"/>
                </a:solidFill>
              </a:defRPr>
            </a:lvl3pPr>
            <a:lvl4pPr marL="1828800" lvl="3" indent="-228600" algn="l" rtl="0">
              <a:lnSpc>
                <a:spcPct val="90000"/>
              </a:lnSpc>
              <a:spcBef>
                <a:spcPts val="400"/>
              </a:spcBef>
              <a:spcAft>
                <a:spcPts val="0"/>
              </a:spcAft>
              <a:buClr>
                <a:srgbClr val="888888"/>
              </a:buClr>
              <a:buSzPts val="1200"/>
              <a:buNone/>
              <a:defRPr sz="1200">
                <a:solidFill>
                  <a:srgbClr val="888888"/>
                </a:solidFill>
              </a:defRPr>
            </a:lvl4pPr>
            <a:lvl5pPr marL="2286000" lvl="4" indent="-228600" algn="l" rtl="0">
              <a:lnSpc>
                <a:spcPct val="90000"/>
              </a:lnSpc>
              <a:spcBef>
                <a:spcPts val="400"/>
              </a:spcBef>
              <a:spcAft>
                <a:spcPts val="0"/>
              </a:spcAft>
              <a:buClr>
                <a:srgbClr val="888888"/>
              </a:buClr>
              <a:buSzPts val="1200"/>
              <a:buNone/>
              <a:defRPr sz="1200">
                <a:solidFill>
                  <a:srgbClr val="888888"/>
                </a:solidFill>
              </a:defRPr>
            </a:lvl5pPr>
            <a:lvl6pPr marL="2743200" lvl="5" indent="-228600" algn="l" rtl="0">
              <a:lnSpc>
                <a:spcPct val="90000"/>
              </a:lnSpc>
              <a:spcBef>
                <a:spcPts val="400"/>
              </a:spcBef>
              <a:spcAft>
                <a:spcPts val="0"/>
              </a:spcAft>
              <a:buClr>
                <a:srgbClr val="888888"/>
              </a:buClr>
              <a:buSzPts val="1200"/>
              <a:buNone/>
              <a:defRPr sz="1200">
                <a:solidFill>
                  <a:srgbClr val="888888"/>
                </a:solidFill>
              </a:defRPr>
            </a:lvl6pPr>
            <a:lvl7pPr marL="3200400" lvl="6" indent="-228600" algn="l" rtl="0">
              <a:lnSpc>
                <a:spcPct val="90000"/>
              </a:lnSpc>
              <a:spcBef>
                <a:spcPts val="400"/>
              </a:spcBef>
              <a:spcAft>
                <a:spcPts val="0"/>
              </a:spcAft>
              <a:buClr>
                <a:srgbClr val="888888"/>
              </a:buClr>
              <a:buSzPts val="1200"/>
              <a:buNone/>
              <a:defRPr sz="1200">
                <a:solidFill>
                  <a:srgbClr val="888888"/>
                </a:solidFill>
              </a:defRPr>
            </a:lvl7pPr>
            <a:lvl8pPr marL="3657600" lvl="7" indent="-228600" algn="l" rtl="0">
              <a:lnSpc>
                <a:spcPct val="90000"/>
              </a:lnSpc>
              <a:spcBef>
                <a:spcPts val="400"/>
              </a:spcBef>
              <a:spcAft>
                <a:spcPts val="0"/>
              </a:spcAft>
              <a:buClr>
                <a:srgbClr val="888888"/>
              </a:buClr>
              <a:buSzPts val="1200"/>
              <a:buNone/>
              <a:defRPr sz="1200">
                <a:solidFill>
                  <a:srgbClr val="888888"/>
                </a:solidFill>
              </a:defRPr>
            </a:lvl8pPr>
            <a:lvl9pPr marL="4114800" lvl="8" indent="-228600" algn="l" rtl="0">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120" name="Google Shape;120;p16"/>
          <p:cNvSpPr txBox="1">
            <a:spLocks noGrp="1"/>
          </p:cNvSpPr>
          <p:nvPr>
            <p:ph type="body" idx="4"/>
          </p:nvPr>
        </p:nvSpPr>
        <p:spPr>
          <a:xfrm>
            <a:off x="5429250" y="3632200"/>
            <a:ext cx="2057400" cy="5538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Clr>
                <a:schemeClr val="dk1"/>
              </a:buClr>
              <a:buSzPts val="1400"/>
              <a:buNone/>
              <a:defRPr sz="1400">
                <a:solidFill>
                  <a:schemeClr val="dk1"/>
                </a:solidFill>
              </a:defRPr>
            </a:lvl1pPr>
            <a:lvl2pPr marL="914400" lvl="1" indent="-228600" algn="l" rtl="0">
              <a:lnSpc>
                <a:spcPct val="90000"/>
              </a:lnSpc>
              <a:spcBef>
                <a:spcPts val="400"/>
              </a:spcBef>
              <a:spcAft>
                <a:spcPts val="0"/>
              </a:spcAft>
              <a:buClr>
                <a:srgbClr val="888888"/>
              </a:buClr>
              <a:buSzPts val="1500"/>
              <a:buNone/>
              <a:defRPr sz="1500">
                <a:solidFill>
                  <a:srgbClr val="888888"/>
                </a:solidFill>
              </a:defRPr>
            </a:lvl2pPr>
            <a:lvl3pPr marL="1371600" lvl="2" indent="-228600" algn="l" rtl="0">
              <a:lnSpc>
                <a:spcPct val="90000"/>
              </a:lnSpc>
              <a:spcBef>
                <a:spcPts val="400"/>
              </a:spcBef>
              <a:spcAft>
                <a:spcPts val="0"/>
              </a:spcAft>
              <a:buClr>
                <a:srgbClr val="888888"/>
              </a:buClr>
              <a:buSzPts val="1400"/>
              <a:buNone/>
              <a:defRPr sz="1400">
                <a:solidFill>
                  <a:srgbClr val="888888"/>
                </a:solidFill>
              </a:defRPr>
            </a:lvl3pPr>
            <a:lvl4pPr marL="1828800" lvl="3" indent="-228600" algn="l" rtl="0">
              <a:lnSpc>
                <a:spcPct val="90000"/>
              </a:lnSpc>
              <a:spcBef>
                <a:spcPts val="400"/>
              </a:spcBef>
              <a:spcAft>
                <a:spcPts val="0"/>
              </a:spcAft>
              <a:buClr>
                <a:srgbClr val="888888"/>
              </a:buClr>
              <a:buSzPts val="1200"/>
              <a:buNone/>
              <a:defRPr sz="1200">
                <a:solidFill>
                  <a:srgbClr val="888888"/>
                </a:solidFill>
              </a:defRPr>
            </a:lvl4pPr>
            <a:lvl5pPr marL="2286000" lvl="4" indent="-228600" algn="l" rtl="0">
              <a:lnSpc>
                <a:spcPct val="90000"/>
              </a:lnSpc>
              <a:spcBef>
                <a:spcPts val="400"/>
              </a:spcBef>
              <a:spcAft>
                <a:spcPts val="0"/>
              </a:spcAft>
              <a:buClr>
                <a:srgbClr val="888888"/>
              </a:buClr>
              <a:buSzPts val="1200"/>
              <a:buNone/>
              <a:defRPr sz="1200">
                <a:solidFill>
                  <a:srgbClr val="888888"/>
                </a:solidFill>
              </a:defRPr>
            </a:lvl5pPr>
            <a:lvl6pPr marL="2743200" lvl="5" indent="-228600" algn="l" rtl="0">
              <a:lnSpc>
                <a:spcPct val="90000"/>
              </a:lnSpc>
              <a:spcBef>
                <a:spcPts val="400"/>
              </a:spcBef>
              <a:spcAft>
                <a:spcPts val="0"/>
              </a:spcAft>
              <a:buClr>
                <a:srgbClr val="888888"/>
              </a:buClr>
              <a:buSzPts val="1200"/>
              <a:buNone/>
              <a:defRPr sz="1200">
                <a:solidFill>
                  <a:srgbClr val="888888"/>
                </a:solidFill>
              </a:defRPr>
            </a:lvl6pPr>
            <a:lvl7pPr marL="3200400" lvl="6" indent="-228600" algn="l" rtl="0">
              <a:lnSpc>
                <a:spcPct val="90000"/>
              </a:lnSpc>
              <a:spcBef>
                <a:spcPts val="400"/>
              </a:spcBef>
              <a:spcAft>
                <a:spcPts val="0"/>
              </a:spcAft>
              <a:buClr>
                <a:srgbClr val="888888"/>
              </a:buClr>
              <a:buSzPts val="1200"/>
              <a:buNone/>
              <a:defRPr sz="1200">
                <a:solidFill>
                  <a:srgbClr val="888888"/>
                </a:solidFill>
              </a:defRPr>
            </a:lvl7pPr>
            <a:lvl8pPr marL="3657600" lvl="7" indent="-228600" algn="l" rtl="0">
              <a:lnSpc>
                <a:spcPct val="90000"/>
              </a:lnSpc>
              <a:spcBef>
                <a:spcPts val="400"/>
              </a:spcBef>
              <a:spcAft>
                <a:spcPts val="0"/>
              </a:spcAft>
              <a:buClr>
                <a:srgbClr val="888888"/>
              </a:buClr>
              <a:buSzPts val="1200"/>
              <a:buNone/>
              <a:defRPr sz="1200">
                <a:solidFill>
                  <a:srgbClr val="888888"/>
                </a:solidFill>
              </a:defRPr>
            </a:lvl8pPr>
            <a:lvl9pPr marL="4114800" lvl="8" indent="-228600" algn="l" rtl="0">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121" name="Google Shape;121;p16"/>
          <p:cNvSpPr/>
          <p:nvPr/>
        </p:nvSpPr>
        <p:spPr>
          <a:xfrm>
            <a:off x="468717" y="3625936"/>
            <a:ext cx="144300" cy="1515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22" name="Google Shape;122;p16"/>
          <p:cNvSpPr/>
          <p:nvPr/>
        </p:nvSpPr>
        <p:spPr>
          <a:xfrm>
            <a:off x="6258709" y="505950"/>
            <a:ext cx="430200" cy="4515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23" name="Google Shape;123;p16"/>
          <p:cNvSpPr/>
          <p:nvPr/>
        </p:nvSpPr>
        <p:spPr>
          <a:xfrm>
            <a:off x="4947970" y="163711"/>
            <a:ext cx="276900" cy="2904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24" name="Google Shape;124;p16"/>
          <p:cNvSpPr/>
          <p:nvPr/>
        </p:nvSpPr>
        <p:spPr>
          <a:xfrm>
            <a:off x="2884691" y="3625936"/>
            <a:ext cx="144300" cy="1515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25" name="Google Shape;125;p16"/>
          <p:cNvSpPr/>
          <p:nvPr/>
        </p:nvSpPr>
        <p:spPr>
          <a:xfrm>
            <a:off x="5284991" y="3625936"/>
            <a:ext cx="144300" cy="1515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2_Заголовок раздела">
  <p:cSld name="2_Заголовок раздела">
    <p:spTree>
      <p:nvGrpSpPr>
        <p:cNvPr id="1" name="Shape 126"/>
        <p:cNvGrpSpPr/>
        <p:nvPr/>
      </p:nvGrpSpPr>
      <p:grpSpPr>
        <a:xfrm>
          <a:off x="0" y="0"/>
          <a:ext cx="0" cy="0"/>
          <a:chOff x="0" y="0"/>
          <a:chExt cx="0" cy="0"/>
        </a:xfrm>
      </p:grpSpPr>
      <p:sp>
        <p:nvSpPr>
          <p:cNvPr id="127" name="Google Shape;127;p17"/>
          <p:cNvSpPr/>
          <p:nvPr/>
        </p:nvSpPr>
        <p:spPr>
          <a:xfrm>
            <a:off x="0" y="0"/>
            <a:ext cx="9144000" cy="51435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28" name="Google Shape;128;p17"/>
          <p:cNvSpPr txBox="1">
            <a:spLocks noGrp="1"/>
          </p:cNvSpPr>
          <p:nvPr>
            <p:ph type="title"/>
          </p:nvPr>
        </p:nvSpPr>
        <p:spPr>
          <a:xfrm>
            <a:off x="409733" y="1858566"/>
            <a:ext cx="3643500" cy="21396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chemeClr val="lt1"/>
              </a:buClr>
              <a:buSzPts val="4500"/>
              <a:buFont typeface="Arial"/>
              <a:buNone/>
              <a:defRPr sz="4500">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29" name="Google Shape;129;p17"/>
          <p:cNvSpPr txBox="1">
            <a:spLocks noGrp="1"/>
          </p:cNvSpPr>
          <p:nvPr>
            <p:ph type="body" idx="1"/>
          </p:nvPr>
        </p:nvSpPr>
        <p:spPr>
          <a:xfrm>
            <a:off x="409733" y="4018360"/>
            <a:ext cx="3643500" cy="5538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Clr>
                <a:srgbClr val="BFBFBF"/>
              </a:buClr>
              <a:buSzPts val="1800"/>
              <a:buNone/>
              <a:defRPr sz="1800">
                <a:solidFill>
                  <a:srgbClr val="BFBFBF"/>
                </a:solidFill>
              </a:defRPr>
            </a:lvl1pPr>
            <a:lvl2pPr marL="914400" lvl="1" indent="-228600" algn="l" rtl="0">
              <a:lnSpc>
                <a:spcPct val="90000"/>
              </a:lnSpc>
              <a:spcBef>
                <a:spcPts val="400"/>
              </a:spcBef>
              <a:spcAft>
                <a:spcPts val="0"/>
              </a:spcAft>
              <a:buClr>
                <a:srgbClr val="888888"/>
              </a:buClr>
              <a:buSzPts val="1500"/>
              <a:buNone/>
              <a:defRPr sz="1500">
                <a:solidFill>
                  <a:srgbClr val="888888"/>
                </a:solidFill>
              </a:defRPr>
            </a:lvl2pPr>
            <a:lvl3pPr marL="1371600" lvl="2" indent="-228600" algn="l" rtl="0">
              <a:lnSpc>
                <a:spcPct val="90000"/>
              </a:lnSpc>
              <a:spcBef>
                <a:spcPts val="400"/>
              </a:spcBef>
              <a:spcAft>
                <a:spcPts val="0"/>
              </a:spcAft>
              <a:buClr>
                <a:srgbClr val="888888"/>
              </a:buClr>
              <a:buSzPts val="1400"/>
              <a:buNone/>
              <a:defRPr sz="1400">
                <a:solidFill>
                  <a:srgbClr val="888888"/>
                </a:solidFill>
              </a:defRPr>
            </a:lvl3pPr>
            <a:lvl4pPr marL="1828800" lvl="3" indent="-228600" algn="l" rtl="0">
              <a:lnSpc>
                <a:spcPct val="90000"/>
              </a:lnSpc>
              <a:spcBef>
                <a:spcPts val="400"/>
              </a:spcBef>
              <a:spcAft>
                <a:spcPts val="0"/>
              </a:spcAft>
              <a:buClr>
                <a:srgbClr val="888888"/>
              </a:buClr>
              <a:buSzPts val="1200"/>
              <a:buNone/>
              <a:defRPr sz="1200">
                <a:solidFill>
                  <a:srgbClr val="888888"/>
                </a:solidFill>
              </a:defRPr>
            </a:lvl4pPr>
            <a:lvl5pPr marL="2286000" lvl="4" indent="-228600" algn="l" rtl="0">
              <a:lnSpc>
                <a:spcPct val="90000"/>
              </a:lnSpc>
              <a:spcBef>
                <a:spcPts val="400"/>
              </a:spcBef>
              <a:spcAft>
                <a:spcPts val="0"/>
              </a:spcAft>
              <a:buClr>
                <a:srgbClr val="888888"/>
              </a:buClr>
              <a:buSzPts val="1200"/>
              <a:buNone/>
              <a:defRPr sz="1200">
                <a:solidFill>
                  <a:srgbClr val="888888"/>
                </a:solidFill>
              </a:defRPr>
            </a:lvl5pPr>
            <a:lvl6pPr marL="2743200" lvl="5" indent="-228600" algn="l" rtl="0">
              <a:lnSpc>
                <a:spcPct val="90000"/>
              </a:lnSpc>
              <a:spcBef>
                <a:spcPts val="400"/>
              </a:spcBef>
              <a:spcAft>
                <a:spcPts val="0"/>
              </a:spcAft>
              <a:buClr>
                <a:srgbClr val="888888"/>
              </a:buClr>
              <a:buSzPts val="1200"/>
              <a:buNone/>
              <a:defRPr sz="1200">
                <a:solidFill>
                  <a:srgbClr val="888888"/>
                </a:solidFill>
              </a:defRPr>
            </a:lvl6pPr>
            <a:lvl7pPr marL="3200400" lvl="6" indent="-228600" algn="l" rtl="0">
              <a:lnSpc>
                <a:spcPct val="90000"/>
              </a:lnSpc>
              <a:spcBef>
                <a:spcPts val="400"/>
              </a:spcBef>
              <a:spcAft>
                <a:spcPts val="0"/>
              </a:spcAft>
              <a:buClr>
                <a:srgbClr val="888888"/>
              </a:buClr>
              <a:buSzPts val="1200"/>
              <a:buNone/>
              <a:defRPr sz="1200">
                <a:solidFill>
                  <a:srgbClr val="888888"/>
                </a:solidFill>
              </a:defRPr>
            </a:lvl7pPr>
            <a:lvl8pPr marL="3657600" lvl="7" indent="-228600" algn="l" rtl="0">
              <a:lnSpc>
                <a:spcPct val="90000"/>
              </a:lnSpc>
              <a:spcBef>
                <a:spcPts val="400"/>
              </a:spcBef>
              <a:spcAft>
                <a:spcPts val="0"/>
              </a:spcAft>
              <a:buClr>
                <a:srgbClr val="888888"/>
              </a:buClr>
              <a:buSzPts val="1200"/>
              <a:buNone/>
              <a:defRPr sz="1200">
                <a:solidFill>
                  <a:srgbClr val="888888"/>
                </a:solidFill>
              </a:defRPr>
            </a:lvl8pPr>
            <a:lvl9pPr marL="4114800" lvl="8" indent="-228600" algn="l" rtl="0">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130" name="Google Shape;130;p17"/>
          <p:cNvSpPr>
            <a:spLocks noGrp="1"/>
          </p:cNvSpPr>
          <p:nvPr>
            <p:ph type="pic" idx="2"/>
          </p:nvPr>
        </p:nvSpPr>
        <p:spPr>
          <a:xfrm>
            <a:off x="6603999" y="0"/>
            <a:ext cx="2311500" cy="5143500"/>
          </a:xfrm>
          <a:prstGeom prst="rect">
            <a:avLst/>
          </a:prstGeom>
          <a:noFill/>
          <a:ln>
            <a:noFill/>
          </a:ln>
        </p:spPr>
      </p:sp>
      <p:sp>
        <p:nvSpPr>
          <p:cNvPr id="131" name="Google Shape;131;p17"/>
          <p:cNvSpPr>
            <a:spLocks noGrp="1"/>
          </p:cNvSpPr>
          <p:nvPr>
            <p:ph type="pic" idx="3"/>
          </p:nvPr>
        </p:nvSpPr>
        <p:spPr>
          <a:xfrm>
            <a:off x="4216400" y="0"/>
            <a:ext cx="2298600" cy="5143500"/>
          </a:xfrm>
          <a:prstGeom prst="rect">
            <a:avLst/>
          </a:prstGeom>
          <a:noFill/>
          <a:ln>
            <a:noFill/>
          </a:ln>
        </p:spPr>
      </p:sp>
      <p:sp>
        <p:nvSpPr>
          <p:cNvPr id="132" name="Google Shape;132;p17"/>
          <p:cNvSpPr/>
          <p:nvPr/>
        </p:nvSpPr>
        <p:spPr>
          <a:xfrm>
            <a:off x="2984973" y="224528"/>
            <a:ext cx="496500" cy="521100"/>
          </a:xfrm>
          <a:prstGeom prst="rect">
            <a:avLst/>
          </a:prstGeom>
          <a:solidFill>
            <a:schemeClr val="lt1">
              <a:alpha val="471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33" name="Google Shape;133;p17"/>
          <p:cNvSpPr/>
          <p:nvPr/>
        </p:nvSpPr>
        <p:spPr>
          <a:xfrm>
            <a:off x="3466494" y="0"/>
            <a:ext cx="917100" cy="962700"/>
          </a:xfrm>
          <a:prstGeom prst="rect">
            <a:avLst/>
          </a:prstGeom>
          <a:solidFill>
            <a:schemeClr val="dk1">
              <a:alpha val="471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34" name="Google Shape;134;p17"/>
          <p:cNvSpPr/>
          <p:nvPr/>
        </p:nvSpPr>
        <p:spPr>
          <a:xfrm>
            <a:off x="3173068" y="535871"/>
            <a:ext cx="715800" cy="751200"/>
          </a:xfrm>
          <a:prstGeom prst="rect">
            <a:avLst/>
          </a:prstGeom>
          <a:solidFill>
            <a:schemeClr val="dk1">
              <a:alpha val="471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35" name="Google Shape;135;p17"/>
          <p:cNvSpPr/>
          <p:nvPr/>
        </p:nvSpPr>
        <p:spPr>
          <a:xfrm>
            <a:off x="8939744" y="4549256"/>
            <a:ext cx="276900" cy="290400"/>
          </a:xfrm>
          <a:prstGeom prst="rect">
            <a:avLst/>
          </a:prstGeom>
          <a:solidFill>
            <a:schemeClr val="dk1">
              <a:alpha val="471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36" name="Google Shape;136;p17"/>
          <p:cNvSpPr/>
          <p:nvPr/>
        </p:nvSpPr>
        <p:spPr>
          <a:xfrm>
            <a:off x="8522111" y="4622332"/>
            <a:ext cx="496500" cy="521100"/>
          </a:xfrm>
          <a:prstGeom prst="rect">
            <a:avLst/>
          </a:prstGeom>
          <a:solidFill>
            <a:schemeClr val="lt1">
              <a:alpha val="471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DEFAULT-master">
  <p:cSld name="DEFAULT-master">
    <p:spTree>
      <p:nvGrpSpPr>
        <p:cNvPr id="1" name="Shape 137"/>
        <p:cNvGrpSpPr/>
        <p:nvPr/>
      </p:nvGrpSpPr>
      <p:grpSpPr>
        <a:xfrm>
          <a:off x="0" y="0"/>
          <a:ext cx="0" cy="0"/>
          <a:chOff x="0" y="0"/>
          <a:chExt cx="0" cy="0"/>
        </a:xfrm>
      </p:grpSpPr>
      <p:sp>
        <p:nvSpPr>
          <p:cNvPr id="138" name="Google Shape;138;p18"/>
          <p:cNvSpPr/>
          <p:nvPr/>
        </p:nvSpPr>
        <p:spPr>
          <a:xfrm>
            <a:off x="-1" y="0"/>
            <a:ext cx="9144000" cy="51435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39" name="Google Shape;139;p18"/>
          <p:cNvSpPr txBox="1">
            <a:spLocks noGrp="1"/>
          </p:cNvSpPr>
          <p:nvPr>
            <p:ph type="title"/>
          </p:nvPr>
        </p:nvSpPr>
        <p:spPr>
          <a:xfrm>
            <a:off x="628650" y="1686322"/>
            <a:ext cx="2902200" cy="17709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lt1"/>
              </a:buClr>
              <a:buSzPts val="3600"/>
              <a:buFont typeface="Arial"/>
              <a:buNone/>
              <a:defRPr sz="3600">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40" name="Google Shape;140;p18"/>
          <p:cNvSpPr/>
          <p:nvPr/>
        </p:nvSpPr>
        <p:spPr>
          <a:xfrm>
            <a:off x="3949700" y="596900"/>
            <a:ext cx="4470300" cy="11937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41" name="Google Shape;141;p18"/>
          <p:cNvSpPr/>
          <p:nvPr/>
        </p:nvSpPr>
        <p:spPr>
          <a:xfrm>
            <a:off x="3949700" y="1974850"/>
            <a:ext cx="4470300" cy="11937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42" name="Google Shape;142;p18"/>
          <p:cNvSpPr/>
          <p:nvPr/>
        </p:nvSpPr>
        <p:spPr>
          <a:xfrm>
            <a:off x="3949700" y="3352799"/>
            <a:ext cx="4470300" cy="11937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43" name="Google Shape;143;p18"/>
          <p:cNvSpPr>
            <a:spLocks noGrp="1"/>
          </p:cNvSpPr>
          <p:nvPr>
            <p:ph type="pic" idx="2"/>
          </p:nvPr>
        </p:nvSpPr>
        <p:spPr>
          <a:xfrm>
            <a:off x="3949304" y="596504"/>
            <a:ext cx="1562100" cy="1194300"/>
          </a:xfrm>
          <a:prstGeom prst="rect">
            <a:avLst/>
          </a:prstGeom>
          <a:noFill/>
          <a:ln>
            <a:noFill/>
          </a:ln>
        </p:spPr>
      </p:sp>
      <p:sp>
        <p:nvSpPr>
          <p:cNvPr id="144" name="Google Shape;144;p18"/>
          <p:cNvSpPr>
            <a:spLocks noGrp="1"/>
          </p:cNvSpPr>
          <p:nvPr>
            <p:ph type="pic" idx="3"/>
          </p:nvPr>
        </p:nvSpPr>
        <p:spPr>
          <a:xfrm>
            <a:off x="3949304" y="1974453"/>
            <a:ext cx="1562100" cy="1194300"/>
          </a:xfrm>
          <a:prstGeom prst="rect">
            <a:avLst/>
          </a:prstGeom>
          <a:noFill/>
          <a:ln>
            <a:noFill/>
          </a:ln>
        </p:spPr>
      </p:sp>
      <p:sp>
        <p:nvSpPr>
          <p:cNvPr id="145" name="Google Shape;145;p18"/>
          <p:cNvSpPr>
            <a:spLocks noGrp="1"/>
          </p:cNvSpPr>
          <p:nvPr>
            <p:ph type="pic" idx="4"/>
          </p:nvPr>
        </p:nvSpPr>
        <p:spPr>
          <a:xfrm>
            <a:off x="3949304" y="3352600"/>
            <a:ext cx="1562100" cy="1194300"/>
          </a:xfrm>
          <a:prstGeom prst="rect">
            <a:avLst/>
          </a:prstGeom>
          <a:noFill/>
          <a:ln>
            <a:noFill/>
          </a:ln>
        </p:spPr>
      </p:sp>
      <p:sp>
        <p:nvSpPr>
          <p:cNvPr id="146" name="Google Shape;146;p18"/>
          <p:cNvSpPr txBox="1">
            <a:spLocks noGrp="1"/>
          </p:cNvSpPr>
          <p:nvPr>
            <p:ph type="body" idx="1"/>
          </p:nvPr>
        </p:nvSpPr>
        <p:spPr>
          <a:xfrm>
            <a:off x="5695950" y="762142"/>
            <a:ext cx="2057400" cy="5538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Clr>
                <a:schemeClr val="dk1"/>
              </a:buClr>
              <a:buSzPts val="1400"/>
              <a:buNone/>
              <a:defRPr sz="1400">
                <a:solidFill>
                  <a:schemeClr val="dk1"/>
                </a:solidFill>
              </a:defRPr>
            </a:lvl1pPr>
            <a:lvl2pPr marL="914400" lvl="1" indent="-228600" algn="l" rtl="0">
              <a:lnSpc>
                <a:spcPct val="90000"/>
              </a:lnSpc>
              <a:spcBef>
                <a:spcPts val="400"/>
              </a:spcBef>
              <a:spcAft>
                <a:spcPts val="0"/>
              </a:spcAft>
              <a:buClr>
                <a:srgbClr val="888888"/>
              </a:buClr>
              <a:buSzPts val="1500"/>
              <a:buNone/>
              <a:defRPr sz="1500">
                <a:solidFill>
                  <a:srgbClr val="888888"/>
                </a:solidFill>
              </a:defRPr>
            </a:lvl2pPr>
            <a:lvl3pPr marL="1371600" lvl="2" indent="-228600" algn="l" rtl="0">
              <a:lnSpc>
                <a:spcPct val="90000"/>
              </a:lnSpc>
              <a:spcBef>
                <a:spcPts val="400"/>
              </a:spcBef>
              <a:spcAft>
                <a:spcPts val="0"/>
              </a:spcAft>
              <a:buClr>
                <a:srgbClr val="888888"/>
              </a:buClr>
              <a:buSzPts val="1400"/>
              <a:buNone/>
              <a:defRPr sz="1400">
                <a:solidFill>
                  <a:srgbClr val="888888"/>
                </a:solidFill>
              </a:defRPr>
            </a:lvl3pPr>
            <a:lvl4pPr marL="1828800" lvl="3" indent="-228600" algn="l" rtl="0">
              <a:lnSpc>
                <a:spcPct val="90000"/>
              </a:lnSpc>
              <a:spcBef>
                <a:spcPts val="400"/>
              </a:spcBef>
              <a:spcAft>
                <a:spcPts val="0"/>
              </a:spcAft>
              <a:buClr>
                <a:srgbClr val="888888"/>
              </a:buClr>
              <a:buSzPts val="1200"/>
              <a:buNone/>
              <a:defRPr sz="1200">
                <a:solidFill>
                  <a:srgbClr val="888888"/>
                </a:solidFill>
              </a:defRPr>
            </a:lvl4pPr>
            <a:lvl5pPr marL="2286000" lvl="4" indent="-228600" algn="l" rtl="0">
              <a:lnSpc>
                <a:spcPct val="90000"/>
              </a:lnSpc>
              <a:spcBef>
                <a:spcPts val="400"/>
              </a:spcBef>
              <a:spcAft>
                <a:spcPts val="0"/>
              </a:spcAft>
              <a:buClr>
                <a:srgbClr val="888888"/>
              </a:buClr>
              <a:buSzPts val="1200"/>
              <a:buNone/>
              <a:defRPr sz="1200">
                <a:solidFill>
                  <a:srgbClr val="888888"/>
                </a:solidFill>
              </a:defRPr>
            </a:lvl5pPr>
            <a:lvl6pPr marL="2743200" lvl="5" indent="-228600" algn="l" rtl="0">
              <a:lnSpc>
                <a:spcPct val="90000"/>
              </a:lnSpc>
              <a:spcBef>
                <a:spcPts val="400"/>
              </a:spcBef>
              <a:spcAft>
                <a:spcPts val="0"/>
              </a:spcAft>
              <a:buClr>
                <a:srgbClr val="888888"/>
              </a:buClr>
              <a:buSzPts val="1200"/>
              <a:buNone/>
              <a:defRPr sz="1200">
                <a:solidFill>
                  <a:srgbClr val="888888"/>
                </a:solidFill>
              </a:defRPr>
            </a:lvl6pPr>
            <a:lvl7pPr marL="3200400" lvl="6" indent="-228600" algn="l" rtl="0">
              <a:lnSpc>
                <a:spcPct val="90000"/>
              </a:lnSpc>
              <a:spcBef>
                <a:spcPts val="400"/>
              </a:spcBef>
              <a:spcAft>
                <a:spcPts val="0"/>
              </a:spcAft>
              <a:buClr>
                <a:srgbClr val="888888"/>
              </a:buClr>
              <a:buSzPts val="1200"/>
              <a:buNone/>
              <a:defRPr sz="1200">
                <a:solidFill>
                  <a:srgbClr val="888888"/>
                </a:solidFill>
              </a:defRPr>
            </a:lvl7pPr>
            <a:lvl8pPr marL="3657600" lvl="7" indent="-228600" algn="l" rtl="0">
              <a:lnSpc>
                <a:spcPct val="90000"/>
              </a:lnSpc>
              <a:spcBef>
                <a:spcPts val="400"/>
              </a:spcBef>
              <a:spcAft>
                <a:spcPts val="0"/>
              </a:spcAft>
              <a:buClr>
                <a:srgbClr val="888888"/>
              </a:buClr>
              <a:buSzPts val="1200"/>
              <a:buNone/>
              <a:defRPr sz="1200">
                <a:solidFill>
                  <a:srgbClr val="888888"/>
                </a:solidFill>
              </a:defRPr>
            </a:lvl8pPr>
            <a:lvl9pPr marL="4114800" lvl="8" indent="-228600" algn="l" rtl="0">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147" name="Google Shape;147;p18"/>
          <p:cNvSpPr txBox="1">
            <a:spLocks noGrp="1"/>
          </p:cNvSpPr>
          <p:nvPr>
            <p:ph type="body" idx="5"/>
          </p:nvPr>
        </p:nvSpPr>
        <p:spPr>
          <a:xfrm>
            <a:off x="5695950" y="2126055"/>
            <a:ext cx="2057400" cy="5538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Clr>
                <a:schemeClr val="dk1"/>
              </a:buClr>
              <a:buSzPts val="1400"/>
              <a:buNone/>
              <a:defRPr sz="1400">
                <a:solidFill>
                  <a:schemeClr val="dk1"/>
                </a:solidFill>
              </a:defRPr>
            </a:lvl1pPr>
            <a:lvl2pPr marL="914400" lvl="1" indent="-228600" algn="l" rtl="0">
              <a:lnSpc>
                <a:spcPct val="90000"/>
              </a:lnSpc>
              <a:spcBef>
                <a:spcPts val="400"/>
              </a:spcBef>
              <a:spcAft>
                <a:spcPts val="0"/>
              </a:spcAft>
              <a:buClr>
                <a:srgbClr val="888888"/>
              </a:buClr>
              <a:buSzPts val="1500"/>
              <a:buNone/>
              <a:defRPr sz="1500">
                <a:solidFill>
                  <a:srgbClr val="888888"/>
                </a:solidFill>
              </a:defRPr>
            </a:lvl2pPr>
            <a:lvl3pPr marL="1371600" lvl="2" indent="-228600" algn="l" rtl="0">
              <a:lnSpc>
                <a:spcPct val="90000"/>
              </a:lnSpc>
              <a:spcBef>
                <a:spcPts val="400"/>
              </a:spcBef>
              <a:spcAft>
                <a:spcPts val="0"/>
              </a:spcAft>
              <a:buClr>
                <a:srgbClr val="888888"/>
              </a:buClr>
              <a:buSzPts val="1400"/>
              <a:buNone/>
              <a:defRPr sz="1400">
                <a:solidFill>
                  <a:srgbClr val="888888"/>
                </a:solidFill>
              </a:defRPr>
            </a:lvl3pPr>
            <a:lvl4pPr marL="1828800" lvl="3" indent="-228600" algn="l" rtl="0">
              <a:lnSpc>
                <a:spcPct val="90000"/>
              </a:lnSpc>
              <a:spcBef>
                <a:spcPts val="400"/>
              </a:spcBef>
              <a:spcAft>
                <a:spcPts val="0"/>
              </a:spcAft>
              <a:buClr>
                <a:srgbClr val="888888"/>
              </a:buClr>
              <a:buSzPts val="1200"/>
              <a:buNone/>
              <a:defRPr sz="1200">
                <a:solidFill>
                  <a:srgbClr val="888888"/>
                </a:solidFill>
              </a:defRPr>
            </a:lvl4pPr>
            <a:lvl5pPr marL="2286000" lvl="4" indent="-228600" algn="l" rtl="0">
              <a:lnSpc>
                <a:spcPct val="90000"/>
              </a:lnSpc>
              <a:spcBef>
                <a:spcPts val="400"/>
              </a:spcBef>
              <a:spcAft>
                <a:spcPts val="0"/>
              </a:spcAft>
              <a:buClr>
                <a:srgbClr val="888888"/>
              </a:buClr>
              <a:buSzPts val="1200"/>
              <a:buNone/>
              <a:defRPr sz="1200">
                <a:solidFill>
                  <a:srgbClr val="888888"/>
                </a:solidFill>
              </a:defRPr>
            </a:lvl5pPr>
            <a:lvl6pPr marL="2743200" lvl="5" indent="-228600" algn="l" rtl="0">
              <a:lnSpc>
                <a:spcPct val="90000"/>
              </a:lnSpc>
              <a:spcBef>
                <a:spcPts val="400"/>
              </a:spcBef>
              <a:spcAft>
                <a:spcPts val="0"/>
              </a:spcAft>
              <a:buClr>
                <a:srgbClr val="888888"/>
              </a:buClr>
              <a:buSzPts val="1200"/>
              <a:buNone/>
              <a:defRPr sz="1200">
                <a:solidFill>
                  <a:srgbClr val="888888"/>
                </a:solidFill>
              </a:defRPr>
            </a:lvl6pPr>
            <a:lvl7pPr marL="3200400" lvl="6" indent="-228600" algn="l" rtl="0">
              <a:lnSpc>
                <a:spcPct val="90000"/>
              </a:lnSpc>
              <a:spcBef>
                <a:spcPts val="400"/>
              </a:spcBef>
              <a:spcAft>
                <a:spcPts val="0"/>
              </a:spcAft>
              <a:buClr>
                <a:srgbClr val="888888"/>
              </a:buClr>
              <a:buSzPts val="1200"/>
              <a:buNone/>
              <a:defRPr sz="1200">
                <a:solidFill>
                  <a:srgbClr val="888888"/>
                </a:solidFill>
              </a:defRPr>
            </a:lvl7pPr>
            <a:lvl8pPr marL="3657600" lvl="7" indent="-228600" algn="l" rtl="0">
              <a:lnSpc>
                <a:spcPct val="90000"/>
              </a:lnSpc>
              <a:spcBef>
                <a:spcPts val="400"/>
              </a:spcBef>
              <a:spcAft>
                <a:spcPts val="0"/>
              </a:spcAft>
              <a:buClr>
                <a:srgbClr val="888888"/>
              </a:buClr>
              <a:buSzPts val="1200"/>
              <a:buNone/>
              <a:defRPr sz="1200">
                <a:solidFill>
                  <a:srgbClr val="888888"/>
                </a:solidFill>
              </a:defRPr>
            </a:lvl8pPr>
            <a:lvl9pPr marL="4114800" lvl="8" indent="-228600" algn="l" rtl="0">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148" name="Google Shape;148;p18"/>
          <p:cNvSpPr txBox="1">
            <a:spLocks noGrp="1"/>
          </p:cNvSpPr>
          <p:nvPr>
            <p:ph type="body" idx="6"/>
          </p:nvPr>
        </p:nvSpPr>
        <p:spPr>
          <a:xfrm>
            <a:off x="5695950" y="3511607"/>
            <a:ext cx="2057400" cy="5538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Clr>
                <a:schemeClr val="dk1"/>
              </a:buClr>
              <a:buSzPts val="1400"/>
              <a:buNone/>
              <a:defRPr sz="1400">
                <a:solidFill>
                  <a:schemeClr val="dk1"/>
                </a:solidFill>
              </a:defRPr>
            </a:lvl1pPr>
            <a:lvl2pPr marL="914400" lvl="1" indent="-228600" algn="l" rtl="0">
              <a:lnSpc>
                <a:spcPct val="90000"/>
              </a:lnSpc>
              <a:spcBef>
                <a:spcPts val="400"/>
              </a:spcBef>
              <a:spcAft>
                <a:spcPts val="0"/>
              </a:spcAft>
              <a:buClr>
                <a:srgbClr val="888888"/>
              </a:buClr>
              <a:buSzPts val="1500"/>
              <a:buNone/>
              <a:defRPr sz="1500">
                <a:solidFill>
                  <a:srgbClr val="888888"/>
                </a:solidFill>
              </a:defRPr>
            </a:lvl2pPr>
            <a:lvl3pPr marL="1371600" lvl="2" indent="-228600" algn="l" rtl="0">
              <a:lnSpc>
                <a:spcPct val="90000"/>
              </a:lnSpc>
              <a:spcBef>
                <a:spcPts val="400"/>
              </a:spcBef>
              <a:spcAft>
                <a:spcPts val="0"/>
              </a:spcAft>
              <a:buClr>
                <a:srgbClr val="888888"/>
              </a:buClr>
              <a:buSzPts val="1400"/>
              <a:buNone/>
              <a:defRPr sz="1400">
                <a:solidFill>
                  <a:srgbClr val="888888"/>
                </a:solidFill>
              </a:defRPr>
            </a:lvl3pPr>
            <a:lvl4pPr marL="1828800" lvl="3" indent="-228600" algn="l" rtl="0">
              <a:lnSpc>
                <a:spcPct val="90000"/>
              </a:lnSpc>
              <a:spcBef>
                <a:spcPts val="400"/>
              </a:spcBef>
              <a:spcAft>
                <a:spcPts val="0"/>
              </a:spcAft>
              <a:buClr>
                <a:srgbClr val="888888"/>
              </a:buClr>
              <a:buSzPts val="1200"/>
              <a:buNone/>
              <a:defRPr sz="1200">
                <a:solidFill>
                  <a:srgbClr val="888888"/>
                </a:solidFill>
              </a:defRPr>
            </a:lvl4pPr>
            <a:lvl5pPr marL="2286000" lvl="4" indent="-228600" algn="l" rtl="0">
              <a:lnSpc>
                <a:spcPct val="90000"/>
              </a:lnSpc>
              <a:spcBef>
                <a:spcPts val="400"/>
              </a:spcBef>
              <a:spcAft>
                <a:spcPts val="0"/>
              </a:spcAft>
              <a:buClr>
                <a:srgbClr val="888888"/>
              </a:buClr>
              <a:buSzPts val="1200"/>
              <a:buNone/>
              <a:defRPr sz="1200">
                <a:solidFill>
                  <a:srgbClr val="888888"/>
                </a:solidFill>
              </a:defRPr>
            </a:lvl5pPr>
            <a:lvl6pPr marL="2743200" lvl="5" indent="-228600" algn="l" rtl="0">
              <a:lnSpc>
                <a:spcPct val="90000"/>
              </a:lnSpc>
              <a:spcBef>
                <a:spcPts val="400"/>
              </a:spcBef>
              <a:spcAft>
                <a:spcPts val="0"/>
              </a:spcAft>
              <a:buClr>
                <a:srgbClr val="888888"/>
              </a:buClr>
              <a:buSzPts val="1200"/>
              <a:buNone/>
              <a:defRPr sz="1200">
                <a:solidFill>
                  <a:srgbClr val="888888"/>
                </a:solidFill>
              </a:defRPr>
            </a:lvl6pPr>
            <a:lvl7pPr marL="3200400" lvl="6" indent="-228600" algn="l" rtl="0">
              <a:lnSpc>
                <a:spcPct val="90000"/>
              </a:lnSpc>
              <a:spcBef>
                <a:spcPts val="400"/>
              </a:spcBef>
              <a:spcAft>
                <a:spcPts val="0"/>
              </a:spcAft>
              <a:buClr>
                <a:srgbClr val="888888"/>
              </a:buClr>
              <a:buSzPts val="1200"/>
              <a:buNone/>
              <a:defRPr sz="1200">
                <a:solidFill>
                  <a:srgbClr val="888888"/>
                </a:solidFill>
              </a:defRPr>
            </a:lvl7pPr>
            <a:lvl8pPr marL="3657600" lvl="7" indent="-228600" algn="l" rtl="0">
              <a:lnSpc>
                <a:spcPct val="90000"/>
              </a:lnSpc>
              <a:spcBef>
                <a:spcPts val="400"/>
              </a:spcBef>
              <a:spcAft>
                <a:spcPts val="0"/>
              </a:spcAft>
              <a:buClr>
                <a:srgbClr val="888888"/>
              </a:buClr>
              <a:buSzPts val="1200"/>
              <a:buNone/>
              <a:defRPr sz="1200">
                <a:solidFill>
                  <a:srgbClr val="888888"/>
                </a:solidFill>
              </a:defRPr>
            </a:lvl8pPr>
            <a:lvl9pPr marL="4114800" lvl="8" indent="-228600" algn="l" rtl="0">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149" name="Google Shape;149;p18"/>
          <p:cNvSpPr/>
          <p:nvPr/>
        </p:nvSpPr>
        <p:spPr>
          <a:xfrm>
            <a:off x="8328444" y="4045848"/>
            <a:ext cx="794700" cy="834000"/>
          </a:xfrm>
          <a:prstGeom prst="rect">
            <a:avLst/>
          </a:prstGeom>
          <a:solidFill>
            <a:schemeClr val="dk1">
              <a:alpha val="471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50" name="Google Shape;150;p18"/>
          <p:cNvSpPr/>
          <p:nvPr/>
        </p:nvSpPr>
        <p:spPr>
          <a:xfrm>
            <a:off x="8076434" y="4781330"/>
            <a:ext cx="430200" cy="451500"/>
          </a:xfrm>
          <a:prstGeom prst="rect">
            <a:avLst/>
          </a:prstGeom>
          <a:solidFill>
            <a:schemeClr val="lt1">
              <a:alpha val="471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51" name="Google Shape;151;p18"/>
          <p:cNvSpPr/>
          <p:nvPr/>
        </p:nvSpPr>
        <p:spPr>
          <a:xfrm>
            <a:off x="3228847" y="3352600"/>
            <a:ext cx="446400" cy="468600"/>
          </a:xfrm>
          <a:prstGeom prst="rect">
            <a:avLst/>
          </a:prstGeom>
          <a:solidFill>
            <a:schemeClr val="dk1">
              <a:alpha val="471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52" name="Google Shape;152;p18"/>
          <p:cNvSpPr/>
          <p:nvPr/>
        </p:nvSpPr>
        <p:spPr>
          <a:xfrm>
            <a:off x="3536943" y="3207365"/>
            <a:ext cx="276900" cy="290400"/>
          </a:xfrm>
          <a:prstGeom prst="rect">
            <a:avLst/>
          </a:prstGeom>
          <a:solidFill>
            <a:schemeClr val="dk1">
              <a:alpha val="471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53" name="Google Shape;153;p18"/>
          <p:cNvSpPr/>
          <p:nvPr/>
        </p:nvSpPr>
        <p:spPr>
          <a:xfrm>
            <a:off x="7881968" y="266885"/>
            <a:ext cx="446400" cy="468600"/>
          </a:xfrm>
          <a:prstGeom prst="rect">
            <a:avLst/>
          </a:prstGeom>
          <a:solidFill>
            <a:schemeClr val="dk1">
              <a:alpha val="471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54" name="Google Shape;154;p18"/>
          <p:cNvSpPr/>
          <p:nvPr/>
        </p:nvSpPr>
        <p:spPr>
          <a:xfrm>
            <a:off x="8204971" y="370914"/>
            <a:ext cx="430200" cy="451500"/>
          </a:xfrm>
          <a:prstGeom prst="rect">
            <a:avLst/>
          </a:prstGeom>
          <a:solidFill>
            <a:schemeClr val="lt1">
              <a:alpha val="471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55" name="Google Shape;155;p18"/>
          <p:cNvSpPr/>
          <p:nvPr/>
        </p:nvSpPr>
        <p:spPr>
          <a:xfrm>
            <a:off x="8724072" y="1009946"/>
            <a:ext cx="276900" cy="290400"/>
          </a:xfrm>
          <a:prstGeom prst="rect">
            <a:avLst/>
          </a:prstGeom>
          <a:solidFill>
            <a:schemeClr val="dk1">
              <a:alpha val="471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56" name="Google Shape;156;p18"/>
          <p:cNvSpPr/>
          <p:nvPr/>
        </p:nvSpPr>
        <p:spPr>
          <a:xfrm>
            <a:off x="8732769" y="3740918"/>
            <a:ext cx="663300" cy="696300"/>
          </a:xfrm>
          <a:prstGeom prst="rect">
            <a:avLst/>
          </a:prstGeom>
          <a:solidFill>
            <a:schemeClr val="dk1">
              <a:alpha val="471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_Только заголовок">
  <p:cSld name="1_Только заголовок">
    <p:spTree>
      <p:nvGrpSpPr>
        <p:cNvPr id="1" name="Shape 157"/>
        <p:cNvGrpSpPr/>
        <p:nvPr/>
      </p:nvGrpSpPr>
      <p:grpSpPr>
        <a:xfrm>
          <a:off x="0" y="0"/>
          <a:ext cx="0" cy="0"/>
          <a:chOff x="0" y="0"/>
          <a:chExt cx="0" cy="0"/>
        </a:xfrm>
      </p:grpSpPr>
      <p:sp>
        <p:nvSpPr>
          <p:cNvPr id="158" name="Google Shape;158;p19"/>
          <p:cNvSpPr>
            <a:spLocks noGrp="1"/>
          </p:cNvSpPr>
          <p:nvPr>
            <p:ph type="pic" idx="2"/>
          </p:nvPr>
        </p:nvSpPr>
        <p:spPr>
          <a:xfrm>
            <a:off x="-183524" y="-183524"/>
            <a:ext cx="9504600" cy="5554200"/>
          </a:xfrm>
          <a:prstGeom prst="rect">
            <a:avLst/>
          </a:prstGeom>
          <a:noFill/>
          <a:ln>
            <a:noFill/>
          </a:ln>
        </p:spPr>
      </p:sp>
      <p:sp>
        <p:nvSpPr>
          <p:cNvPr id="159" name="Google Shape;159;p19"/>
          <p:cNvSpPr txBox="1">
            <a:spLocks noGrp="1"/>
          </p:cNvSpPr>
          <p:nvPr>
            <p:ph type="title"/>
          </p:nvPr>
        </p:nvSpPr>
        <p:spPr>
          <a:xfrm>
            <a:off x="2337209" y="2096396"/>
            <a:ext cx="4463100" cy="994200"/>
          </a:xfrm>
          <a:prstGeom prst="rect">
            <a:avLst/>
          </a:prstGeom>
          <a:solidFill>
            <a:schemeClr val="accent1"/>
          </a:solidFill>
          <a:ln w="19050" cap="flat" cmpd="sng">
            <a:solidFill>
              <a:schemeClr val="lt1"/>
            </a:solidFill>
            <a:prstDash val="solid"/>
            <a:miter lim="800000"/>
            <a:headEnd type="none" w="sm" len="sm"/>
            <a:tailEnd type="none" w="sm" len="sm"/>
          </a:ln>
        </p:spPr>
        <p:txBody>
          <a:bodyPr spcFirstLastPara="1" wrap="square" lIns="68575" tIns="34275" rIns="68575" bIns="34275" anchor="ctr" anchorCtr="0">
            <a:normAutofit/>
          </a:bodyPr>
          <a:lstStyle>
            <a:lvl1pPr lvl="0" algn="ctr" rtl="0">
              <a:lnSpc>
                <a:spcPct val="90000"/>
              </a:lnSpc>
              <a:spcBef>
                <a:spcPts val="0"/>
              </a:spcBef>
              <a:spcAft>
                <a:spcPts val="0"/>
              </a:spcAft>
              <a:buClr>
                <a:schemeClr val="lt1"/>
              </a:buClr>
              <a:buSzPts val="3300"/>
              <a:buFont typeface="Arial"/>
              <a:buNone/>
              <a:defRPr>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_Заголовок и объект">
  <p:cSld name="1_Заголовок и объект">
    <p:spTree>
      <p:nvGrpSpPr>
        <p:cNvPr id="1" name="Shape 160"/>
        <p:cNvGrpSpPr/>
        <p:nvPr/>
      </p:nvGrpSpPr>
      <p:grpSpPr>
        <a:xfrm>
          <a:off x="0" y="0"/>
          <a:ext cx="0" cy="0"/>
          <a:chOff x="0" y="0"/>
          <a:chExt cx="0" cy="0"/>
        </a:xfrm>
      </p:grpSpPr>
      <p:sp>
        <p:nvSpPr>
          <p:cNvPr id="161" name="Google Shape;161;p20"/>
          <p:cNvSpPr txBox="1">
            <a:spLocks noGrp="1"/>
          </p:cNvSpPr>
          <p:nvPr>
            <p:ph type="title"/>
          </p:nvPr>
        </p:nvSpPr>
        <p:spPr>
          <a:xfrm>
            <a:off x="3028950" y="273844"/>
            <a:ext cx="54864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accent1"/>
              </a:buClr>
              <a:buSzPts val="3300"/>
              <a:buFont typeface="Arial"/>
              <a:buNone/>
              <a:defRPr>
                <a:solidFill>
                  <a:schemeClr val="accen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62" name="Google Shape;162;p20"/>
          <p:cNvSpPr txBox="1">
            <a:spLocks noGrp="1"/>
          </p:cNvSpPr>
          <p:nvPr>
            <p:ph type="body" idx="1"/>
          </p:nvPr>
        </p:nvSpPr>
        <p:spPr>
          <a:xfrm>
            <a:off x="3028950" y="1369219"/>
            <a:ext cx="54864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63" name="Google Shape;163;p20"/>
          <p:cNvSpPr>
            <a:spLocks noGrp="1"/>
          </p:cNvSpPr>
          <p:nvPr>
            <p:ph type="pic" idx="2"/>
          </p:nvPr>
        </p:nvSpPr>
        <p:spPr>
          <a:xfrm>
            <a:off x="188686" y="0"/>
            <a:ext cx="2619900" cy="5143500"/>
          </a:xfrm>
          <a:prstGeom prst="rect">
            <a:avLst/>
          </a:prstGeom>
          <a:noFill/>
          <a:ln>
            <a:noFill/>
          </a:ln>
        </p:spPr>
      </p:sp>
      <p:sp>
        <p:nvSpPr>
          <p:cNvPr id="164" name="Google Shape;164;p20"/>
          <p:cNvSpPr/>
          <p:nvPr/>
        </p:nvSpPr>
        <p:spPr>
          <a:xfrm>
            <a:off x="83223" y="4632722"/>
            <a:ext cx="305100" cy="3201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65" name="Google Shape;165;p20"/>
          <p:cNvSpPr/>
          <p:nvPr/>
        </p:nvSpPr>
        <p:spPr>
          <a:xfrm>
            <a:off x="493845" y="4535600"/>
            <a:ext cx="185100" cy="1941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66" name="Google Shape;166;p20"/>
          <p:cNvSpPr/>
          <p:nvPr/>
        </p:nvSpPr>
        <p:spPr>
          <a:xfrm>
            <a:off x="8195488" y="145426"/>
            <a:ext cx="390300" cy="4098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2_Заголовок и объект">
  <p:cSld name="2_Заголовок и объект">
    <p:spTree>
      <p:nvGrpSpPr>
        <p:cNvPr id="1" name="Shape 167"/>
        <p:cNvGrpSpPr/>
        <p:nvPr/>
      </p:nvGrpSpPr>
      <p:grpSpPr>
        <a:xfrm>
          <a:off x="0" y="0"/>
          <a:ext cx="0" cy="0"/>
          <a:chOff x="0" y="0"/>
          <a:chExt cx="0" cy="0"/>
        </a:xfrm>
      </p:grpSpPr>
      <p:sp>
        <p:nvSpPr>
          <p:cNvPr id="168" name="Google Shape;168;p21"/>
          <p:cNvSpPr txBox="1">
            <a:spLocks noGrp="1"/>
          </p:cNvSpPr>
          <p:nvPr>
            <p:ph type="title"/>
          </p:nvPr>
        </p:nvSpPr>
        <p:spPr>
          <a:xfrm>
            <a:off x="3028950" y="273844"/>
            <a:ext cx="54864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accent1"/>
              </a:buClr>
              <a:buSzPts val="3300"/>
              <a:buFont typeface="Arial"/>
              <a:buNone/>
              <a:defRPr>
                <a:solidFill>
                  <a:schemeClr val="accen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69" name="Google Shape;169;p21"/>
          <p:cNvSpPr txBox="1">
            <a:spLocks noGrp="1"/>
          </p:cNvSpPr>
          <p:nvPr>
            <p:ph type="body" idx="1"/>
          </p:nvPr>
        </p:nvSpPr>
        <p:spPr>
          <a:xfrm>
            <a:off x="3028950" y="1480457"/>
            <a:ext cx="5486400" cy="4353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Clr>
                <a:schemeClr val="dk1"/>
              </a:buClr>
              <a:buSzPts val="1800"/>
              <a:buNone/>
              <a:defRPr sz="1800" b="1"/>
            </a:lvl1pPr>
            <a:lvl2pPr marL="914400" lvl="1" indent="-228600" algn="l" rtl="0">
              <a:lnSpc>
                <a:spcPct val="90000"/>
              </a:lnSpc>
              <a:spcBef>
                <a:spcPts val="400"/>
              </a:spcBef>
              <a:spcAft>
                <a:spcPts val="0"/>
              </a:spcAft>
              <a:buClr>
                <a:schemeClr val="dk1"/>
              </a:buClr>
              <a:buSzPts val="1800"/>
              <a:buNone/>
              <a:defRPr/>
            </a:lvl2pPr>
            <a:lvl3pPr marL="1371600" lvl="2" indent="-228600" algn="l" rtl="0">
              <a:lnSpc>
                <a:spcPct val="90000"/>
              </a:lnSpc>
              <a:spcBef>
                <a:spcPts val="400"/>
              </a:spcBef>
              <a:spcAft>
                <a:spcPts val="0"/>
              </a:spcAft>
              <a:buClr>
                <a:schemeClr val="dk1"/>
              </a:buClr>
              <a:buSzPts val="1500"/>
              <a:buNone/>
              <a:defRPr/>
            </a:lvl3pPr>
            <a:lvl4pPr marL="1828800" lvl="3" indent="-228600" algn="l" rtl="0">
              <a:lnSpc>
                <a:spcPct val="90000"/>
              </a:lnSpc>
              <a:spcBef>
                <a:spcPts val="400"/>
              </a:spcBef>
              <a:spcAft>
                <a:spcPts val="0"/>
              </a:spcAft>
              <a:buClr>
                <a:schemeClr val="dk1"/>
              </a:buClr>
              <a:buSzPts val="1400"/>
              <a:buNone/>
              <a:defRPr/>
            </a:lvl4pPr>
            <a:lvl5pPr marL="2286000" lvl="4" indent="-228600" algn="l" rtl="0">
              <a:lnSpc>
                <a:spcPct val="90000"/>
              </a:lnSpc>
              <a:spcBef>
                <a:spcPts val="400"/>
              </a:spcBef>
              <a:spcAft>
                <a:spcPts val="0"/>
              </a:spcAft>
              <a:buClr>
                <a:schemeClr val="dk1"/>
              </a:buClr>
              <a:buSzPts val="1400"/>
              <a:buNone/>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70" name="Google Shape;170;p21"/>
          <p:cNvSpPr>
            <a:spLocks noGrp="1"/>
          </p:cNvSpPr>
          <p:nvPr>
            <p:ph type="pic" idx="2"/>
          </p:nvPr>
        </p:nvSpPr>
        <p:spPr>
          <a:xfrm>
            <a:off x="188686" y="0"/>
            <a:ext cx="2619900" cy="5143500"/>
          </a:xfrm>
          <a:prstGeom prst="rect">
            <a:avLst/>
          </a:prstGeom>
          <a:noFill/>
          <a:ln>
            <a:noFill/>
          </a:ln>
        </p:spPr>
      </p:sp>
      <p:sp>
        <p:nvSpPr>
          <p:cNvPr id="171" name="Google Shape;171;p21"/>
          <p:cNvSpPr/>
          <p:nvPr/>
        </p:nvSpPr>
        <p:spPr>
          <a:xfrm>
            <a:off x="83223" y="4632722"/>
            <a:ext cx="305100" cy="3201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72" name="Google Shape;172;p21"/>
          <p:cNvSpPr/>
          <p:nvPr/>
        </p:nvSpPr>
        <p:spPr>
          <a:xfrm>
            <a:off x="493845" y="4535600"/>
            <a:ext cx="185100" cy="1941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73" name="Google Shape;173;p21"/>
          <p:cNvSpPr/>
          <p:nvPr/>
        </p:nvSpPr>
        <p:spPr>
          <a:xfrm>
            <a:off x="8195488" y="145426"/>
            <a:ext cx="390300" cy="4098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74" name="Google Shape;174;p21"/>
          <p:cNvSpPr txBox="1">
            <a:spLocks noGrp="1"/>
          </p:cNvSpPr>
          <p:nvPr>
            <p:ph type="body" idx="3"/>
          </p:nvPr>
        </p:nvSpPr>
        <p:spPr>
          <a:xfrm>
            <a:off x="3028950" y="1915886"/>
            <a:ext cx="5486400" cy="4353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Clr>
                <a:schemeClr val="dk1"/>
              </a:buClr>
              <a:buSzPts val="1500"/>
              <a:buNone/>
              <a:defRPr sz="1500" b="0"/>
            </a:lvl1pPr>
            <a:lvl2pPr marL="914400" lvl="1" indent="-228600" algn="l" rtl="0">
              <a:lnSpc>
                <a:spcPct val="90000"/>
              </a:lnSpc>
              <a:spcBef>
                <a:spcPts val="400"/>
              </a:spcBef>
              <a:spcAft>
                <a:spcPts val="0"/>
              </a:spcAft>
              <a:buClr>
                <a:schemeClr val="dk1"/>
              </a:buClr>
              <a:buSzPts val="1800"/>
              <a:buNone/>
              <a:defRPr/>
            </a:lvl2pPr>
            <a:lvl3pPr marL="1371600" lvl="2" indent="-228600" algn="l" rtl="0">
              <a:lnSpc>
                <a:spcPct val="90000"/>
              </a:lnSpc>
              <a:spcBef>
                <a:spcPts val="400"/>
              </a:spcBef>
              <a:spcAft>
                <a:spcPts val="0"/>
              </a:spcAft>
              <a:buClr>
                <a:schemeClr val="dk1"/>
              </a:buClr>
              <a:buSzPts val="1500"/>
              <a:buNone/>
              <a:defRPr/>
            </a:lvl3pPr>
            <a:lvl4pPr marL="1828800" lvl="3" indent="-228600" algn="l" rtl="0">
              <a:lnSpc>
                <a:spcPct val="90000"/>
              </a:lnSpc>
              <a:spcBef>
                <a:spcPts val="400"/>
              </a:spcBef>
              <a:spcAft>
                <a:spcPts val="0"/>
              </a:spcAft>
              <a:buClr>
                <a:schemeClr val="dk1"/>
              </a:buClr>
              <a:buSzPts val="1400"/>
              <a:buNone/>
              <a:defRPr/>
            </a:lvl4pPr>
            <a:lvl5pPr marL="2286000" lvl="4" indent="-228600" algn="l" rtl="0">
              <a:lnSpc>
                <a:spcPct val="90000"/>
              </a:lnSpc>
              <a:spcBef>
                <a:spcPts val="400"/>
              </a:spcBef>
              <a:spcAft>
                <a:spcPts val="0"/>
              </a:spcAft>
              <a:buClr>
                <a:schemeClr val="dk1"/>
              </a:buClr>
              <a:buSzPts val="1400"/>
              <a:buNone/>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75" name="Google Shape;175;p21"/>
          <p:cNvSpPr txBox="1">
            <a:spLocks noGrp="1"/>
          </p:cNvSpPr>
          <p:nvPr>
            <p:ph type="body" idx="4"/>
          </p:nvPr>
        </p:nvSpPr>
        <p:spPr>
          <a:xfrm>
            <a:off x="3028950" y="2650672"/>
            <a:ext cx="5486400" cy="4353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Clr>
                <a:schemeClr val="dk1"/>
              </a:buClr>
              <a:buSzPts val="1800"/>
              <a:buNone/>
              <a:defRPr sz="1800" b="1"/>
            </a:lvl1pPr>
            <a:lvl2pPr marL="914400" lvl="1" indent="-228600" algn="l" rtl="0">
              <a:lnSpc>
                <a:spcPct val="90000"/>
              </a:lnSpc>
              <a:spcBef>
                <a:spcPts val="400"/>
              </a:spcBef>
              <a:spcAft>
                <a:spcPts val="0"/>
              </a:spcAft>
              <a:buClr>
                <a:schemeClr val="dk1"/>
              </a:buClr>
              <a:buSzPts val="1800"/>
              <a:buNone/>
              <a:defRPr/>
            </a:lvl2pPr>
            <a:lvl3pPr marL="1371600" lvl="2" indent="-228600" algn="l" rtl="0">
              <a:lnSpc>
                <a:spcPct val="90000"/>
              </a:lnSpc>
              <a:spcBef>
                <a:spcPts val="400"/>
              </a:spcBef>
              <a:spcAft>
                <a:spcPts val="0"/>
              </a:spcAft>
              <a:buClr>
                <a:schemeClr val="dk1"/>
              </a:buClr>
              <a:buSzPts val="1500"/>
              <a:buNone/>
              <a:defRPr/>
            </a:lvl3pPr>
            <a:lvl4pPr marL="1828800" lvl="3" indent="-228600" algn="l" rtl="0">
              <a:lnSpc>
                <a:spcPct val="90000"/>
              </a:lnSpc>
              <a:spcBef>
                <a:spcPts val="400"/>
              </a:spcBef>
              <a:spcAft>
                <a:spcPts val="0"/>
              </a:spcAft>
              <a:buClr>
                <a:schemeClr val="dk1"/>
              </a:buClr>
              <a:buSzPts val="1400"/>
              <a:buNone/>
              <a:defRPr/>
            </a:lvl4pPr>
            <a:lvl5pPr marL="2286000" lvl="4" indent="-228600" algn="l" rtl="0">
              <a:lnSpc>
                <a:spcPct val="90000"/>
              </a:lnSpc>
              <a:spcBef>
                <a:spcPts val="400"/>
              </a:spcBef>
              <a:spcAft>
                <a:spcPts val="0"/>
              </a:spcAft>
              <a:buClr>
                <a:schemeClr val="dk1"/>
              </a:buClr>
              <a:buSzPts val="1400"/>
              <a:buNone/>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76" name="Google Shape;176;p21"/>
          <p:cNvSpPr txBox="1">
            <a:spLocks noGrp="1"/>
          </p:cNvSpPr>
          <p:nvPr>
            <p:ph type="body" idx="5"/>
          </p:nvPr>
        </p:nvSpPr>
        <p:spPr>
          <a:xfrm>
            <a:off x="3028950" y="3086100"/>
            <a:ext cx="5486400" cy="4353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Clr>
                <a:schemeClr val="dk1"/>
              </a:buClr>
              <a:buSzPts val="1500"/>
              <a:buNone/>
              <a:defRPr sz="1500" b="0"/>
            </a:lvl1pPr>
            <a:lvl2pPr marL="914400" lvl="1" indent="-228600" algn="l" rtl="0">
              <a:lnSpc>
                <a:spcPct val="90000"/>
              </a:lnSpc>
              <a:spcBef>
                <a:spcPts val="400"/>
              </a:spcBef>
              <a:spcAft>
                <a:spcPts val="0"/>
              </a:spcAft>
              <a:buClr>
                <a:schemeClr val="dk1"/>
              </a:buClr>
              <a:buSzPts val="1800"/>
              <a:buNone/>
              <a:defRPr/>
            </a:lvl2pPr>
            <a:lvl3pPr marL="1371600" lvl="2" indent="-228600" algn="l" rtl="0">
              <a:lnSpc>
                <a:spcPct val="90000"/>
              </a:lnSpc>
              <a:spcBef>
                <a:spcPts val="400"/>
              </a:spcBef>
              <a:spcAft>
                <a:spcPts val="0"/>
              </a:spcAft>
              <a:buClr>
                <a:schemeClr val="dk1"/>
              </a:buClr>
              <a:buSzPts val="1500"/>
              <a:buNone/>
              <a:defRPr/>
            </a:lvl3pPr>
            <a:lvl4pPr marL="1828800" lvl="3" indent="-228600" algn="l" rtl="0">
              <a:lnSpc>
                <a:spcPct val="90000"/>
              </a:lnSpc>
              <a:spcBef>
                <a:spcPts val="400"/>
              </a:spcBef>
              <a:spcAft>
                <a:spcPts val="0"/>
              </a:spcAft>
              <a:buClr>
                <a:schemeClr val="dk1"/>
              </a:buClr>
              <a:buSzPts val="1400"/>
              <a:buNone/>
              <a:defRPr/>
            </a:lvl4pPr>
            <a:lvl5pPr marL="2286000" lvl="4" indent="-228600" algn="l" rtl="0">
              <a:lnSpc>
                <a:spcPct val="90000"/>
              </a:lnSpc>
              <a:spcBef>
                <a:spcPts val="400"/>
              </a:spcBef>
              <a:spcAft>
                <a:spcPts val="0"/>
              </a:spcAft>
              <a:buClr>
                <a:schemeClr val="dk1"/>
              </a:buClr>
              <a:buSzPts val="1400"/>
              <a:buNone/>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77" name="Google Shape;177;p21"/>
          <p:cNvSpPr txBox="1">
            <a:spLocks noGrp="1"/>
          </p:cNvSpPr>
          <p:nvPr>
            <p:ph type="body" idx="6"/>
          </p:nvPr>
        </p:nvSpPr>
        <p:spPr>
          <a:xfrm>
            <a:off x="3028950" y="3837214"/>
            <a:ext cx="5486400" cy="4353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Clr>
                <a:schemeClr val="dk1"/>
              </a:buClr>
              <a:buSzPts val="1800"/>
              <a:buNone/>
              <a:defRPr sz="1800" b="1"/>
            </a:lvl1pPr>
            <a:lvl2pPr marL="914400" lvl="1" indent="-228600" algn="l" rtl="0">
              <a:lnSpc>
                <a:spcPct val="90000"/>
              </a:lnSpc>
              <a:spcBef>
                <a:spcPts val="400"/>
              </a:spcBef>
              <a:spcAft>
                <a:spcPts val="0"/>
              </a:spcAft>
              <a:buClr>
                <a:schemeClr val="dk1"/>
              </a:buClr>
              <a:buSzPts val="1800"/>
              <a:buNone/>
              <a:defRPr/>
            </a:lvl2pPr>
            <a:lvl3pPr marL="1371600" lvl="2" indent="-228600" algn="l" rtl="0">
              <a:lnSpc>
                <a:spcPct val="90000"/>
              </a:lnSpc>
              <a:spcBef>
                <a:spcPts val="400"/>
              </a:spcBef>
              <a:spcAft>
                <a:spcPts val="0"/>
              </a:spcAft>
              <a:buClr>
                <a:schemeClr val="dk1"/>
              </a:buClr>
              <a:buSzPts val="1500"/>
              <a:buNone/>
              <a:defRPr/>
            </a:lvl3pPr>
            <a:lvl4pPr marL="1828800" lvl="3" indent="-228600" algn="l" rtl="0">
              <a:lnSpc>
                <a:spcPct val="90000"/>
              </a:lnSpc>
              <a:spcBef>
                <a:spcPts val="400"/>
              </a:spcBef>
              <a:spcAft>
                <a:spcPts val="0"/>
              </a:spcAft>
              <a:buClr>
                <a:schemeClr val="dk1"/>
              </a:buClr>
              <a:buSzPts val="1400"/>
              <a:buNone/>
              <a:defRPr/>
            </a:lvl4pPr>
            <a:lvl5pPr marL="2286000" lvl="4" indent="-228600" algn="l" rtl="0">
              <a:lnSpc>
                <a:spcPct val="90000"/>
              </a:lnSpc>
              <a:spcBef>
                <a:spcPts val="400"/>
              </a:spcBef>
              <a:spcAft>
                <a:spcPts val="0"/>
              </a:spcAft>
              <a:buClr>
                <a:schemeClr val="dk1"/>
              </a:buClr>
              <a:buSzPts val="1400"/>
              <a:buNone/>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78" name="Google Shape;178;p21"/>
          <p:cNvSpPr txBox="1">
            <a:spLocks noGrp="1"/>
          </p:cNvSpPr>
          <p:nvPr>
            <p:ph type="body" idx="7"/>
          </p:nvPr>
        </p:nvSpPr>
        <p:spPr>
          <a:xfrm>
            <a:off x="3028950" y="4272642"/>
            <a:ext cx="5486400" cy="4353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Clr>
                <a:schemeClr val="dk1"/>
              </a:buClr>
              <a:buSzPts val="1500"/>
              <a:buNone/>
              <a:defRPr sz="1500" b="0"/>
            </a:lvl1pPr>
            <a:lvl2pPr marL="914400" lvl="1" indent="-228600" algn="l" rtl="0">
              <a:lnSpc>
                <a:spcPct val="90000"/>
              </a:lnSpc>
              <a:spcBef>
                <a:spcPts val="400"/>
              </a:spcBef>
              <a:spcAft>
                <a:spcPts val="0"/>
              </a:spcAft>
              <a:buClr>
                <a:schemeClr val="dk1"/>
              </a:buClr>
              <a:buSzPts val="1800"/>
              <a:buNone/>
              <a:defRPr/>
            </a:lvl2pPr>
            <a:lvl3pPr marL="1371600" lvl="2" indent="-228600" algn="l" rtl="0">
              <a:lnSpc>
                <a:spcPct val="90000"/>
              </a:lnSpc>
              <a:spcBef>
                <a:spcPts val="400"/>
              </a:spcBef>
              <a:spcAft>
                <a:spcPts val="0"/>
              </a:spcAft>
              <a:buClr>
                <a:schemeClr val="dk1"/>
              </a:buClr>
              <a:buSzPts val="1500"/>
              <a:buNone/>
              <a:defRPr/>
            </a:lvl3pPr>
            <a:lvl4pPr marL="1828800" lvl="3" indent="-228600" algn="l" rtl="0">
              <a:lnSpc>
                <a:spcPct val="90000"/>
              </a:lnSpc>
              <a:spcBef>
                <a:spcPts val="400"/>
              </a:spcBef>
              <a:spcAft>
                <a:spcPts val="0"/>
              </a:spcAft>
              <a:buClr>
                <a:schemeClr val="dk1"/>
              </a:buClr>
              <a:buSzPts val="1400"/>
              <a:buNone/>
              <a:defRPr/>
            </a:lvl4pPr>
            <a:lvl5pPr marL="2286000" lvl="4" indent="-228600" algn="l" rtl="0">
              <a:lnSpc>
                <a:spcPct val="90000"/>
              </a:lnSpc>
              <a:spcBef>
                <a:spcPts val="400"/>
              </a:spcBef>
              <a:spcAft>
                <a:spcPts val="0"/>
              </a:spcAft>
              <a:buClr>
                <a:schemeClr val="dk1"/>
              </a:buClr>
              <a:buSzPts val="1400"/>
              <a:buNone/>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Пользовательский макет">
  <p:cSld name="Пользовательский макет">
    <p:spTree>
      <p:nvGrpSpPr>
        <p:cNvPr id="1" name="Shape 32"/>
        <p:cNvGrpSpPr/>
        <p:nvPr/>
      </p:nvGrpSpPr>
      <p:grpSpPr>
        <a:xfrm>
          <a:off x="0" y="0"/>
          <a:ext cx="0" cy="0"/>
          <a:chOff x="0" y="0"/>
          <a:chExt cx="0" cy="0"/>
        </a:xfrm>
      </p:grpSpPr>
      <p:sp>
        <p:nvSpPr>
          <p:cNvPr id="33" name="Google Shape;33;p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34" name="Google Shape;34;p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35" name="Google Shape;35;p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ru"/>
              <a:t>‹#›</a:t>
            </a:fld>
            <a:endParaRPr/>
          </a:p>
        </p:txBody>
      </p:sp>
      <p:sp>
        <p:nvSpPr>
          <p:cNvPr id="36" name="Google Shape;36;p3"/>
          <p:cNvSpPr/>
          <p:nvPr/>
        </p:nvSpPr>
        <p:spPr>
          <a:xfrm>
            <a:off x="0" y="273843"/>
            <a:ext cx="9144000" cy="9942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7" name="Google Shape;37;p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lt1"/>
              </a:buClr>
              <a:buSzPts val="3300"/>
              <a:buFont typeface="Arial"/>
              <a:buNone/>
              <a:defRPr>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38" name="Google Shape;38;p3"/>
          <p:cNvSpPr txBox="1">
            <a:spLocks noGrp="1"/>
          </p:cNvSpPr>
          <p:nvPr>
            <p:ph type="body" idx="1"/>
          </p:nvPr>
        </p:nvSpPr>
        <p:spPr>
          <a:xfrm>
            <a:off x="628650" y="1388269"/>
            <a:ext cx="7886700" cy="31719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2_Два объекта">
  <p:cSld name="2_Два объекта">
    <p:spTree>
      <p:nvGrpSpPr>
        <p:cNvPr id="1" name="Shape 179"/>
        <p:cNvGrpSpPr/>
        <p:nvPr/>
      </p:nvGrpSpPr>
      <p:grpSpPr>
        <a:xfrm>
          <a:off x="0" y="0"/>
          <a:ext cx="0" cy="0"/>
          <a:chOff x="0" y="0"/>
          <a:chExt cx="0" cy="0"/>
        </a:xfrm>
      </p:grpSpPr>
      <p:sp>
        <p:nvSpPr>
          <p:cNvPr id="180" name="Google Shape;180;p22"/>
          <p:cNvSpPr/>
          <p:nvPr/>
        </p:nvSpPr>
        <p:spPr>
          <a:xfrm>
            <a:off x="628650" y="1632857"/>
            <a:ext cx="3694200" cy="35106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1" name="Google Shape;181;p22"/>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3300"/>
              <a:buFont typeface="Arial"/>
              <a:buNone/>
              <a:defRPr>
                <a:solidFill>
                  <a:schemeClr val="dk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82" name="Google Shape;182;p22"/>
          <p:cNvSpPr/>
          <p:nvPr/>
        </p:nvSpPr>
        <p:spPr>
          <a:xfrm>
            <a:off x="4821011" y="1632857"/>
            <a:ext cx="3694200" cy="35106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3" name="Google Shape;183;p22"/>
          <p:cNvSpPr/>
          <p:nvPr/>
        </p:nvSpPr>
        <p:spPr>
          <a:xfrm>
            <a:off x="1971648" y="1453075"/>
            <a:ext cx="1008600" cy="626100"/>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4" name="Google Shape;184;p22"/>
          <p:cNvSpPr/>
          <p:nvPr/>
        </p:nvSpPr>
        <p:spPr>
          <a:xfrm>
            <a:off x="6125613" y="1412171"/>
            <a:ext cx="1085100" cy="626100"/>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5" name="Google Shape;185;p22"/>
          <p:cNvSpPr txBox="1">
            <a:spLocks noGrp="1"/>
          </p:cNvSpPr>
          <p:nvPr>
            <p:ph type="body" idx="1"/>
          </p:nvPr>
        </p:nvSpPr>
        <p:spPr>
          <a:xfrm>
            <a:off x="820860" y="2135048"/>
            <a:ext cx="3224400" cy="618000"/>
          </a:xfrm>
          <a:prstGeom prst="rect">
            <a:avLst/>
          </a:prstGeom>
          <a:noFill/>
          <a:ln>
            <a:noFill/>
          </a:ln>
        </p:spPr>
        <p:txBody>
          <a:bodyPr spcFirstLastPara="1" wrap="square" lIns="68575" tIns="34275" rIns="68575" bIns="34275" anchor="b" anchorCtr="0">
            <a:normAutofit/>
          </a:bodyPr>
          <a:lstStyle>
            <a:lvl1pPr marL="457200" lvl="0" indent="-228600" algn="l" rtl="0">
              <a:lnSpc>
                <a:spcPct val="90000"/>
              </a:lnSpc>
              <a:spcBef>
                <a:spcPts val="800"/>
              </a:spcBef>
              <a:spcAft>
                <a:spcPts val="0"/>
              </a:spcAft>
              <a:buClr>
                <a:schemeClr val="lt1"/>
              </a:buClr>
              <a:buSzPts val="1800"/>
              <a:buNone/>
              <a:defRPr sz="1800" b="1">
                <a:solidFill>
                  <a:schemeClr val="lt1"/>
                </a:solidFill>
              </a:defRPr>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186" name="Google Shape;186;p22"/>
          <p:cNvSpPr txBox="1">
            <a:spLocks noGrp="1"/>
          </p:cNvSpPr>
          <p:nvPr>
            <p:ph type="body" idx="2"/>
          </p:nvPr>
        </p:nvSpPr>
        <p:spPr>
          <a:xfrm>
            <a:off x="820860" y="2752982"/>
            <a:ext cx="3224400" cy="21783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rgbClr val="BFBFBF"/>
              </a:buClr>
              <a:buSzPts val="1400"/>
              <a:buChar char="•"/>
              <a:defRPr sz="1400">
                <a:solidFill>
                  <a:srgbClr val="BFBFBF"/>
                </a:solidFill>
              </a:defRPr>
            </a:lvl1pPr>
            <a:lvl2pPr marL="914400" lvl="1" indent="-304800" algn="l" rtl="0">
              <a:lnSpc>
                <a:spcPct val="90000"/>
              </a:lnSpc>
              <a:spcBef>
                <a:spcPts val="400"/>
              </a:spcBef>
              <a:spcAft>
                <a:spcPts val="0"/>
              </a:spcAft>
              <a:buClr>
                <a:srgbClr val="BFBFBF"/>
              </a:buClr>
              <a:buSzPts val="1200"/>
              <a:buChar char="•"/>
              <a:defRPr sz="1200">
                <a:solidFill>
                  <a:srgbClr val="BFBFBF"/>
                </a:solidFill>
              </a:defRPr>
            </a:lvl2pPr>
            <a:lvl3pPr marL="1371600" lvl="2" indent="-298450" algn="l" rtl="0">
              <a:lnSpc>
                <a:spcPct val="90000"/>
              </a:lnSpc>
              <a:spcBef>
                <a:spcPts val="400"/>
              </a:spcBef>
              <a:spcAft>
                <a:spcPts val="0"/>
              </a:spcAft>
              <a:buClr>
                <a:srgbClr val="BFBFBF"/>
              </a:buClr>
              <a:buSzPts val="1100"/>
              <a:buChar char="•"/>
              <a:defRPr sz="1100">
                <a:solidFill>
                  <a:srgbClr val="BFBFBF"/>
                </a:solidFill>
              </a:defRPr>
            </a:lvl3pPr>
            <a:lvl4pPr marL="1828800" lvl="3" indent="-285750" algn="l" rtl="0">
              <a:lnSpc>
                <a:spcPct val="90000"/>
              </a:lnSpc>
              <a:spcBef>
                <a:spcPts val="400"/>
              </a:spcBef>
              <a:spcAft>
                <a:spcPts val="0"/>
              </a:spcAft>
              <a:buClr>
                <a:srgbClr val="BFBFBF"/>
              </a:buClr>
              <a:buSzPts val="900"/>
              <a:buChar char="•"/>
              <a:defRPr sz="900">
                <a:solidFill>
                  <a:srgbClr val="BFBFBF"/>
                </a:solidFill>
              </a:defRPr>
            </a:lvl4pPr>
            <a:lvl5pPr marL="2286000" lvl="4" indent="-285750" algn="l" rtl="0">
              <a:lnSpc>
                <a:spcPct val="90000"/>
              </a:lnSpc>
              <a:spcBef>
                <a:spcPts val="400"/>
              </a:spcBef>
              <a:spcAft>
                <a:spcPts val="0"/>
              </a:spcAft>
              <a:buClr>
                <a:srgbClr val="BFBFBF"/>
              </a:buClr>
              <a:buSzPts val="900"/>
              <a:buChar char="•"/>
              <a:defRPr sz="900">
                <a:solidFill>
                  <a:srgbClr val="BFBFBF"/>
                </a:solidFill>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87" name="Google Shape;187;p22"/>
          <p:cNvSpPr txBox="1">
            <a:spLocks noGrp="1"/>
          </p:cNvSpPr>
          <p:nvPr>
            <p:ph type="body" idx="3"/>
          </p:nvPr>
        </p:nvSpPr>
        <p:spPr>
          <a:xfrm>
            <a:off x="5011861" y="2135048"/>
            <a:ext cx="3224400" cy="618000"/>
          </a:xfrm>
          <a:prstGeom prst="rect">
            <a:avLst/>
          </a:prstGeom>
          <a:noFill/>
          <a:ln>
            <a:noFill/>
          </a:ln>
        </p:spPr>
        <p:txBody>
          <a:bodyPr spcFirstLastPara="1" wrap="square" lIns="68575" tIns="34275" rIns="68575" bIns="34275" anchor="b" anchorCtr="0">
            <a:normAutofit/>
          </a:bodyPr>
          <a:lstStyle>
            <a:lvl1pPr marL="457200" lvl="0" indent="-228600" algn="l" rtl="0">
              <a:lnSpc>
                <a:spcPct val="90000"/>
              </a:lnSpc>
              <a:spcBef>
                <a:spcPts val="800"/>
              </a:spcBef>
              <a:spcAft>
                <a:spcPts val="0"/>
              </a:spcAft>
              <a:buClr>
                <a:schemeClr val="lt1"/>
              </a:buClr>
              <a:buSzPts val="1800"/>
              <a:buNone/>
              <a:defRPr sz="1800" b="1">
                <a:solidFill>
                  <a:schemeClr val="lt1"/>
                </a:solidFill>
              </a:defRPr>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188" name="Google Shape;188;p22"/>
          <p:cNvSpPr txBox="1">
            <a:spLocks noGrp="1"/>
          </p:cNvSpPr>
          <p:nvPr>
            <p:ph type="body" idx="4"/>
          </p:nvPr>
        </p:nvSpPr>
        <p:spPr>
          <a:xfrm>
            <a:off x="5011861" y="2752982"/>
            <a:ext cx="3224400" cy="21783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rgbClr val="BFBFBF"/>
              </a:buClr>
              <a:buSzPts val="1400"/>
              <a:buChar char="•"/>
              <a:defRPr sz="1400">
                <a:solidFill>
                  <a:srgbClr val="BFBFBF"/>
                </a:solidFill>
              </a:defRPr>
            </a:lvl1pPr>
            <a:lvl2pPr marL="914400" lvl="1" indent="-304800" algn="l" rtl="0">
              <a:lnSpc>
                <a:spcPct val="90000"/>
              </a:lnSpc>
              <a:spcBef>
                <a:spcPts val="400"/>
              </a:spcBef>
              <a:spcAft>
                <a:spcPts val="0"/>
              </a:spcAft>
              <a:buClr>
                <a:srgbClr val="BFBFBF"/>
              </a:buClr>
              <a:buSzPts val="1200"/>
              <a:buChar char="•"/>
              <a:defRPr sz="1200">
                <a:solidFill>
                  <a:srgbClr val="BFBFBF"/>
                </a:solidFill>
              </a:defRPr>
            </a:lvl2pPr>
            <a:lvl3pPr marL="1371600" lvl="2" indent="-298450" algn="l" rtl="0">
              <a:lnSpc>
                <a:spcPct val="90000"/>
              </a:lnSpc>
              <a:spcBef>
                <a:spcPts val="400"/>
              </a:spcBef>
              <a:spcAft>
                <a:spcPts val="0"/>
              </a:spcAft>
              <a:buClr>
                <a:srgbClr val="BFBFBF"/>
              </a:buClr>
              <a:buSzPts val="1100"/>
              <a:buChar char="•"/>
              <a:defRPr sz="1100">
                <a:solidFill>
                  <a:srgbClr val="BFBFBF"/>
                </a:solidFill>
              </a:defRPr>
            </a:lvl3pPr>
            <a:lvl4pPr marL="1828800" lvl="3" indent="-285750" algn="l" rtl="0">
              <a:lnSpc>
                <a:spcPct val="90000"/>
              </a:lnSpc>
              <a:spcBef>
                <a:spcPts val="400"/>
              </a:spcBef>
              <a:spcAft>
                <a:spcPts val="0"/>
              </a:spcAft>
              <a:buClr>
                <a:srgbClr val="BFBFBF"/>
              </a:buClr>
              <a:buSzPts val="900"/>
              <a:buChar char="•"/>
              <a:defRPr sz="900">
                <a:solidFill>
                  <a:srgbClr val="BFBFBF"/>
                </a:solidFill>
              </a:defRPr>
            </a:lvl4pPr>
            <a:lvl5pPr marL="2286000" lvl="4" indent="-285750" algn="l" rtl="0">
              <a:lnSpc>
                <a:spcPct val="90000"/>
              </a:lnSpc>
              <a:spcBef>
                <a:spcPts val="400"/>
              </a:spcBef>
              <a:spcAft>
                <a:spcPts val="0"/>
              </a:spcAft>
              <a:buClr>
                <a:srgbClr val="BFBFBF"/>
              </a:buClr>
              <a:buSzPts val="900"/>
              <a:buChar char="•"/>
              <a:defRPr sz="900">
                <a:solidFill>
                  <a:srgbClr val="BFBFBF"/>
                </a:solidFill>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1_Два объекта">
  <p:cSld name="1_Два объекта">
    <p:spTree>
      <p:nvGrpSpPr>
        <p:cNvPr id="1" name="Shape 189"/>
        <p:cNvGrpSpPr/>
        <p:nvPr/>
      </p:nvGrpSpPr>
      <p:grpSpPr>
        <a:xfrm>
          <a:off x="0" y="0"/>
          <a:ext cx="0" cy="0"/>
          <a:chOff x="0" y="0"/>
          <a:chExt cx="0" cy="0"/>
        </a:xfrm>
      </p:grpSpPr>
      <p:sp>
        <p:nvSpPr>
          <p:cNvPr id="190" name="Google Shape;190;p23"/>
          <p:cNvSpPr/>
          <p:nvPr/>
        </p:nvSpPr>
        <p:spPr>
          <a:xfrm>
            <a:off x="628650" y="1632857"/>
            <a:ext cx="2234400" cy="35106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1" name="Google Shape;191;p2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3300"/>
              <a:buFont typeface="Arial"/>
              <a:buNone/>
              <a:defRPr>
                <a:solidFill>
                  <a:schemeClr val="dk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92" name="Google Shape;192;p23"/>
          <p:cNvSpPr/>
          <p:nvPr/>
        </p:nvSpPr>
        <p:spPr>
          <a:xfrm>
            <a:off x="3454853" y="1632857"/>
            <a:ext cx="2234400" cy="35106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3" name="Google Shape;193;p23"/>
          <p:cNvSpPr/>
          <p:nvPr/>
        </p:nvSpPr>
        <p:spPr>
          <a:xfrm>
            <a:off x="6281057" y="1632857"/>
            <a:ext cx="2234400" cy="35106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4" name="Google Shape;194;p23"/>
          <p:cNvSpPr/>
          <p:nvPr/>
        </p:nvSpPr>
        <p:spPr>
          <a:xfrm>
            <a:off x="1310368" y="1453075"/>
            <a:ext cx="870900" cy="626100"/>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5" name="Google Shape;195;p23"/>
          <p:cNvSpPr/>
          <p:nvPr/>
        </p:nvSpPr>
        <p:spPr>
          <a:xfrm>
            <a:off x="4136570" y="1412171"/>
            <a:ext cx="870900" cy="626100"/>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6" name="Google Shape;196;p23"/>
          <p:cNvSpPr/>
          <p:nvPr/>
        </p:nvSpPr>
        <p:spPr>
          <a:xfrm>
            <a:off x="6962774" y="1412171"/>
            <a:ext cx="870900" cy="626100"/>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7" name="Google Shape;197;p23"/>
          <p:cNvSpPr txBox="1">
            <a:spLocks noGrp="1"/>
          </p:cNvSpPr>
          <p:nvPr>
            <p:ph type="body" idx="1"/>
          </p:nvPr>
        </p:nvSpPr>
        <p:spPr>
          <a:xfrm>
            <a:off x="771356" y="2135048"/>
            <a:ext cx="1950000" cy="618000"/>
          </a:xfrm>
          <a:prstGeom prst="rect">
            <a:avLst/>
          </a:prstGeom>
          <a:noFill/>
          <a:ln>
            <a:noFill/>
          </a:ln>
        </p:spPr>
        <p:txBody>
          <a:bodyPr spcFirstLastPara="1" wrap="square" lIns="68575" tIns="34275" rIns="68575" bIns="34275" anchor="b" anchorCtr="0">
            <a:normAutofit/>
          </a:bodyPr>
          <a:lstStyle>
            <a:lvl1pPr marL="457200" lvl="0" indent="-228600" algn="l" rtl="0">
              <a:lnSpc>
                <a:spcPct val="90000"/>
              </a:lnSpc>
              <a:spcBef>
                <a:spcPts val="800"/>
              </a:spcBef>
              <a:spcAft>
                <a:spcPts val="0"/>
              </a:spcAft>
              <a:buClr>
                <a:schemeClr val="lt1"/>
              </a:buClr>
              <a:buSzPts val="1800"/>
              <a:buNone/>
              <a:defRPr sz="1800" b="1">
                <a:solidFill>
                  <a:schemeClr val="lt1"/>
                </a:solidFill>
              </a:defRPr>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198" name="Google Shape;198;p23"/>
          <p:cNvSpPr txBox="1">
            <a:spLocks noGrp="1"/>
          </p:cNvSpPr>
          <p:nvPr>
            <p:ph type="body" idx="2"/>
          </p:nvPr>
        </p:nvSpPr>
        <p:spPr>
          <a:xfrm>
            <a:off x="771356" y="2752982"/>
            <a:ext cx="1950000" cy="21783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rgbClr val="BFBFBF"/>
              </a:buClr>
              <a:buSzPts val="1400"/>
              <a:buChar char="•"/>
              <a:defRPr sz="1400">
                <a:solidFill>
                  <a:srgbClr val="BFBFBF"/>
                </a:solidFill>
              </a:defRPr>
            </a:lvl1pPr>
            <a:lvl2pPr marL="914400" lvl="1" indent="-304800" algn="l" rtl="0">
              <a:lnSpc>
                <a:spcPct val="90000"/>
              </a:lnSpc>
              <a:spcBef>
                <a:spcPts val="400"/>
              </a:spcBef>
              <a:spcAft>
                <a:spcPts val="0"/>
              </a:spcAft>
              <a:buClr>
                <a:srgbClr val="BFBFBF"/>
              </a:buClr>
              <a:buSzPts val="1200"/>
              <a:buChar char="•"/>
              <a:defRPr sz="1200">
                <a:solidFill>
                  <a:srgbClr val="BFBFBF"/>
                </a:solidFill>
              </a:defRPr>
            </a:lvl2pPr>
            <a:lvl3pPr marL="1371600" lvl="2" indent="-298450" algn="l" rtl="0">
              <a:lnSpc>
                <a:spcPct val="90000"/>
              </a:lnSpc>
              <a:spcBef>
                <a:spcPts val="400"/>
              </a:spcBef>
              <a:spcAft>
                <a:spcPts val="0"/>
              </a:spcAft>
              <a:buClr>
                <a:srgbClr val="BFBFBF"/>
              </a:buClr>
              <a:buSzPts val="1100"/>
              <a:buChar char="•"/>
              <a:defRPr sz="1100">
                <a:solidFill>
                  <a:srgbClr val="BFBFBF"/>
                </a:solidFill>
              </a:defRPr>
            </a:lvl3pPr>
            <a:lvl4pPr marL="1828800" lvl="3" indent="-285750" algn="l" rtl="0">
              <a:lnSpc>
                <a:spcPct val="90000"/>
              </a:lnSpc>
              <a:spcBef>
                <a:spcPts val="400"/>
              </a:spcBef>
              <a:spcAft>
                <a:spcPts val="0"/>
              </a:spcAft>
              <a:buClr>
                <a:srgbClr val="BFBFBF"/>
              </a:buClr>
              <a:buSzPts val="900"/>
              <a:buChar char="•"/>
              <a:defRPr sz="900">
                <a:solidFill>
                  <a:srgbClr val="BFBFBF"/>
                </a:solidFill>
              </a:defRPr>
            </a:lvl4pPr>
            <a:lvl5pPr marL="2286000" lvl="4" indent="-285750" algn="l" rtl="0">
              <a:lnSpc>
                <a:spcPct val="90000"/>
              </a:lnSpc>
              <a:spcBef>
                <a:spcPts val="400"/>
              </a:spcBef>
              <a:spcAft>
                <a:spcPts val="0"/>
              </a:spcAft>
              <a:buClr>
                <a:srgbClr val="BFBFBF"/>
              </a:buClr>
              <a:buSzPts val="900"/>
              <a:buChar char="•"/>
              <a:defRPr sz="900">
                <a:solidFill>
                  <a:srgbClr val="BFBFBF"/>
                </a:solidFill>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99" name="Google Shape;199;p23"/>
          <p:cNvSpPr txBox="1">
            <a:spLocks noGrp="1"/>
          </p:cNvSpPr>
          <p:nvPr>
            <p:ph type="body" idx="3"/>
          </p:nvPr>
        </p:nvSpPr>
        <p:spPr>
          <a:xfrm>
            <a:off x="3596198" y="2135048"/>
            <a:ext cx="1950000" cy="618000"/>
          </a:xfrm>
          <a:prstGeom prst="rect">
            <a:avLst/>
          </a:prstGeom>
          <a:noFill/>
          <a:ln>
            <a:noFill/>
          </a:ln>
        </p:spPr>
        <p:txBody>
          <a:bodyPr spcFirstLastPara="1" wrap="square" lIns="68575" tIns="34275" rIns="68575" bIns="34275" anchor="b" anchorCtr="0">
            <a:normAutofit/>
          </a:bodyPr>
          <a:lstStyle>
            <a:lvl1pPr marL="457200" lvl="0" indent="-228600" algn="l" rtl="0">
              <a:lnSpc>
                <a:spcPct val="90000"/>
              </a:lnSpc>
              <a:spcBef>
                <a:spcPts val="800"/>
              </a:spcBef>
              <a:spcAft>
                <a:spcPts val="0"/>
              </a:spcAft>
              <a:buClr>
                <a:schemeClr val="lt1"/>
              </a:buClr>
              <a:buSzPts val="1800"/>
              <a:buNone/>
              <a:defRPr sz="1800" b="1">
                <a:solidFill>
                  <a:schemeClr val="lt1"/>
                </a:solidFill>
              </a:defRPr>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200" name="Google Shape;200;p23"/>
          <p:cNvSpPr txBox="1">
            <a:spLocks noGrp="1"/>
          </p:cNvSpPr>
          <p:nvPr>
            <p:ph type="body" idx="4"/>
          </p:nvPr>
        </p:nvSpPr>
        <p:spPr>
          <a:xfrm>
            <a:off x="3596198" y="2752982"/>
            <a:ext cx="1950000" cy="21783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rgbClr val="BFBFBF"/>
              </a:buClr>
              <a:buSzPts val="1400"/>
              <a:buChar char="•"/>
              <a:defRPr sz="1400">
                <a:solidFill>
                  <a:srgbClr val="BFBFBF"/>
                </a:solidFill>
              </a:defRPr>
            </a:lvl1pPr>
            <a:lvl2pPr marL="914400" lvl="1" indent="-304800" algn="l" rtl="0">
              <a:lnSpc>
                <a:spcPct val="90000"/>
              </a:lnSpc>
              <a:spcBef>
                <a:spcPts val="400"/>
              </a:spcBef>
              <a:spcAft>
                <a:spcPts val="0"/>
              </a:spcAft>
              <a:buClr>
                <a:srgbClr val="BFBFBF"/>
              </a:buClr>
              <a:buSzPts val="1200"/>
              <a:buChar char="•"/>
              <a:defRPr sz="1200">
                <a:solidFill>
                  <a:srgbClr val="BFBFBF"/>
                </a:solidFill>
              </a:defRPr>
            </a:lvl2pPr>
            <a:lvl3pPr marL="1371600" lvl="2" indent="-298450" algn="l" rtl="0">
              <a:lnSpc>
                <a:spcPct val="90000"/>
              </a:lnSpc>
              <a:spcBef>
                <a:spcPts val="400"/>
              </a:spcBef>
              <a:spcAft>
                <a:spcPts val="0"/>
              </a:spcAft>
              <a:buClr>
                <a:srgbClr val="BFBFBF"/>
              </a:buClr>
              <a:buSzPts val="1100"/>
              <a:buChar char="•"/>
              <a:defRPr sz="1100">
                <a:solidFill>
                  <a:srgbClr val="BFBFBF"/>
                </a:solidFill>
              </a:defRPr>
            </a:lvl3pPr>
            <a:lvl4pPr marL="1828800" lvl="3" indent="-285750" algn="l" rtl="0">
              <a:lnSpc>
                <a:spcPct val="90000"/>
              </a:lnSpc>
              <a:spcBef>
                <a:spcPts val="400"/>
              </a:spcBef>
              <a:spcAft>
                <a:spcPts val="0"/>
              </a:spcAft>
              <a:buClr>
                <a:srgbClr val="BFBFBF"/>
              </a:buClr>
              <a:buSzPts val="900"/>
              <a:buChar char="•"/>
              <a:defRPr sz="900">
                <a:solidFill>
                  <a:srgbClr val="BFBFBF"/>
                </a:solidFill>
              </a:defRPr>
            </a:lvl4pPr>
            <a:lvl5pPr marL="2286000" lvl="4" indent="-285750" algn="l" rtl="0">
              <a:lnSpc>
                <a:spcPct val="90000"/>
              </a:lnSpc>
              <a:spcBef>
                <a:spcPts val="400"/>
              </a:spcBef>
              <a:spcAft>
                <a:spcPts val="0"/>
              </a:spcAft>
              <a:buClr>
                <a:srgbClr val="BFBFBF"/>
              </a:buClr>
              <a:buSzPts val="900"/>
              <a:buChar char="•"/>
              <a:defRPr sz="900">
                <a:solidFill>
                  <a:srgbClr val="BFBFBF"/>
                </a:solidFill>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201" name="Google Shape;201;p23"/>
          <p:cNvSpPr txBox="1">
            <a:spLocks noGrp="1"/>
          </p:cNvSpPr>
          <p:nvPr>
            <p:ph type="body" idx="5"/>
          </p:nvPr>
        </p:nvSpPr>
        <p:spPr>
          <a:xfrm>
            <a:off x="6421041" y="2132750"/>
            <a:ext cx="1950000" cy="618000"/>
          </a:xfrm>
          <a:prstGeom prst="rect">
            <a:avLst/>
          </a:prstGeom>
          <a:noFill/>
          <a:ln>
            <a:noFill/>
          </a:ln>
        </p:spPr>
        <p:txBody>
          <a:bodyPr spcFirstLastPara="1" wrap="square" lIns="68575" tIns="34275" rIns="68575" bIns="34275" anchor="b" anchorCtr="0">
            <a:normAutofit/>
          </a:bodyPr>
          <a:lstStyle>
            <a:lvl1pPr marL="457200" lvl="0" indent="-228600" algn="l" rtl="0">
              <a:lnSpc>
                <a:spcPct val="90000"/>
              </a:lnSpc>
              <a:spcBef>
                <a:spcPts val="800"/>
              </a:spcBef>
              <a:spcAft>
                <a:spcPts val="0"/>
              </a:spcAft>
              <a:buClr>
                <a:schemeClr val="lt1"/>
              </a:buClr>
              <a:buSzPts val="1800"/>
              <a:buNone/>
              <a:defRPr sz="1800" b="1">
                <a:solidFill>
                  <a:schemeClr val="lt1"/>
                </a:solidFill>
              </a:defRPr>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202" name="Google Shape;202;p23"/>
          <p:cNvSpPr txBox="1">
            <a:spLocks noGrp="1"/>
          </p:cNvSpPr>
          <p:nvPr>
            <p:ph type="body" idx="6"/>
          </p:nvPr>
        </p:nvSpPr>
        <p:spPr>
          <a:xfrm>
            <a:off x="6421041" y="2750684"/>
            <a:ext cx="1950000" cy="21783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rgbClr val="BFBFBF"/>
              </a:buClr>
              <a:buSzPts val="1400"/>
              <a:buChar char="•"/>
              <a:defRPr sz="1400">
                <a:solidFill>
                  <a:srgbClr val="BFBFBF"/>
                </a:solidFill>
              </a:defRPr>
            </a:lvl1pPr>
            <a:lvl2pPr marL="914400" lvl="1" indent="-304800" algn="l" rtl="0">
              <a:lnSpc>
                <a:spcPct val="90000"/>
              </a:lnSpc>
              <a:spcBef>
                <a:spcPts val="400"/>
              </a:spcBef>
              <a:spcAft>
                <a:spcPts val="0"/>
              </a:spcAft>
              <a:buClr>
                <a:srgbClr val="BFBFBF"/>
              </a:buClr>
              <a:buSzPts val="1200"/>
              <a:buChar char="•"/>
              <a:defRPr sz="1200">
                <a:solidFill>
                  <a:srgbClr val="BFBFBF"/>
                </a:solidFill>
              </a:defRPr>
            </a:lvl2pPr>
            <a:lvl3pPr marL="1371600" lvl="2" indent="-298450" algn="l" rtl="0">
              <a:lnSpc>
                <a:spcPct val="90000"/>
              </a:lnSpc>
              <a:spcBef>
                <a:spcPts val="400"/>
              </a:spcBef>
              <a:spcAft>
                <a:spcPts val="0"/>
              </a:spcAft>
              <a:buClr>
                <a:srgbClr val="BFBFBF"/>
              </a:buClr>
              <a:buSzPts val="1100"/>
              <a:buChar char="•"/>
              <a:defRPr sz="1100">
                <a:solidFill>
                  <a:srgbClr val="BFBFBF"/>
                </a:solidFill>
              </a:defRPr>
            </a:lvl3pPr>
            <a:lvl4pPr marL="1828800" lvl="3" indent="-285750" algn="l" rtl="0">
              <a:lnSpc>
                <a:spcPct val="90000"/>
              </a:lnSpc>
              <a:spcBef>
                <a:spcPts val="400"/>
              </a:spcBef>
              <a:spcAft>
                <a:spcPts val="0"/>
              </a:spcAft>
              <a:buClr>
                <a:srgbClr val="BFBFBF"/>
              </a:buClr>
              <a:buSzPts val="900"/>
              <a:buChar char="•"/>
              <a:defRPr sz="900">
                <a:solidFill>
                  <a:srgbClr val="BFBFBF"/>
                </a:solidFill>
              </a:defRPr>
            </a:lvl4pPr>
            <a:lvl5pPr marL="2286000" lvl="4" indent="-285750" algn="l" rtl="0">
              <a:lnSpc>
                <a:spcPct val="90000"/>
              </a:lnSpc>
              <a:spcBef>
                <a:spcPts val="400"/>
              </a:spcBef>
              <a:spcAft>
                <a:spcPts val="0"/>
              </a:spcAft>
              <a:buClr>
                <a:srgbClr val="BFBFBF"/>
              </a:buClr>
              <a:buSzPts val="900"/>
              <a:buChar char="•"/>
              <a:defRPr sz="900">
                <a:solidFill>
                  <a:srgbClr val="BFBFBF"/>
                </a:solidFill>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3_Два объекта">
  <p:cSld name="3_Два объекта">
    <p:spTree>
      <p:nvGrpSpPr>
        <p:cNvPr id="1" name="Shape 203"/>
        <p:cNvGrpSpPr/>
        <p:nvPr/>
      </p:nvGrpSpPr>
      <p:grpSpPr>
        <a:xfrm>
          <a:off x="0" y="0"/>
          <a:ext cx="0" cy="0"/>
          <a:chOff x="0" y="0"/>
          <a:chExt cx="0" cy="0"/>
        </a:xfrm>
      </p:grpSpPr>
      <p:sp>
        <p:nvSpPr>
          <p:cNvPr id="204" name="Google Shape;204;p24"/>
          <p:cNvSpPr/>
          <p:nvPr/>
        </p:nvSpPr>
        <p:spPr>
          <a:xfrm>
            <a:off x="508906" y="1632857"/>
            <a:ext cx="1929900" cy="35106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5" name="Google Shape;205;p24"/>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3300"/>
              <a:buFont typeface="Arial"/>
              <a:buNone/>
              <a:defRPr>
                <a:solidFill>
                  <a:schemeClr val="dk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206" name="Google Shape;206;p24"/>
          <p:cNvSpPr/>
          <p:nvPr/>
        </p:nvSpPr>
        <p:spPr>
          <a:xfrm>
            <a:off x="2578213" y="1632857"/>
            <a:ext cx="1929900" cy="35106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7" name="Google Shape;207;p24"/>
          <p:cNvSpPr/>
          <p:nvPr/>
        </p:nvSpPr>
        <p:spPr>
          <a:xfrm>
            <a:off x="4639409" y="1632857"/>
            <a:ext cx="1929900" cy="35106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8" name="Google Shape;208;p24"/>
          <p:cNvSpPr/>
          <p:nvPr/>
        </p:nvSpPr>
        <p:spPr>
          <a:xfrm>
            <a:off x="1103539" y="1453075"/>
            <a:ext cx="752100" cy="626100"/>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9" name="Google Shape;209;p24"/>
          <p:cNvSpPr/>
          <p:nvPr/>
        </p:nvSpPr>
        <p:spPr>
          <a:xfrm>
            <a:off x="3172844" y="1412171"/>
            <a:ext cx="752100" cy="626100"/>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10" name="Google Shape;210;p24"/>
          <p:cNvSpPr/>
          <p:nvPr/>
        </p:nvSpPr>
        <p:spPr>
          <a:xfrm>
            <a:off x="5234041" y="1412171"/>
            <a:ext cx="752100" cy="626100"/>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11" name="Google Shape;211;p24"/>
          <p:cNvSpPr txBox="1">
            <a:spLocks noGrp="1"/>
          </p:cNvSpPr>
          <p:nvPr>
            <p:ph type="body" idx="1"/>
          </p:nvPr>
        </p:nvSpPr>
        <p:spPr>
          <a:xfrm>
            <a:off x="651612" y="2135048"/>
            <a:ext cx="1684500" cy="618000"/>
          </a:xfrm>
          <a:prstGeom prst="rect">
            <a:avLst/>
          </a:prstGeom>
          <a:noFill/>
          <a:ln>
            <a:noFill/>
          </a:ln>
        </p:spPr>
        <p:txBody>
          <a:bodyPr spcFirstLastPara="1" wrap="square" lIns="68575" tIns="34275" rIns="68575" bIns="34275" anchor="b" anchorCtr="0">
            <a:normAutofit/>
          </a:bodyPr>
          <a:lstStyle>
            <a:lvl1pPr marL="457200" lvl="0" indent="-228600" algn="l" rtl="0">
              <a:lnSpc>
                <a:spcPct val="90000"/>
              </a:lnSpc>
              <a:spcBef>
                <a:spcPts val="800"/>
              </a:spcBef>
              <a:spcAft>
                <a:spcPts val="0"/>
              </a:spcAft>
              <a:buClr>
                <a:schemeClr val="lt1"/>
              </a:buClr>
              <a:buSzPts val="1800"/>
              <a:buNone/>
              <a:defRPr sz="1800" b="1">
                <a:solidFill>
                  <a:schemeClr val="lt1"/>
                </a:solidFill>
              </a:defRPr>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212" name="Google Shape;212;p24"/>
          <p:cNvSpPr txBox="1">
            <a:spLocks noGrp="1"/>
          </p:cNvSpPr>
          <p:nvPr>
            <p:ph type="body" idx="2"/>
          </p:nvPr>
        </p:nvSpPr>
        <p:spPr>
          <a:xfrm>
            <a:off x="651612" y="2752982"/>
            <a:ext cx="1684500" cy="21783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rgbClr val="BFBFBF"/>
              </a:buClr>
              <a:buSzPts val="1400"/>
              <a:buChar char="•"/>
              <a:defRPr sz="1400">
                <a:solidFill>
                  <a:srgbClr val="BFBFBF"/>
                </a:solidFill>
              </a:defRPr>
            </a:lvl1pPr>
            <a:lvl2pPr marL="914400" lvl="1" indent="-304800" algn="l" rtl="0">
              <a:lnSpc>
                <a:spcPct val="90000"/>
              </a:lnSpc>
              <a:spcBef>
                <a:spcPts val="400"/>
              </a:spcBef>
              <a:spcAft>
                <a:spcPts val="0"/>
              </a:spcAft>
              <a:buClr>
                <a:srgbClr val="BFBFBF"/>
              </a:buClr>
              <a:buSzPts val="1200"/>
              <a:buChar char="•"/>
              <a:defRPr sz="1200">
                <a:solidFill>
                  <a:srgbClr val="BFBFBF"/>
                </a:solidFill>
              </a:defRPr>
            </a:lvl2pPr>
            <a:lvl3pPr marL="1371600" lvl="2" indent="-298450" algn="l" rtl="0">
              <a:lnSpc>
                <a:spcPct val="90000"/>
              </a:lnSpc>
              <a:spcBef>
                <a:spcPts val="400"/>
              </a:spcBef>
              <a:spcAft>
                <a:spcPts val="0"/>
              </a:spcAft>
              <a:buClr>
                <a:srgbClr val="BFBFBF"/>
              </a:buClr>
              <a:buSzPts val="1100"/>
              <a:buChar char="•"/>
              <a:defRPr sz="1100">
                <a:solidFill>
                  <a:srgbClr val="BFBFBF"/>
                </a:solidFill>
              </a:defRPr>
            </a:lvl3pPr>
            <a:lvl4pPr marL="1828800" lvl="3" indent="-285750" algn="l" rtl="0">
              <a:lnSpc>
                <a:spcPct val="90000"/>
              </a:lnSpc>
              <a:spcBef>
                <a:spcPts val="400"/>
              </a:spcBef>
              <a:spcAft>
                <a:spcPts val="0"/>
              </a:spcAft>
              <a:buClr>
                <a:srgbClr val="BFBFBF"/>
              </a:buClr>
              <a:buSzPts val="900"/>
              <a:buChar char="•"/>
              <a:defRPr sz="900">
                <a:solidFill>
                  <a:srgbClr val="BFBFBF"/>
                </a:solidFill>
              </a:defRPr>
            </a:lvl4pPr>
            <a:lvl5pPr marL="2286000" lvl="4" indent="-285750" algn="l" rtl="0">
              <a:lnSpc>
                <a:spcPct val="90000"/>
              </a:lnSpc>
              <a:spcBef>
                <a:spcPts val="400"/>
              </a:spcBef>
              <a:spcAft>
                <a:spcPts val="0"/>
              </a:spcAft>
              <a:buClr>
                <a:schemeClr val="dk1"/>
              </a:buClr>
              <a:buSzPts val="900"/>
              <a:buChar char="•"/>
              <a:defRPr sz="900"/>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213" name="Google Shape;213;p24"/>
          <p:cNvSpPr txBox="1">
            <a:spLocks noGrp="1"/>
          </p:cNvSpPr>
          <p:nvPr>
            <p:ph type="body" idx="3"/>
          </p:nvPr>
        </p:nvSpPr>
        <p:spPr>
          <a:xfrm>
            <a:off x="2719558" y="2135048"/>
            <a:ext cx="1684500" cy="618000"/>
          </a:xfrm>
          <a:prstGeom prst="rect">
            <a:avLst/>
          </a:prstGeom>
          <a:noFill/>
          <a:ln>
            <a:noFill/>
          </a:ln>
        </p:spPr>
        <p:txBody>
          <a:bodyPr spcFirstLastPara="1" wrap="square" lIns="68575" tIns="34275" rIns="68575" bIns="34275" anchor="b" anchorCtr="0">
            <a:normAutofit/>
          </a:bodyPr>
          <a:lstStyle>
            <a:lvl1pPr marL="457200" lvl="0" indent="-228600" algn="l" rtl="0">
              <a:lnSpc>
                <a:spcPct val="90000"/>
              </a:lnSpc>
              <a:spcBef>
                <a:spcPts val="800"/>
              </a:spcBef>
              <a:spcAft>
                <a:spcPts val="0"/>
              </a:spcAft>
              <a:buClr>
                <a:schemeClr val="lt1"/>
              </a:buClr>
              <a:buSzPts val="1800"/>
              <a:buNone/>
              <a:defRPr sz="1800" b="1">
                <a:solidFill>
                  <a:schemeClr val="lt1"/>
                </a:solidFill>
              </a:defRPr>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214" name="Google Shape;214;p24"/>
          <p:cNvSpPr txBox="1">
            <a:spLocks noGrp="1"/>
          </p:cNvSpPr>
          <p:nvPr>
            <p:ph type="body" idx="4"/>
          </p:nvPr>
        </p:nvSpPr>
        <p:spPr>
          <a:xfrm>
            <a:off x="2719558" y="2752982"/>
            <a:ext cx="1684500" cy="21783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rgbClr val="BFBFBF"/>
              </a:buClr>
              <a:buSzPts val="1400"/>
              <a:buChar char="•"/>
              <a:defRPr sz="1400">
                <a:solidFill>
                  <a:srgbClr val="BFBFBF"/>
                </a:solidFill>
              </a:defRPr>
            </a:lvl1pPr>
            <a:lvl2pPr marL="914400" lvl="1" indent="-304800" algn="l" rtl="0">
              <a:lnSpc>
                <a:spcPct val="90000"/>
              </a:lnSpc>
              <a:spcBef>
                <a:spcPts val="400"/>
              </a:spcBef>
              <a:spcAft>
                <a:spcPts val="0"/>
              </a:spcAft>
              <a:buClr>
                <a:srgbClr val="BFBFBF"/>
              </a:buClr>
              <a:buSzPts val="1200"/>
              <a:buChar char="•"/>
              <a:defRPr sz="1200">
                <a:solidFill>
                  <a:srgbClr val="BFBFBF"/>
                </a:solidFill>
              </a:defRPr>
            </a:lvl2pPr>
            <a:lvl3pPr marL="1371600" lvl="2" indent="-298450" algn="l" rtl="0">
              <a:lnSpc>
                <a:spcPct val="90000"/>
              </a:lnSpc>
              <a:spcBef>
                <a:spcPts val="400"/>
              </a:spcBef>
              <a:spcAft>
                <a:spcPts val="0"/>
              </a:spcAft>
              <a:buClr>
                <a:srgbClr val="BFBFBF"/>
              </a:buClr>
              <a:buSzPts val="1100"/>
              <a:buChar char="•"/>
              <a:defRPr sz="1100">
                <a:solidFill>
                  <a:srgbClr val="BFBFBF"/>
                </a:solidFill>
              </a:defRPr>
            </a:lvl3pPr>
            <a:lvl4pPr marL="1828800" lvl="3" indent="-285750" algn="l" rtl="0">
              <a:lnSpc>
                <a:spcPct val="90000"/>
              </a:lnSpc>
              <a:spcBef>
                <a:spcPts val="400"/>
              </a:spcBef>
              <a:spcAft>
                <a:spcPts val="0"/>
              </a:spcAft>
              <a:buClr>
                <a:srgbClr val="BFBFBF"/>
              </a:buClr>
              <a:buSzPts val="900"/>
              <a:buChar char="•"/>
              <a:defRPr sz="900">
                <a:solidFill>
                  <a:srgbClr val="BFBFBF"/>
                </a:solidFill>
              </a:defRPr>
            </a:lvl4pPr>
            <a:lvl5pPr marL="2286000" lvl="4" indent="-285750" algn="l" rtl="0">
              <a:lnSpc>
                <a:spcPct val="90000"/>
              </a:lnSpc>
              <a:spcBef>
                <a:spcPts val="400"/>
              </a:spcBef>
              <a:spcAft>
                <a:spcPts val="0"/>
              </a:spcAft>
              <a:buClr>
                <a:schemeClr val="dk1"/>
              </a:buClr>
              <a:buSzPts val="900"/>
              <a:buChar char="•"/>
              <a:defRPr sz="900"/>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215" name="Google Shape;215;p24"/>
          <p:cNvSpPr txBox="1">
            <a:spLocks noGrp="1"/>
          </p:cNvSpPr>
          <p:nvPr>
            <p:ph type="body" idx="5"/>
          </p:nvPr>
        </p:nvSpPr>
        <p:spPr>
          <a:xfrm>
            <a:off x="4779393" y="2132750"/>
            <a:ext cx="1684500" cy="618000"/>
          </a:xfrm>
          <a:prstGeom prst="rect">
            <a:avLst/>
          </a:prstGeom>
          <a:noFill/>
          <a:ln>
            <a:noFill/>
          </a:ln>
        </p:spPr>
        <p:txBody>
          <a:bodyPr spcFirstLastPara="1" wrap="square" lIns="68575" tIns="34275" rIns="68575" bIns="34275" anchor="b" anchorCtr="0">
            <a:normAutofit/>
          </a:bodyPr>
          <a:lstStyle>
            <a:lvl1pPr marL="457200" lvl="0" indent="-228600" algn="l" rtl="0">
              <a:lnSpc>
                <a:spcPct val="90000"/>
              </a:lnSpc>
              <a:spcBef>
                <a:spcPts val="800"/>
              </a:spcBef>
              <a:spcAft>
                <a:spcPts val="0"/>
              </a:spcAft>
              <a:buClr>
                <a:schemeClr val="lt1"/>
              </a:buClr>
              <a:buSzPts val="1800"/>
              <a:buNone/>
              <a:defRPr sz="1800" b="1">
                <a:solidFill>
                  <a:schemeClr val="lt1"/>
                </a:solidFill>
              </a:defRPr>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216" name="Google Shape;216;p24"/>
          <p:cNvSpPr txBox="1">
            <a:spLocks noGrp="1"/>
          </p:cNvSpPr>
          <p:nvPr>
            <p:ph type="body" idx="6"/>
          </p:nvPr>
        </p:nvSpPr>
        <p:spPr>
          <a:xfrm>
            <a:off x="4779393" y="2750684"/>
            <a:ext cx="1684500" cy="21783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rgbClr val="BFBFBF"/>
              </a:buClr>
              <a:buSzPts val="1400"/>
              <a:buChar char="•"/>
              <a:defRPr sz="1400">
                <a:solidFill>
                  <a:srgbClr val="BFBFBF"/>
                </a:solidFill>
              </a:defRPr>
            </a:lvl1pPr>
            <a:lvl2pPr marL="914400" lvl="1" indent="-304800" algn="l" rtl="0">
              <a:lnSpc>
                <a:spcPct val="90000"/>
              </a:lnSpc>
              <a:spcBef>
                <a:spcPts val="400"/>
              </a:spcBef>
              <a:spcAft>
                <a:spcPts val="0"/>
              </a:spcAft>
              <a:buClr>
                <a:srgbClr val="BFBFBF"/>
              </a:buClr>
              <a:buSzPts val="1200"/>
              <a:buChar char="•"/>
              <a:defRPr sz="1200">
                <a:solidFill>
                  <a:srgbClr val="BFBFBF"/>
                </a:solidFill>
              </a:defRPr>
            </a:lvl2pPr>
            <a:lvl3pPr marL="1371600" lvl="2" indent="-298450" algn="l" rtl="0">
              <a:lnSpc>
                <a:spcPct val="90000"/>
              </a:lnSpc>
              <a:spcBef>
                <a:spcPts val="400"/>
              </a:spcBef>
              <a:spcAft>
                <a:spcPts val="0"/>
              </a:spcAft>
              <a:buClr>
                <a:srgbClr val="BFBFBF"/>
              </a:buClr>
              <a:buSzPts val="1100"/>
              <a:buChar char="•"/>
              <a:defRPr sz="1100">
                <a:solidFill>
                  <a:srgbClr val="BFBFBF"/>
                </a:solidFill>
              </a:defRPr>
            </a:lvl3pPr>
            <a:lvl4pPr marL="1828800" lvl="3" indent="-285750" algn="l" rtl="0">
              <a:lnSpc>
                <a:spcPct val="90000"/>
              </a:lnSpc>
              <a:spcBef>
                <a:spcPts val="400"/>
              </a:spcBef>
              <a:spcAft>
                <a:spcPts val="0"/>
              </a:spcAft>
              <a:buClr>
                <a:srgbClr val="BFBFBF"/>
              </a:buClr>
              <a:buSzPts val="900"/>
              <a:buChar char="•"/>
              <a:defRPr sz="900">
                <a:solidFill>
                  <a:srgbClr val="BFBFBF"/>
                </a:solidFill>
              </a:defRPr>
            </a:lvl4pPr>
            <a:lvl5pPr marL="2286000" lvl="4" indent="-285750" algn="l" rtl="0">
              <a:lnSpc>
                <a:spcPct val="90000"/>
              </a:lnSpc>
              <a:spcBef>
                <a:spcPts val="400"/>
              </a:spcBef>
              <a:spcAft>
                <a:spcPts val="0"/>
              </a:spcAft>
              <a:buClr>
                <a:schemeClr val="dk1"/>
              </a:buClr>
              <a:buSzPts val="900"/>
              <a:buChar char="•"/>
              <a:defRPr sz="900"/>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217" name="Google Shape;217;p24"/>
          <p:cNvSpPr/>
          <p:nvPr/>
        </p:nvSpPr>
        <p:spPr>
          <a:xfrm>
            <a:off x="6709226" y="1632857"/>
            <a:ext cx="1929900" cy="35106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18" name="Google Shape;218;p24"/>
          <p:cNvSpPr/>
          <p:nvPr/>
        </p:nvSpPr>
        <p:spPr>
          <a:xfrm>
            <a:off x="7303858" y="1412171"/>
            <a:ext cx="752100" cy="626100"/>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19" name="Google Shape;219;p24"/>
          <p:cNvSpPr txBox="1">
            <a:spLocks noGrp="1"/>
          </p:cNvSpPr>
          <p:nvPr>
            <p:ph type="body" idx="7"/>
          </p:nvPr>
        </p:nvSpPr>
        <p:spPr>
          <a:xfrm>
            <a:off x="6849210" y="2132750"/>
            <a:ext cx="1684500" cy="618000"/>
          </a:xfrm>
          <a:prstGeom prst="rect">
            <a:avLst/>
          </a:prstGeom>
          <a:noFill/>
          <a:ln>
            <a:noFill/>
          </a:ln>
        </p:spPr>
        <p:txBody>
          <a:bodyPr spcFirstLastPara="1" wrap="square" lIns="68575" tIns="34275" rIns="68575" bIns="34275" anchor="b" anchorCtr="0">
            <a:normAutofit/>
          </a:bodyPr>
          <a:lstStyle>
            <a:lvl1pPr marL="457200" lvl="0" indent="-228600" algn="l" rtl="0">
              <a:lnSpc>
                <a:spcPct val="90000"/>
              </a:lnSpc>
              <a:spcBef>
                <a:spcPts val="800"/>
              </a:spcBef>
              <a:spcAft>
                <a:spcPts val="0"/>
              </a:spcAft>
              <a:buClr>
                <a:schemeClr val="lt1"/>
              </a:buClr>
              <a:buSzPts val="1800"/>
              <a:buNone/>
              <a:defRPr sz="1800" b="1">
                <a:solidFill>
                  <a:schemeClr val="lt1"/>
                </a:solidFill>
              </a:defRPr>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220" name="Google Shape;220;p24"/>
          <p:cNvSpPr txBox="1">
            <a:spLocks noGrp="1"/>
          </p:cNvSpPr>
          <p:nvPr>
            <p:ph type="body" idx="8"/>
          </p:nvPr>
        </p:nvSpPr>
        <p:spPr>
          <a:xfrm>
            <a:off x="6849210" y="2750684"/>
            <a:ext cx="1684500" cy="21783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rgbClr val="BFBFBF"/>
              </a:buClr>
              <a:buSzPts val="1400"/>
              <a:buChar char="•"/>
              <a:defRPr sz="1400">
                <a:solidFill>
                  <a:srgbClr val="BFBFBF"/>
                </a:solidFill>
              </a:defRPr>
            </a:lvl1pPr>
            <a:lvl2pPr marL="914400" lvl="1" indent="-304800" algn="l" rtl="0">
              <a:lnSpc>
                <a:spcPct val="90000"/>
              </a:lnSpc>
              <a:spcBef>
                <a:spcPts val="400"/>
              </a:spcBef>
              <a:spcAft>
                <a:spcPts val="0"/>
              </a:spcAft>
              <a:buClr>
                <a:srgbClr val="BFBFBF"/>
              </a:buClr>
              <a:buSzPts val="1200"/>
              <a:buChar char="•"/>
              <a:defRPr sz="1200">
                <a:solidFill>
                  <a:srgbClr val="BFBFBF"/>
                </a:solidFill>
              </a:defRPr>
            </a:lvl2pPr>
            <a:lvl3pPr marL="1371600" lvl="2" indent="-298450" algn="l" rtl="0">
              <a:lnSpc>
                <a:spcPct val="90000"/>
              </a:lnSpc>
              <a:spcBef>
                <a:spcPts val="400"/>
              </a:spcBef>
              <a:spcAft>
                <a:spcPts val="0"/>
              </a:spcAft>
              <a:buClr>
                <a:srgbClr val="BFBFBF"/>
              </a:buClr>
              <a:buSzPts val="1100"/>
              <a:buChar char="•"/>
              <a:defRPr sz="1100">
                <a:solidFill>
                  <a:srgbClr val="BFBFBF"/>
                </a:solidFill>
              </a:defRPr>
            </a:lvl3pPr>
            <a:lvl4pPr marL="1828800" lvl="3" indent="-285750" algn="l" rtl="0">
              <a:lnSpc>
                <a:spcPct val="90000"/>
              </a:lnSpc>
              <a:spcBef>
                <a:spcPts val="400"/>
              </a:spcBef>
              <a:spcAft>
                <a:spcPts val="0"/>
              </a:spcAft>
              <a:buClr>
                <a:srgbClr val="BFBFBF"/>
              </a:buClr>
              <a:buSzPts val="900"/>
              <a:buChar char="•"/>
              <a:defRPr sz="900">
                <a:solidFill>
                  <a:srgbClr val="BFBFBF"/>
                </a:solidFill>
              </a:defRPr>
            </a:lvl4pPr>
            <a:lvl5pPr marL="2286000" lvl="4" indent="-285750" algn="l" rtl="0">
              <a:lnSpc>
                <a:spcPct val="90000"/>
              </a:lnSpc>
              <a:spcBef>
                <a:spcPts val="400"/>
              </a:spcBef>
              <a:spcAft>
                <a:spcPts val="0"/>
              </a:spcAft>
              <a:buClr>
                <a:schemeClr val="dk1"/>
              </a:buClr>
              <a:buSzPts val="900"/>
              <a:buChar char="•"/>
              <a:defRPr sz="900"/>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4_Два объекта">
  <p:cSld name="4_Два объекта">
    <p:spTree>
      <p:nvGrpSpPr>
        <p:cNvPr id="1" name="Shape 221"/>
        <p:cNvGrpSpPr/>
        <p:nvPr/>
      </p:nvGrpSpPr>
      <p:grpSpPr>
        <a:xfrm>
          <a:off x="0" y="0"/>
          <a:ext cx="0" cy="0"/>
          <a:chOff x="0" y="0"/>
          <a:chExt cx="0" cy="0"/>
        </a:xfrm>
      </p:grpSpPr>
      <p:sp>
        <p:nvSpPr>
          <p:cNvPr id="222" name="Google Shape;222;p25"/>
          <p:cNvSpPr/>
          <p:nvPr/>
        </p:nvSpPr>
        <p:spPr>
          <a:xfrm>
            <a:off x="628650" y="1632857"/>
            <a:ext cx="3694200" cy="35106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23" name="Google Shape;223;p25"/>
          <p:cNvSpPr txBox="1">
            <a:spLocks noGrp="1"/>
          </p:cNvSpPr>
          <p:nvPr>
            <p:ph type="title"/>
          </p:nvPr>
        </p:nvSpPr>
        <p:spPr>
          <a:xfrm>
            <a:off x="628650" y="42641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3300"/>
              <a:buFont typeface="Arial"/>
              <a:buNone/>
              <a:defRPr>
                <a:solidFill>
                  <a:schemeClr val="dk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224" name="Google Shape;224;p25"/>
          <p:cNvSpPr/>
          <p:nvPr/>
        </p:nvSpPr>
        <p:spPr>
          <a:xfrm>
            <a:off x="4821011" y="1632857"/>
            <a:ext cx="3694200" cy="35106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25" name="Google Shape;225;p25"/>
          <p:cNvSpPr txBox="1">
            <a:spLocks noGrp="1"/>
          </p:cNvSpPr>
          <p:nvPr>
            <p:ph type="body" idx="1"/>
          </p:nvPr>
        </p:nvSpPr>
        <p:spPr>
          <a:xfrm>
            <a:off x="820860" y="1770206"/>
            <a:ext cx="3224400" cy="618000"/>
          </a:xfrm>
          <a:prstGeom prst="rect">
            <a:avLst/>
          </a:prstGeom>
          <a:noFill/>
          <a:ln>
            <a:noFill/>
          </a:ln>
        </p:spPr>
        <p:txBody>
          <a:bodyPr spcFirstLastPara="1" wrap="square" lIns="68575" tIns="34275" rIns="68575" bIns="34275" anchor="b" anchorCtr="0">
            <a:normAutofit/>
          </a:bodyPr>
          <a:lstStyle>
            <a:lvl1pPr marL="457200" lvl="0" indent="-228600" algn="l" rtl="0">
              <a:lnSpc>
                <a:spcPct val="90000"/>
              </a:lnSpc>
              <a:spcBef>
                <a:spcPts val="800"/>
              </a:spcBef>
              <a:spcAft>
                <a:spcPts val="0"/>
              </a:spcAft>
              <a:buClr>
                <a:schemeClr val="lt1"/>
              </a:buClr>
              <a:buSzPts val="1800"/>
              <a:buNone/>
              <a:defRPr sz="1800" b="1">
                <a:solidFill>
                  <a:schemeClr val="lt1"/>
                </a:solidFill>
              </a:defRPr>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226" name="Google Shape;226;p25"/>
          <p:cNvSpPr txBox="1">
            <a:spLocks noGrp="1"/>
          </p:cNvSpPr>
          <p:nvPr>
            <p:ph type="body" idx="2"/>
          </p:nvPr>
        </p:nvSpPr>
        <p:spPr>
          <a:xfrm>
            <a:off x="820860" y="2525490"/>
            <a:ext cx="3224400" cy="24057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rgbClr val="BFBFBF"/>
              </a:buClr>
              <a:buSzPts val="1400"/>
              <a:buChar char="•"/>
              <a:defRPr sz="1400">
                <a:solidFill>
                  <a:srgbClr val="BFBFBF"/>
                </a:solidFill>
              </a:defRPr>
            </a:lvl1pPr>
            <a:lvl2pPr marL="914400" lvl="1" indent="-304800" algn="l" rtl="0">
              <a:lnSpc>
                <a:spcPct val="90000"/>
              </a:lnSpc>
              <a:spcBef>
                <a:spcPts val="400"/>
              </a:spcBef>
              <a:spcAft>
                <a:spcPts val="0"/>
              </a:spcAft>
              <a:buClr>
                <a:srgbClr val="BFBFBF"/>
              </a:buClr>
              <a:buSzPts val="1200"/>
              <a:buChar char="•"/>
              <a:defRPr sz="1200">
                <a:solidFill>
                  <a:srgbClr val="BFBFBF"/>
                </a:solidFill>
              </a:defRPr>
            </a:lvl2pPr>
            <a:lvl3pPr marL="1371600" lvl="2" indent="-298450" algn="l" rtl="0">
              <a:lnSpc>
                <a:spcPct val="90000"/>
              </a:lnSpc>
              <a:spcBef>
                <a:spcPts val="400"/>
              </a:spcBef>
              <a:spcAft>
                <a:spcPts val="0"/>
              </a:spcAft>
              <a:buClr>
                <a:srgbClr val="BFBFBF"/>
              </a:buClr>
              <a:buSzPts val="1100"/>
              <a:buChar char="•"/>
              <a:defRPr sz="1100">
                <a:solidFill>
                  <a:srgbClr val="BFBFBF"/>
                </a:solidFill>
              </a:defRPr>
            </a:lvl3pPr>
            <a:lvl4pPr marL="1828800" lvl="3" indent="-285750" algn="l" rtl="0">
              <a:lnSpc>
                <a:spcPct val="90000"/>
              </a:lnSpc>
              <a:spcBef>
                <a:spcPts val="400"/>
              </a:spcBef>
              <a:spcAft>
                <a:spcPts val="0"/>
              </a:spcAft>
              <a:buClr>
                <a:srgbClr val="BFBFBF"/>
              </a:buClr>
              <a:buSzPts val="900"/>
              <a:buChar char="•"/>
              <a:defRPr sz="900">
                <a:solidFill>
                  <a:srgbClr val="BFBFBF"/>
                </a:solidFill>
              </a:defRPr>
            </a:lvl4pPr>
            <a:lvl5pPr marL="2286000" lvl="4" indent="-285750" algn="l" rtl="0">
              <a:lnSpc>
                <a:spcPct val="90000"/>
              </a:lnSpc>
              <a:spcBef>
                <a:spcPts val="400"/>
              </a:spcBef>
              <a:spcAft>
                <a:spcPts val="0"/>
              </a:spcAft>
              <a:buClr>
                <a:srgbClr val="BFBFBF"/>
              </a:buClr>
              <a:buSzPts val="900"/>
              <a:buChar char="•"/>
              <a:defRPr sz="900">
                <a:solidFill>
                  <a:srgbClr val="BFBFBF"/>
                </a:solidFill>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227" name="Google Shape;227;p25"/>
          <p:cNvSpPr txBox="1">
            <a:spLocks noGrp="1"/>
          </p:cNvSpPr>
          <p:nvPr>
            <p:ph type="body" idx="3"/>
          </p:nvPr>
        </p:nvSpPr>
        <p:spPr>
          <a:xfrm>
            <a:off x="5011861" y="1770206"/>
            <a:ext cx="3224400" cy="618000"/>
          </a:xfrm>
          <a:prstGeom prst="rect">
            <a:avLst/>
          </a:prstGeom>
          <a:noFill/>
          <a:ln>
            <a:noFill/>
          </a:ln>
        </p:spPr>
        <p:txBody>
          <a:bodyPr spcFirstLastPara="1" wrap="square" lIns="68575" tIns="34275" rIns="68575" bIns="34275" anchor="b" anchorCtr="0">
            <a:normAutofit/>
          </a:bodyPr>
          <a:lstStyle>
            <a:lvl1pPr marL="457200" lvl="0" indent="-228600" algn="l" rtl="0">
              <a:lnSpc>
                <a:spcPct val="90000"/>
              </a:lnSpc>
              <a:spcBef>
                <a:spcPts val="800"/>
              </a:spcBef>
              <a:spcAft>
                <a:spcPts val="0"/>
              </a:spcAft>
              <a:buClr>
                <a:schemeClr val="lt1"/>
              </a:buClr>
              <a:buSzPts val="1800"/>
              <a:buNone/>
              <a:defRPr sz="1800" b="1">
                <a:solidFill>
                  <a:schemeClr val="lt1"/>
                </a:solidFill>
              </a:defRPr>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228" name="Google Shape;228;p25"/>
          <p:cNvSpPr txBox="1">
            <a:spLocks noGrp="1"/>
          </p:cNvSpPr>
          <p:nvPr>
            <p:ph type="body" idx="4"/>
          </p:nvPr>
        </p:nvSpPr>
        <p:spPr>
          <a:xfrm>
            <a:off x="5011861" y="2525490"/>
            <a:ext cx="3224400" cy="24057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rgbClr val="BFBFBF"/>
              </a:buClr>
              <a:buSzPts val="1400"/>
              <a:buChar char="•"/>
              <a:defRPr sz="1400">
                <a:solidFill>
                  <a:srgbClr val="BFBFBF"/>
                </a:solidFill>
              </a:defRPr>
            </a:lvl1pPr>
            <a:lvl2pPr marL="914400" lvl="1" indent="-304800" algn="l" rtl="0">
              <a:lnSpc>
                <a:spcPct val="90000"/>
              </a:lnSpc>
              <a:spcBef>
                <a:spcPts val="400"/>
              </a:spcBef>
              <a:spcAft>
                <a:spcPts val="0"/>
              </a:spcAft>
              <a:buClr>
                <a:srgbClr val="BFBFBF"/>
              </a:buClr>
              <a:buSzPts val="1200"/>
              <a:buChar char="•"/>
              <a:defRPr sz="1200">
                <a:solidFill>
                  <a:srgbClr val="BFBFBF"/>
                </a:solidFill>
              </a:defRPr>
            </a:lvl2pPr>
            <a:lvl3pPr marL="1371600" lvl="2" indent="-298450" algn="l" rtl="0">
              <a:lnSpc>
                <a:spcPct val="90000"/>
              </a:lnSpc>
              <a:spcBef>
                <a:spcPts val="400"/>
              </a:spcBef>
              <a:spcAft>
                <a:spcPts val="0"/>
              </a:spcAft>
              <a:buClr>
                <a:srgbClr val="BFBFBF"/>
              </a:buClr>
              <a:buSzPts val="1100"/>
              <a:buChar char="•"/>
              <a:defRPr sz="1100">
                <a:solidFill>
                  <a:srgbClr val="BFBFBF"/>
                </a:solidFill>
              </a:defRPr>
            </a:lvl3pPr>
            <a:lvl4pPr marL="1828800" lvl="3" indent="-285750" algn="l" rtl="0">
              <a:lnSpc>
                <a:spcPct val="90000"/>
              </a:lnSpc>
              <a:spcBef>
                <a:spcPts val="400"/>
              </a:spcBef>
              <a:spcAft>
                <a:spcPts val="0"/>
              </a:spcAft>
              <a:buClr>
                <a:srgbClr val="BFBFBF"/>
              </a:buClr>
              <a:buSzPts val="900"/>
              <a:buChar char="•"/>
              <a:defRPr sz="900">
                <a:solidFill>
                  <a:srgbClr val="BFBFBF"/>
                </a:solidFill>
              </a:defRPr>
            </a:lvl4pPr>
            <a:lvl5pPr marL="2286000" lvl="4" indent="-285750" algn="l" rtl="0">
              <a:lnSpc>
                <a:spcPct val="90000"/>
              </a:lnSpc>
              <a:spcBef>
                <a:spcPts val="400"/>
              </a:spcBef>
              <a:spcAft>
                <a:spcPts val="0"/>
              </a:spcAft>
              <a:buClr>
                <a:srgbClr val="BFBFBF"/>
              </a:buClr>
              <a:buSzPts val="900"/>
              <a:buChar char="•"/>
              <a:defRPr sz="900">
                <a:solidFill>
                  <a:srgbClr val="BFBFBF"/>
                </a:solidFill>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5_Два объекта">
  <p:cSld name="5_Два объекта">
    <p:spTree>
      <p:nvGrpSpPr>
        <p:cNvPr id="1" name="Shape 229"/>
        <p:cNvGrpSpPr/>
        <p:nvPr/>
      </p:nvGrpSpPr>
      <p:grpSpPr>
        <a:xfrm>
          <a:off x="0" y="0"/>
          <a:ext cx="0" cy="0"/>
          <a:chOff x="0" y="0"/>
          <a:chExt cx="0" cy="0"/>
        </a:xfrm>
      </p:grpSpPr>
      <p:sp>
        <p:nvSpPr>
          <p:cNvPr id="230" name="Google Shape;230;p26"/>
          <p:cNvSpPr/>
          <p:nvPr/>
        </p:nvSpPr>
        <p:spPr>
          <a:xfrm>
            <a:off x="628650" y="1632857"/>
            <a:ext cx="2234400" cy="35106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31" name="Google Shape;231;p26"/>
          <p:cNvSpPr txBox="1">
            <a:spLocks noGrp="1"/>
          </p:cNvSpPr>
          <p:nvPr>
            <p:ph type="title"/>
          </p:nvPr>
        </p:nvSpPr>
        <p:spPr>
          <a:xfrm>
            <a:off x="628650" y="424116"/>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3300"/>
              <a:buFont typeface="Arial"/>
              <a:buNone/>
              <a:defRPr>
                <a:solidFill>
                  <a:schemeClr val="dk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232" name="Google Shape;232;p26"/>
          <p:cNvSpPr/>
          <p:nvPr/>
        </p:nvSpPr>
        <p:spPr>
          <a:xfrm>
            <a:off x="3454853" y="1632857"/>
            <a:ext cx="2234400" cy="35106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33" name="Google Shape;233;p26"/>
          <p:cNvSpPr/>
          <p:nvPr/>
        </p:nvSpPr>
        <p:spPr>
          <a:xfrm>
            <a:off x="6281057" y="1632857"/>
            <a:ext cx="2234400" cy="35106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34" name="Google Shape;234;p26"/>
          <p:cNvSpPr txBox="1">
            <a:spLocks noGrp="1"/>
          </p:cNvSpPr>
          <p:nvPr>
            <p:ph type="body" idx="1"/>
          </p:nvPr>
        </p:nvSpPr>
        <p:spPr>
          <a:xfrm>
            <a:off x="771356" y="1635154"/>
            <a:ext cx="1950000" cy="618000"/>
          </a:xfrm>
          <a:prstGeom prst="rect">
            <a:avLst/>
          </a:prstGeom>
          <a:noFill/>
          <a:ln>
            <a:noFill/>
          </a:ln>
        </p:spPr>
        <p:txBody>
          <a:bodyPr spcFirstLastPara="1" wrap="square" lIns="68575" tIns="34275" rIns="68575" bIns="34275" anchor="b" anchorCtr="0">
            <a:normAutofit/>
          </a:bodyPr>
          <a:lstStyle>
            <a:lvl1pPr marL="457200" lvl="0" indent="-228600" algn="l" rtl="0">
              <a:lnSpc>
                <a:spcPct val="90000"/>
              </a:lnSpc>
              <a:spcBef>
                <a:spcPts val="800"/>
              </a:spcBef>
              <a:spcAft>
                <a:spcPts val="0"/>
              </a:spcAft>
              <a:buClr>
                <a:schemeClr val="lt1"/>
              </a:buClr>
              <a:buSzPts val="1800"/>
              <a:buNone/>
              <a:defRPr sz="1800" b="1">
                <a:solidFill>
                  <a:schemeClr val="lt1"/>
                </a:solidFill>
              </a:defRPr>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235" name="Google Shape;235;p26"/>
          <p:cNvSpPr txBox="1">
            <a:spLocks noGrp="1"/>
          </p:cNvSpPr>
          <p:nvPr>
            <p:ph type="body" idx="2"/>
          </p:nvPr>
        </p:nvSpPr>
        <p:spPr>
          <a:xfrm>
            <a:off x="771356" y="2375384"/>
            <a:ext cx="1950000" cy="25557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rgbClr val="BFBFBF"/>
              </a:buClr>
              <a:buSzPts val="1400"/>
              <a:buChar char="•"/>
              <a:defRPr sz="1400">
                <a:solidFill>
                  <a:srgbClr val="BFBFBF"/>
                </a:solidFill>
              </a:defRPr>
            </a:lvl1pPr>
            <a:lvl2pPr marL="914400" lvl="1" indent="-304800" algn="l" rtl="0">
              <a:lnSpc>
                <a:spcPct val="90000"/>
              </a:lnSpc>
              <a:spcBef>
                <a:spcPts val="400"/>
              </a:spcBef>
              <a:spcAft>
                <a:spcPts val="0"/>
              </a:spcAft>
              <a:buClr>
                <a:srgbClr val="BFBFBF"/>
              </a:buClr>
              <a:buSzPts val="1200"/>
              <a:buChar char="•"/>
              <a:defRPr sz="1200">
                <a:solidFill>
                  <a:srgbClr val="BFBFBF"/>
                </a:solidFill>
              </a:defRPr>
            </a:lvl2pPr>
            <a:lvl3pPr marL="1371600" lvl="2" indent="-298450" algn="l" rtl="0">
              <a:lnSpc>
                <a:spcPct val="90000"/>
              </a:lnSpc>
              <a:spcBef>
                <a:spcPts val="400"/>
              </a:spcBef>
              <a:spcAft>
                <a:spcPts val="0"/>
              </a:spcAft>
              <a:buClr>
                <a:srgbClr val="BFBFBF"/>
              </a:buClr>
              <a:buSzPts val="1100"/>
              <a:buChar char="•"/>
              <a:defRPr sz="1100">
                <a:solidFill>
                  <a:srgbClr val="BFBFBF"/>
                </a:solidFill>
              </a:defRPr>
            </a:lvl3pPr>
            <a:lvl4pPr marL="1828800" lvl="3" indent="-285750" algn="l" rtl="0">
              <a:lnSpc>
                <a:spcPct val="90000"/>
              </a:lnSpc>
              <a:spcBef>
                <a:spcPts val="400"/>
              </a:spcBef>
              <a:spcAft>
                <a:spcPts val="0"/>
              </a:spcAft>
              <a:buClr>
                <a:srgbClr val="BFBFBF"/>
              </a:buClr>
              <a:buSzPts val="900"/>
              <a:buChar char="•"/>
              <a:defRPr sz="900">
                <a:solidFill>
                  <a:srgbClr val="BFBFBF"/>
                </a:solidFill>
              </a:defRPr>
            </a:lvl4pPr>
            <a:lvl5pPr marL="2286000" lvl="4" indent="-285750" algn="l" rtl="0">
              <a:lnSpc>
                <a:spcPct val="90000"/>
              </a:lnSpc>
              <a:spcBef>
                <a:spcPts val="400"/>
              </a:spcBef>
              <a:spcAft>
                <a:spcPts val="0"/>
              </a:spcAft>
              <a:buClr>
                <a:srgbClr val="BFBFBF"/>
              </a:buClr>
              <a:buSzPts val="900"/>
              <a:buChar char="•"/>
              <a:defRPr sz="900">
                <a:solidFill>
                  <a:srgbClr val="BFBFBF"/>
                </a:solidFill>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236" name="Google Shape;236;p26"/>
          <p:cNvSpPr txBox="1">
            <a:spLocks noGrp="1"/>
          </p:cNvSpPr>
          <p:nvPr>
            <p:ph type="body" idx="3"/>
          </p:nvPr>
        </p:nvSpPr>
        <p:spPr>
          <a:xfrm>
            <a:off x="3596198" y="1635154"/>
            <a:ext cx="1950000" cy="618000"/>
          </a:xfrm>
          <a:prstGeom prst="rect">
            <a:avLst/>
          </a:prstGeom>
          <a:noFill/>
          <a:ln>
            <a:noFill/>
          </a:ln>
        </p:spPr>
        <p:txBody>
          <a:bodyPr spcFirstLastPara="1" wrap="square" lIns="68575" tIns="34275" rIns="68575" bIns="34275" anchor="b" anchorCtr="0">
            <a:normAutofit/>
          </a:bodyPr>
          <a:lstStyle>
            <a:lvl1pPr marL="457200" lvl="0" indent="-228600" algn="l" rtl="0">
              <a:lnSpc>
                <a:spcPct val="90000"/>
              </a:lnSpc>
              <a:spcBef>
                <a:spcPts val="800"/>
              </a:spcBef>
              <a:spcAft>
                <a:spcPts val="0"/>
              </a:spcAft>
              <a:buClr>
                <a:schemeClr val="lt1"/>
              </a:buClr>
              <a:buSzPts val="1800"/>
              <a:buNone/>
              <a:defRPr sz="1800" b="1">
                <a:solidFill>
                  <a:schemeClr val="lt1"/>
                </a:solidFill>
              </a:defRPr>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237" name="Google Shape;237;p26"/>
          <p:cNvSpPr txBox="1">
            <a:spLocks noGrp="1"/>
          </p:cNvSpPr>
          <p:nvPr>
            <p:ph type="body" idx="4"/>
          </p:nvPr>
        </p:nvSpPr>
        <p:spPr>
          <a:xfrm>
            <a:off x="3596198" y="2375384"/>
            <a:ext cx="1950000" cy="25557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rgbClr val="BFBFBF"/>
              </a:buClr>
              <a:buSzPts val="1400"/>
              <a:buChar char="•"/>
              <a:defRPr sz="1400">
                <a:solidFill>
                  <a:srgbClr val="BFBFBF"/>
                </a:solidFill>
              </a:defRPr>
            </a:lvl1pPr>
            <a:lvl2pPr marL="914400" lvl="1" indent="-304800" algn="l" rtl="0">
              <a:lnSpc>
                <a:spcPct val="90000"/>
              </a:lnSpc>
              <a:spcBef>
                <a:spcPts val="400"/>
              </a:spcBef>
              <a:spcAft>
                <a:spcPts val="0"/>
              </a:spcAft>
              <a:buClr>
                <a:srgbClr val="BFBFBF"/>
              </a:buClr>
              <a:buSzPts val="1200"/>
              <a:buChar char="•"/>
              <a:defRPr sz="1200">
                <a:solidFill>
                  <a:srgbClr val="BFBFBF"/>
                </a:solidFill>
              </a:defRPr>
            </a:lvl2pPr>
            <a:lvl3pPr marL="1371600" lvl="2" indent="-298450" algn="l" rtl="0">
              <a:lnSpc>
                <a:spcPct val="90000"/>
              </a:lnSpc>
              <a:spcBef>
                <a:spcPts val="400"/>
              </a:spcBef>
              <a:spcAft>
                <a:spcPts val="0"/>
              </a:spcAft>
              <a:buClr>
                <a:srgbClr val="BFBFBF"/>
              </a:buClr>
              <a:buSzPts val="1100"/>
              <a:buChar char="•"/>
              <a:defRPr sz="1100">
                <a:solidFill>
                  <a:srgbClr val="BFBFBF"/>
                </a:solidFill>
              </a:defRPr>
            </a:lvl3pPr>
            <a:lvl4pPr marL="1828800" lvl="3" indent="-285750" algn="l" rtl="0">
              <a:lnSpc>
                <a:spcPct val="90000"/>
              </a:lnSpc>
              <a:spcBef>
                <a:spcPts val="400"/>
              </a:spcBef>
              <a:spcAft>
                <a:spcPts val="0"/>
              </a:spcAft>
              <a:buClr>
                <a:srgbClr val="BFBFBF"/>
              </a:buClr>
              <a:buSzPts val="900"/>
              <a:buChar char="•"/>
              <a:defRPr sz="900">
                <a:solidFill>
                  <a:srgbClr val="BFBFBF"/>
                </a:solidFill>
              </a:defRPr>
            </a:lvl4pPr>
            <a:lvl5pPr marL="2286000" lvl="4" indent="-285750" algn="l" rtl="0">
              <a:lnSpc>
                <a:spcPct val="90000"/>
              </a:lnSpc>
              <a:spcBef>
                <a:spcPts val="400"/>
              </a:spcBef>
              <a:spcAft>
                <a:spcPts val="0"/>
              </a:spcAft>
              <a:buClr>
                <a:srgbClr val="BFBFBF"/>
              </a:buClr>
              <a:buSzPts val="900"/>
              <a:buChar char="•"/>
              <a:defRPr sz="900">
                <a:solidFill>
                  <a:srgbClr val="BFBFBF"/>
                </a:solidFill>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238" name="Google Shape;238;p26"/>
          <p:cNvSpPr txBox="1">
            <a:spLocks noGrp="1"/>
          </p:cNvSpPr>
          <p:nvPr>
            <p:ph type="body" idx="5"/>
          </p:nvPr>
        </p:nvSpPr>
        <p:spPr>
          <a:xfrm>
            <a:off x="6421041" y="1632857"/>
            <a:ext cx="1950000" cy="618000"/>
          </a:xfrm>
          <a:prstGeom prst="rect">
            <a:avLst/>
          </a:prstGeom>
          <a:noFill/>
          <a:ln>
            <a:noFill/>
          </a:ln>
        </p:spPr>
        <p:txBody>
          <a:bodyPr spcFirstLastPara="1" wrap="square" lIns="68575" tIns="34275" rIns="68575" bIns="34275" anchor="b" anchorCtr="0">
            <a:normAutofit/>
          </a:bodyPr>
          <a:lstStyle>
            <a:lvl1pPr marL="457200" lvl="0" indent="-228600" algn="l" rtl="0">
              <a:lnSpc>
                <a:spcPct val="90000"/>
              </a:lnSpc>
              <a:spcBef>
                <a:spcPts val="800"/>
              </a:spcBef>
              <a:spcAft>
                <a:spcPts val="0"/>
              </a:spcAft>
              <a:buClr>
                <a:schemeClr val="lt1"/>
              </a:buClr>
              <a:buSzPts val="1800"/>
              <a:buNone/>
              <a:defRPr sz="1800" b="1">
                <a:solidFill>
                  <a:schemeClr val="lt1"/>
                </a:solidFill>
              </a:defRPr>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239" name="Google Shape;239;p26"/>
          <p:cNvSpPr txBox="1">
            <a:spLocks noGrp="1"/>
          </p:cNvSpPr>
          <p:nvPr>
            <p:ph type="body" idx="6"/>
          </p:nvPr>
        </p:nvSpPr>
        <p:spPr>
          <a:xfrm>
            <a:off x="6421041" y="2373086"/>
            <a:ext cx="1950000" cy="25557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rgbClr val="BFBFBF"/>
              </a:buClr>
              <a:buSzPts val="1400"/>
              <a:buChar char="•"/>
              <a:defRPr sz="1400">
                <a:solidFill>
                  <a:srgbClr val="BFBFBF"/>
                </a:solidFill>
              </a:defRPr>
            </a:lvl1pPr>
            <a:lvl2pPr marL="914400" lvl="1" indent="-304800" algn="l" rtl="0">
              <a:lnSpc>
                <a:spcPct val="90000"/>
              </a:lnSpc>
              <a:spcBef>
                <a:spcPts val="400"/>
              </a:spcBef>
              <a:spcAft>
                <a:spcPts val="0"/>
              </a:spcAft>
              <a:buClr>
                <a:srgbClr val="BFBFBF"/>
              </a:buClr>
              <a:buSzPts val="1200"/>
              <a:buChar char="•"/>
              <a:defRPr sz="1200">
                <a:solidFill>
                  <a:srgbClr val="BFBFBF"/>
                </a:solidFill>
              </a:defRPr>
            </a:lvl2pPr>
            <a:lvl3pPr marL="1371600" lvl="2" indent="-298450" algn="l" rtl="0">
              <a:lnSpc>
                <a:spcPct val="90000"/>
              </a:lnSpc>
              <a:spcBef>
                <a:spcPts val="400"/>
              </a:spcBef>
              <a:spcAft>
                <a:spcPts val="0"/>
              </a:spcAft>
              <a:buClr>
                <a:srgbClr val="BFBFBF"/>
              </a:buClr>
              <a:buSzPts val="1100"/>
              <a:buChar char="•"/>
              <a:defRPr sz="1100">
                <a:solidFill>
                  <a:srgbClr val="BFBFBF"/>
                </a:solidFill>
              </a:defRPr>
            </a:lvl3pPr>
            <a:lvl4pPr marL="1828800" lvl="3" indent="-285750" algn="l" rtl="0">
              <a:lnSpc>
                <a:spcPct val="90000"/>
              </a:lnSpc>
              <a:spcBef>
                <a:spcPts val="400"/>
              </a:spcBef>
              <a:spcAft>
                <a:spcPts val="0"/>
              </a:spcAft>
              <a:buClr>
                <a:srgbClr val="BFBFBF"/>
              </a:buClr>
              <a:buSzPts val="900"/>
              <a:buChar char="•"/>
              <a:defRPr sz="900">
                <a:solidFill>
                  <a:srgbClr val="BFBFBF"/>
                </a:solidFill>
              </a:defRPr>
            </a:lvl4pPr>
            <a:lvl5pPr marL="2286000" lvl="4" indent="-285750" algn="l" rtl="0">
              <a:lnSpc>
                <a:spcPct val="90000"/>
              </a:lnSpc>
              <a:spcBef>
                <a:spcPts val="400"/>
              </a:spcBef>
              <a:spcAft>
                <a:spcPts val="0"/>
              </a:spcAft>
              <a:buClr>
                <a:srgbClr val="BFBFBF"/>
              </a:buClr>
              <a:buSzPts val="900"/>
              <a:buChar char="•"/>
              <a:defRPr sz="900">
                <a:solidFill>
                  <a:srgbClr val="BFBFBF"/>
                </a:solidFill>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6_Два объекта">
  <p:cSld name="6_Два объекта">
    <p:spTree>
      <p:nvGrpSpPr>
        <p:cNvPr id="1" name="Shape 240"/>
        <p:cNvGrpSpPr/>
        <p:nvPr/>
      </p:nvGrpSpPr>
      <p:grpSpPr>
        <a:xfrm>
          <a:off x="0" y="0"/>
          <a:ext cx="0" cy="0"/>
          <a:chOff x="0" y="0"/>
          <a:chExt cx="0" cy="0"/>
        </a:xfrm>
      </p:grpSpPr>
      <p:sp>
        <p:nvSpPr>
          <p:cNvPr id="241" name="Google Shape;241;p27"/>
          <p:cNvSpPr/>
          <p:nvPr/>
        </p:nvSpPr>
        <p:spPr>
          <a:xfrm>
            <a:off x="508906" y="1632857"/>
            <a:ext cx="1929900" cy="35106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42" name="Google Shape;242;p27"/>
          <p:cNvSpPr txBox="1">
            <a:spLocks noGrp="1"/>
          </p:cNvSpPr>
          <p:nvPr>
            <p:ph type="title"/>
          </p:nvPr>
        </p:nvSpPr>
        <p:spPr>
          <a:xfrm>
            <a:off x="628650" y="424116"/>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3300"/>
              <a:buFont typeface="Arial"/>
              <a:buNone/>
              <a:defRPr>
                <a:solidFill>
                  <a:schemeClr val="dk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243" name="Google Shape;243;p27"/>
          <p:cNvSpPr/>
          <p:nvPr/>
        </p:nvSpPr>
        <p:spPr>
          <a:xfrm>
            <a:off x="2578213" y="1632857"/>
            <a:ext cx="1929900" cy="35106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44" name="Google Shape;244;p27"/>
          <p:cNvSpPr/>
          <p:nvPr/>
        </p:nvSpPr>
        <p:spPr>
          <a:xfrm>
            <a:off x="4639409" y="1632857"/>
            <a:ext cx="1929900" cy="35106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45" name="Google Shape;245;p27"/>
          <p:cNvSpPr txBox="1">
            <a:spLocks noGrp="1"/>
          </p:cNvSpPr>
          <p:nvPr>
            <p:ph type="body" idx="1"/>
          </p:nvPr>
        </p:nvSpPr>
        <p:spPr>
          <a:xfrm>
            <a:off x="651612" y="1715351"/>
            <a:ext cx="1684500" cy="618000"/>
          </a:xfrm>
          <a:prstGeom prst="rect">
            <a:avLst/>
          </a:prstGeom>
          <a:noFill/>
          <a:ln>
            <a:noFill/>
          </a:ln>
        </p:spPr>
        <p:txBody>
          <a:bodyPr spcFirstLastPara="1" wrap="square" lIns="68575" tIns="34275" rIns="68575" bIns="34275" anchor="b" anchorCtr="0">
            <a:normAutofit/>
          </a:bodyPr>
          <a:lstStyle>
            <a:lvl1pPr marL="457200" lvl="0" indent="-228600" algn="l" rtl="0">
              <a:lnSpc>
                <a:spcPct val="90000"/>
              </a:lnSpc>
              <a:spcBef>
                <a:spcPts val="800"/>
              </a:spcBef>
              <a:spcAft>
                <a:spcPts val="0"/>
              </a:spcAft>
              <a:buClr>
                <a:schemeClr val="lt1"/>
              </a:buClr>
              <a:buSzPts val="1800"/>
              <a:buNone/>
              <a:defRPr sz="1800" b="1">
                <a:solidFill>
                  <a:schemeClr val="lt1"/>
                </a:solidFill>
              </a:defRPr>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246" name="Google Shape;246;p27"/>
          <p:cNvSpPr txBox="1">
            <a:spLocks noGrp="1"/>
          </p:cNvSpPr>
          <p:nvPr>
            <p:ph type="body" idx="2"/>
          </p:nvPr>
        </p:nvSpPr>
        <p:spPr>
          <a:xfrm>
            <a:off x="651612" y="2413482"/>
            <a:ext cx="1684500" cy="25179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rgbClr val="BFBFBF"/>
              </a:buClr>
              <a:buSzPts val="1400"/>
              <a:buChar char="•"/>
              <a:defRPr sz="1400">
                <a:solidFill>
                  <a:srgbClr val="BFBFBF"/>
                </a:solidFill>
              </a:defRPr>
            </a:lvl1pPr>
            <a:lvl2pPr marL="914400" lvl="1" indent="-304800" algn="l" rtl="0">
              <a:lnSpc>
                <a:spcPct val="90000"/>
              </a:lnSpc>
              <a:spcBef>
                <a:spcPts val="400"/>
              </a:spcBef>
              <a:spcAft>
                <a:spcPts val="0"/>
              </a:spcAft>
              <a:buClr>
                <a:srgbClr val="BFBFBF"/>
              </a:buClr>
              <a:buSzPts val="1200"/>
              <a:buChar char="•"/>
              <a:defRPr sz="1200">
                <a:solidFill>
                  <a:srgbClr val="BFBFBF"/>
                </a:solidFill>
              </a:defRPr>
            </a:lvl2pPr>
            <a:lvl3pPr marL="1371600" lvl="2" indent="-298450" algn="l" rtl="0">
              <a:lnSpc>
                <a:spcPct val="90000"/>
              </a:lnSpc>
              <a:spcBef>
                <a:spcPts val="400"/>
              </a:spcBef>
              <a:spcAft>
                <a:spcPts val="0"/>
              </a:spcAft>
              <a:buClr>
                <a:srgbClr val="BFBFBF"/>
              </a:buClr>
              <a:buSzPts val="1100"/>
              <a:buChar char="•"/>
              <a:defRPr sz="1100">
                <a:solidFill>
                  <a:srgbClr val="BFBFBF"/>
                </a:solidFill>
              </a:defRPr>
            </a:lvl3pPr>
            <a:lvl4pPr marL="1828800" lvl="3" indent="-285750" algn="l" rtl="0">
              <a:lnSpc>
                <a:spcPct val="90000"/>
              </a:lnSpc>
              <a:spcBef>
                <a:spcPts val="400"/>
              </a:spcBef>
              <a:spcAft>
                <a:spcPts val="0"/>
              </a:spcAft>
              <a:buClr>
                <a:srgbClr val="BFBFBF"/>
              </a:buClr>
              <a:buSzPts val="900"/>
              <a:buChar char="•"/>
              <a:defRPr sz="900">
                <a:solidFill>
                  <a:srgbClr val="BFBFBF"/>
                </a:solidFill>
              </a:defRPr>
            </a:lvl4pPr>
            <a:lvl5pPr marL="2286000" lvl="4" indent="-285750" algn="l" rtl="0">
              <a:lnSpc>
                <a:spcPct val="90000"/>
              </a:lnSpc>
              <a:spcBef>
                <a:spcPts val="400"/>
              </a:spcBef>
              <a:spcAft>
                <a:spcPts val="0"/>
              </a:spcAft>
              <a:buClr>
                <a:schemeClr val="dk1"/>
              </a:buClr>
              <a:buSzPts val="900"/>
              <a:buChar char="•"/>
              <a:defRPr sz="900"/>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247" name="Google Shape;247;p27"/>
          <p:cNvSpPr txBox="1">
            <a:spLocks noGrp="1"/>
          </p:cNvSpPr>
          <p:nvPr>
            <p:ph type="body" idx="3"/>
          </p:nvPr>
        </p:nvSpPr>
        <p:spPr>
          <a:xfrm>
            <a:off x="2719558" y="1715351"/>
            <a:ext cx="1684500" cy="618000"/>
          </a:xfrm>
          <a:prstGeom prst="rect">
            <a:avLst/>
          </a:prstGeom>
          <a:noFill/>
          <a:ln>
            <a:noFill/>
          </a:ln>
        </p:spPr>
        <p:txBody>
          <a:bodyPr spcFirstLastPara="1" wrap="square" lIns="68575" tIns="34275" rIns="68575" bIns="34275" anchor="b" anchorCtr="0">
            <a:normAutofit/>
          </a:bodyPr>
          <a:lstStyle>
            <a:lvl1pPr marL="457200" lvl="0" indent="-228600" algn="l" rtl="0">
              <a:lnSpc>
                <a:spcPct val="90000"/>
              </a:lnSpc>
              <a:spcBef>
                <a:spcPts val="800"/>
              </a:spcBef>
              <a:spcAft>
                <a:spcPts val="0"/>
              </a:spcAft>
              <a:buClr>
                <a:schemeClr val="lt1"/>
              </a:buClr>
              <a:buSzPts val="1800"/>
              <a:buNone/>
              <a:defRPr sz="1800" b="1">
                <a:solidFill>
                  <a:schemeClr val="lt1"/>
                </a:solidFill>
              </a:defRPr>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248" name="Google Shape;248;p27"/>
          <p:cNvSpPr txBox="1">
            <a:spLocks noGrp="1"/>
          </p:cNvSpPr>
          <p:nvPr>
            <p:ph type="body" idx="4"/>
          </p:nvPr>
        </p:nvSpPr>
        <p:spPr>
          <a:xfrm>
            <a:off x="2719558" y="2413482"/>
            <a:ext cx="1684500" cy="25179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rgbClr val="BFBFBF"/>
              </a:buClr>
              <a:buSzPts val="1400"/>
              <a:buChar char="•"/>
              <a:defRPr sz="1400">
                <a:solidFill>
                  <a:srgbClr val="BFBFBF"/>
                </a:solidFill>
              </a:defRPr>
            </a:lvl1pPr>
            <a:lvl2pPr marL="914400" lvl="1" indent="-304800" algn="l" rtl="0">
              <a:lnSpc>
                <a:spcPct val="90000"/>
              </a:lnSpc>
              <a:spcBef>
                <a:spcPts val="400"/>
              </a:spcBef>
              <a:spcAft>
                <a:spcPts val="0"/>
              </a:spcAft>
              <a:buClr>
                <a:srgbClr val="BFBFBF"/>
              </a:buClr>
              <a:buSzPts val="1200"/>
              <a:buChar char="•"/>
              <a:defRPr sz="1200">
                <a:solidFill>
                  <a:srgbClr val="BFBFBF"/>
                </a:solidFill>
              </a:defRPr>
            </a:lvl2pPr>
            <a:lvl3pPr marL="1371600" lvl="2" indent="-298450" algn="l" rtl="0">
              <a:lnSpc>
                <a:spcPct val="90000"/>
              </a:lnSpc>
              <a:spcBef>
                <a:spcPts val="400"/>
              </a:spcBef>
              <a:spcAft>
                <a:spcPts val="0"/>
              </a:spcAft>
              <a:buClr>
                <a:srgbClr val="BFBFBF"/>
              </a:buClr>
              <a:buSzPts val="1100"/>
              <a:buChar char="•"/>
              <a:defRPr sz="1100">
                <a:solidFill>
                  <a:srgbClr val="BFBFBF"/>
                </a:solidFill>
              </a:defRPr>
            </a:lvl3pPr>
            <a:lvl4pPr marL="1828800" lvl="3" indent="-285750" algn="l" rtl="0">
              <a:lnSpc>
                <a:spcPct val="90000"/>
              </a:lnSpc>
              <a:spcBef>
                <a:spcPts val="400"/>
              </a:spcBef>
              <a:spcAft>
                <a:spcPts val="0"/>
              </a:spcAft>
              <a:buClr>
                <a:srgbClr val="BFBFBF"/>
              </a:buClr>
              <a:buSzPts val="900"/>
              <a:buChar char="•"/>
              <a:defRPr sz="900">
                <a:solidFill>
                  <a:srgbClr val="BFBFBF"/>
                </a:solidFill>
              </a:defRPr>
            </a:lvl4pPr>
            <a:lvl5pPr marL="2286000" lvl="4" indent="-285750" algn="l" rtl="0">
              <a:lnSpc>
                <a:spcPct val="90000"/>
              </a:lnSpc>
              <a:spcBef>
                <a:spcPts val="400"/>
              </a:spcBef>
              <a:spcAft>
                <a:spcPts val="0"/>
              </a:spcAft>
              <a:buClr>
                <a:schemeClr val="dk1"/>
              </a:buClr>
              <a:buSzPts val="900"/>
              <a:buChar char="•"/>
              <a:defRPr sz="900"/>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249" name="Google Shape;249;p27"/>
          <p:cNvSpPr txBox="1">
            <a:spLocks noGrp="1"/>
          </p:cNvSpPr>
          <p:nvPr>
            <p:ph type="body" idx="5"/>
          </p:nvPr>
        </p:nvSpPr>
        <p:spPr>
          <a:xfrm>
            <a:off x="4779393" y="1713053"/>
            <a:ext cx="1684500" cy="618000"/>
          </a:xfrm>
          <a:prstGeom prst="rect">
            <a:avLst/>
          </a:prstGeom>
          <a:noFill/>
          <a:ln>
            <a:noFill/>
          </a:ln>
        </p:spPr>
        <p:txBody>
          <a:bodyPr spcFirstLastPara="1" wrap="square" lIns="68575" tIns="34275" rIns="68575" bIns="34275" anchor="b" anchorCtr="0">
            <a:normAutofit/>
          </a:bodyPr>
          <a:lstStyle>
            <a:lvl1pPr marL="457200" lvl="0" indent="-228600" algn="l" rtl="0">
              <a:lnSpc>
                <a:spcPct val="90000"/>
              </a:lnSpc>
              <a:spcBef>
                <a:spcPts val="800"/>
              </a:spcBef>
              <a:spcAft>
                <a:spcPts val="0"/>
              </a:spcAft>
              <a:buClr>
                <a:schemeClr val="lt1"/>
              </a:buClr>
              <a:buSzPts val="1800"/>
              <a:buNone/>
              <a:defRPr sz="1800" b="1">
                <a:solidFill>
                  <a:schemeClr val="lt1"/>
                </a:solidFill>
              </a:defRPr>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250" name="Google Shape;250;p27"/>
          <p:cNvSpPr txBox="1">
            <a:spLocks noGrp="1"/>
          </p:cNvSpPr>
          <p:nvPr>
            <p:ph type="body" idx="6"/>
          </p:nvPr>
        </p:nvSpPr>
        <p:spPr>
          <a:xfrm>
            <a:off x="4779393" y="2411185"/>
            <a:ext cx="1684500" cy="25179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rgbClr val="BFBFBF"/>
              </a:buClr>
              <a:buSzPts val="1400"/>
              <a:buChar char="•"/>
              <a:defRPr sz="1400">
                <a:solidFill>
                  <a:srgbClr val="BFBFBF"/>
                </a:solidFill>
              </a:defRPr>
            </a:lvl1pPr>
            <a:lvl2pPr marL="914400" lvl="1" indent="-304800" algn="l" rtl="0">
              <a:lnSpc>
                <a:spcPct val="90000"/>
              </a:lnSpc>
              <a:spcBef>
                <a:spcPts val="400"/>
              </a:spcBef>
              <a:spcAft>
                <a:spcPts val="0"/>
              </a:spcAft>
              <a:buClr>
                <a:srgbClr val="BFBFBF"/>
              </a:buClr>
              <a:buSzPts val="1200"/>
              <a:buChar char="•"/>
              <a:defRPr sz="1200">
                <a:solidFill>
                  <a:srgbClr val="BFBFBF"/>
                </a:solidFill>
              </a:defRPr>
            </a:lvl2pPr>
            <a:lvl3pPr marL="1371600" lvl="2" indent="-298450" algn="l" rtl="0">
              <a:lnSpc>
                <a:spcPct val="90000"/>
              </a:lnSpc>
              <a:spcBef>
                <a:spcPts val="400"/>
              </a:spcBef>
              <a:spcAft>
                <a:spcPts val="0"/>
              </a:spcAft>
              <a:buClr>
                <a:srgbClr val="BFBFBF"/>
              </a:buClr>
              <a:buSzPts val="1100"/>
              <a:buChar char="•"/>
              <a:defRPr sz="1100">
                <a:solidFill>
                  <a:srgbClr val="BFBFBF"/>
                </a:solidFill>
              </a:defRPr>
            </a:lvl3pPr>
            <a:lvl4pPr marL="1828800" lvl="3" indent="-285750" algn="l" rtl="0">
              <a:lnSpc>
                <a:spcPct val="90000"/>
              </a:lnSpc>
              <a:spcBef>
                <a:spcPts val="400"/>
              </a:spcBef>
              <a:spcAft>
                <a:spcPts val="0"/>
              </a:spcAft>
              <a:buClr>
                <a:srgbClr val="BFBFBF"/>
              </a:buClr>
              <a:buSzPts val="900"/>
              <a:buChar char="•"/>
              <a:defRPr sz="900">
                <a:solidFill>
                  <a:srgbClr val="BFBFBF"/>
                </a:solidFill>
              </a:defRPr>
            </a:lvl4pPr>
            <a:lvl5pPr marL="2286000" lvl="4" indent="-285750" algn="l" rtl="0">
              <a:lnSpc>
                <a:spcPct val="90000"/>
              </a:lnSpc>
              <a:spcBef>
                <a:spcPts val="400"/>
              </a:spcBef>
              <a:spcAft>
                <a:spcPts val="0"/>
              </a:spcAft>
              <a:buClr>
                <a:schemeClr val="dk1"/>
              </a:buClr>
              <a:buSzPts val="900"/>
              <a:buChar char="•"/>
              <a:defRPr sz="900"/>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251" name="Google Shape;251;p27"/>
          <p:cNvSpPr/>
          <p:nvPr/>
        </p:nvSpPr>
        <p:spPr>
          <a:xfrm>
            <a:off x="6709226" y="1632857"/>
            <a:ext cx="1929900" cy="35106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52" name="Google Shape;252;p27"/>
          <p:cNvSpPr txBox="1">
            <a:spLocks noGrp="1"/>
          </p:cNvSpPr>
          <p:nvPr>
            <p:ph type="body" idx="7"/>
          </p:nvPr>
        </p:nvSpPr>
        <p:spPr>
          <a:xfrm>
            <a:off x="6849210" y="1713053"/>
            <a:ext cx="1684500" cy="618000"/>
          </a:xfrm>
          <a:prstGeom prst="rect">
            <a:avLst/>
          </a:prstGeom>
          <a:noFill/>
          <a:ln>
            <a:noFill/>
          </a:ln>
        </p:spPr>
        <p:txBody>
          <a:bodyPr spcFirstLastPara="1" wrap="square" lIns="68575" tIns="34275" rIns="68575" bIns="34275" anchor="b" anchorCtr="0">
            <a:normAutofit/>
          </a:bodyPr>
          <a:lstStyle>
            <a:lvl1pPr marL="457200" lvl="0" indent="-228600" algn="l" rtl="0">
              <a:lnSpc>
                <a:spcPct val="90000"/>
              </a:lnSpc>
              <a:spcBef>
                <a:spcPts val="800"/>
              </a:spcBef>
              <a:spcAft>
                <a:spcPts val="0"/>
              </a:spcAft>
              <a:buClr>
                <a:schemeClr val="lt1"/>
              </a:buClr>
              <a:buSzPts val="1800"/>
              <a:buNone/>
              <a:defRPr sz="1800" b="1">
                <a:solidFill>
                  <a:schemeClr val="lt1"/>
                </a:solidFill>
              </a:defRPr>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253" name="Google Shape;253;p27"/>
          <p:cNvSpPr txBox="1">
            <a:spLocks noGrp="1"/>
          </p:cNvSpPr>
          <p:nvPr>
            <p:ph type="body" idx="8"/>
          </p:nvPr>
        </p:nvSpPr>
        <p:spPr>
          <a:xfrm>
            <a:off x="6849210" y="2411185"/>
            <a:ext cx="1684500" cy="25179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rgbClr val="BFBFBF"/>
              </a:buClr>
              <a:buSzPts val="1400"/>
              <a:buChar char="•"/>
              <a:defRPr sz="1400">
                <a:solidFill>
                  <a:srgbClr val="BFBFBF"/>
                </a:solidFill>
              </a:defRPr>
            </a:lvl1pPr>
            <a:lvl2pPr marL="914400" lvl="1" indent="-304800" algn="l" rtl="0">
              <a:lnSpc>
                <a:spcPct val="90000"/>
              </a:lnSpc>
              <a:spcBef>
                <a:spcPts val="400"/>
              </a:spcBef>
              <a:spcAft>
                <a:spcPts val="0"/>
              </a:spcAft>
              <a:buClr>
                <a:srgbClr val="BFBFBF"/>
              </a:buClr>
              <a:buSzPts val="1200"/>
              <a:buChar char="•"/>
              <a:defRPr sz="1200">
                <a:solidFill>
                  <a:srgbClr val="BFBFBF"/>
                </a:solidFill>
              </a:defRPr>
            </a:lvl2pPr>
            <a:lvl3pPr marL="1371600" lvl="2" indent="-298450" algn="l" rtl="0">
              <a:lnSpc>
                <a:spcPct val="90000"/>
              </a:lnSpc>
              <a:spcBef>
                <a:spcPts val="400"/>
              </a:spcBef>
              <a:spcAft>
                <a:spcPts val="0"/>
              </a:spcAft>
              <a:buClr>
                <a:srgbClr val="BFBFBF"/>
              </a:buClr>
              <a:buSzPts val="1100"/>
              <a:buChar char="•"/>
              <a:defRPr sz="1100">
                <a:solidFill>
                  <a:srgbClr val="BFBFBF"/>
                </a:solidFill>
              </a:defRPr>
            </a:lvl3pPr>
            <a:lvl4pPr marL="1828800" lvl="3" indent="-285750" algn="l" rtl="0">
              <a:lnSpc>
                <a:spcPct val="90000"/>
              </a:lnSpc>
              <a:spcBef>
                <a:spcPts val="400"/>
              </a:spcBef>
              <a:spcAft>
                <a:spcPts val="0"/>
              </a:spcAft>
              <a:buClr>
                <a:srgbClr val="BFBFBF"/>
              </a:buClr>
              <a:buSzPts val="900"/>
              <a:buChar char="•"/>
              <a:defRPr sz="900">
                <a:solidFill>
                  <a:srgbClr val="BFBFBF"/>
                </a:solidFill>
              </a:defRPr>
            </a:lvl4pPr>
            <a:lvl5pPr marL="2286000" lvl="4" indent="-285750" algn="l" rtl="0">
              <a:lnSpc>
                <a:spcPct val="90000"/>
              </a:lnSpc>
              <a:spcBef>
                <a:spcPts val="400"/>
              </a:spcBef>
              <a:spcAft>
                <a:spcPts val="0"/>
              </a:spcAft>
              <a:buClr>
                <a:schemeClr val="dk1"/>
              </a:buClr>
              <a:buSzPts val="900"/>
              <a:buChar char="•"/>
              <a:defRPr sz="900"/>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3_Заголовок раздела">
  <p:cSld name="3_Заголовок раздела">
    <p:spTree>
      <p:nvGrpSpPr>
        <p:cNvPr id="1" name="Shape 254"/>
        <p:cNvGrpSpPr/>
        <p:nvPr/>
      </p:nvGrpSpPr>
      <p:grpSpPr>
        <a:xfrm>
          <a:off x="0" y="0"/>
          <a:ext cx="0" cy="0"/>
          <a:chOff x="0" y="0"/>
          <a:chExt cx="0" cy="0"/>
        </a:xfrm>
      </p:grpSpPr>
      <p:sp>
        <p:nvSpPr>
          <p:cNvPr id="255" name="Google Shape;255;p28"/>
          <p:cNvSpPr txBox="1">
            <a:spLocks noGrp="1"/>
          </p:cNvSpPr>
          <p:nvPr>
            <p:ph type="title"/>
          </p:nvPr>
        </p:nvSpPr>
        <p:spPr>
          <a:xfrm>
            <a:off x="843398" y="393700"/>
            <a:ext cx="2738100" cy="15387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chemeClr val="accent1"/>
              </a:buClr>
              <a:buSzPts val="3300"/>
              <a:buFont typeface="Arial"/>
              <a:buNone/>
              <a:defRPr sz="3300">
                <a:solidFill>
                  <a:schemeClr val="accen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256" name="Google Shape;256;p28"/>
          <p:cNvSpPr>
            <a:spLocks noGrp="1"/>
          </p:cNvSpPr>
          <p:nvPr>
            <p:ph type="pic" idx="2"/>
          </p:nvPr>
        </p:nvSpPr>
        <p:spPr>
          <a:xfrm>
            <a:off x="4020422" y="2278063"/>
            <a:ext cx="5123400" cy="2427300"/>
          </a:xfrm>
          <a:prstGeom prst="rect">
            <a:avLst/>
          </a:prstGeom>
          <a:noFill/>
          <a:ln>
            <a:noFill/>
          </a:ln>
        </p:spPr>
      </p:sp>
      <p:sp>
        <p:nvSpPr>
          <p:cNvPr id="257" name="Google Shape;257;p28"/>
          <p:cNvSpPr>
            <a:spLocks noGrp="1"/>
          </p:cNvSpPr>
          <p:nvPr>
            <p:ph type="pic" idx="3"/>
          </p:nvPr>
        </p:nvSpPr>
        <p:spPr>
          <a:xfrm>
            <a:off x="841533" y="2278063"/>
            <a:ext cx="2904900" cy="2427300"/>
          </a:xfrm>
          <a:prstGeom prst="rect">
            <a:avLst/>
          </a:prstGeom>
          <a:noFill/>
          <a:ln>
            <a:noFill/>
          </a:ln>
        </p:spPr>
      </p:sp>
      <p:sp>
        <p:nvSpPr>
          <p:cNvPr id="258" name="Google Shape;258;p28"/>
          <p:cNvSpPr/>
          <p:nvPr/>
        </p:nvSpPr>
        <p:spPr>
          <a:xfrm>
            <a:off x="0" y="0"/>
            <a:ext cx="126900" cy="51435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259" name="Google Shape;259;p28"/>
          <p:cNvSpPr>
            <a:spLocks noGrp="1"/>
          </p:cNvSpPr>
          <p:nvPr>
            <p:ph type="pic" idx="4"/>
          </p:nvPr>
        </p:nvSpPr>
        <p:spPr>
          <a:xfrm>
            <a:off x="4020422" y="0"/>
            <a:ext cx="5123400" cy="2024700"/>
          </a:xfrm>
          <a:prstGeom prst="rect">
            <a:avLst/>
          </a:prstGeom>
          <a:noFill/>
          <a:ln>
            <a:noFill/>
          </a:ln>
        </p:spPr>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1_Сравнение">
  <p:cSld name="1_Сравнение">
    <p:spTree>
      <p:nvGrpSpPr>
        <p:cNvPr id="1" name="Shape 260"/>
        <p:cNvGrpSpPr/>
        <p:nvPr/>
      </p:nvGrpSpPr>
      <p:grpSpPr>
        <a:xfrm>
          <a:off x="0" y="0"/>
          <a:ext cx="0" cy="0"/>
          <a:chOff x="0" y="0"/>
          <a:chExt cx="0" cy="0"/>
        </a:xfrm>
      </p:grpSpPr>
      <p:sp>
        <p:nvSpPr>
          <p:cNvPr id="261" name="Google Shape;261;p29"/>
          <p:cNvSpPr/>
          <p:nvPr/>
        </p:nvSpPr>
        <p:spPr>
          <a:xfrm>
            <a:off x="-1" y="0"/>
            <a:ext cx="4648200" cy="51435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62" name="Google Shape;262;p29"/>
          <p:cNvSpPr txBox="1">
            <a:spLocks noGrp="1"/>
          </p:cNvSpPr>
          <p:nvPr>
            <p:ph type="body" idx="1"/>
          </p:nvPr>
        </p:nvSpPr>
        <p:spPr>
          <a:xfrm>
            <a:off x="4975963" y="744140"/>
            <a:ext cx="3743400" cy="3655200"/>
          </a:xfrm>
          <a:prstGeom prst="rect">
            <a:avLst/>
          </a:prstGeom>
          <a:noFill/>
          <a:ln>
            <a:noFill/>
          </a:ln>
        </p:spPr>
        <p:txBody>
          <a:bodyPr spcFirstLastPara="1" wrap="square" lIns="68575" tIns="34275" rIns="68575" bIns="34275" anchor="t" anchorCtr="0">
            <a:normAutofit/>
          </a:bodyPr>
          <a:lstStyle>
            <a:lvl1pPr marL="457200" lvl="0" indent="-381000" algn="l" rtl="0">
              <a:lnSpc>
                <a:spcPct val="90000"/>
              </a:lnSpc>
              <a:spcBef>
                <a:spcPts val="800"/>
              </a:spcBef>
              <a:spcAft>
                <a:spcPts val="0"/>
              </a:spcAft>
              <a:buClr>
                <a:schemeClr val="dk1"/>
              </a:buClr>
              <a:buSzPts val="2400"/>
              <a:buChar char="•"/>
              <a:defRPr sz="2400"/>
            </a:lvl1pPr>
            <a:lvl2pPr marL="914400" lvl="1" indent="-361950" algn="l" rtl="0">
              <a:lnSpc>
                <a:spcPct val="90000"/>
              </a:lnSpc>
              <a:spcBef>
                <a:spcPts val="400"/>
              </a:spcBef>
              <a:spcAft>
                <a:spcPts val="0"/>
              </a:spcAft>
              <a:buClr>
                <a:schemeClr val="dk1"/>
              </a:buClr>
              <a:buSzPts val="2100"/>
              <a:buChar char="•"/>
              <a:defRPr sz="2100"/>
            </a:lvl2pPr>
            <a:lvl3pPr marL="1371600" lvl="2" indent="-342900" algn="l" rtl="0">
              <a:lnSpc>
                <a:spcPct val="90000"/>
              </a:lnSpc>
              <a:spcBef>
                <a:spcPts val="400"/>
              </a:spcBef>
              <a:spcAft>
                <a:spcPts val="0"/>
              </a:spcAft>
              <a:buClr>
                <a:schemeClr val="dk1"/>
              </a:buClr>
              <a:buSzPts val="1800"/>
              <a:buChar char="•"/>
              <a:defRPr sz="1800"/>
            </a:lvl3pPr>
            <a:lvl4pPr marL="1828800" lvl="3" indent="-323850" algn="l" rtl="0">
              <a:lnSpc>
                <a:spcPct val="90000"/>
              </a:lnSpc>
              <a:spcBef>
                <a:spcPts val="400"/>
              </a:spcBef>
              <a:spcAft>
                <a:spcPts val="0"/>
              </a:spcAft>
              <a:buClr>
                <a:schemeClr val="dk1"/>
              </a:buClr>
              <a:buSzPts val="1500"/>
              <a:buChar char="•"/>
              <a:defRPr sz="1500"/>
            </a:lvl4pPr>
            <a:lvl5pPr marL="2286000" lvl="4" indent="-323850" algn="l" rtl="0">
              <a:lnSpc>
                <a:spcPct val="90000"/>
              </a:lnSpc>
              <a:spcBef>
                <a:spcPts val="400"/>
              </a:spcBef>
              <a:spcAft>
                <a:spcPts val="0"/>
              </a:spcAft>
              <a:buClr>
                <a:schemeClr val="dk1"/>
              </a:buClr>
              <a:buSzPts val="1500"/>
              <a:buChar char="•"/>
              <a:defRPr sz="1500"/>
            </a:lvl5pPr>
            <a:lvl6pPr marL="2743200" lvl="5" indent="-323850" algn="l" rtl="0">
              <a:lnSpc>
                <a:spcPct val="90000"/>
              </a:lnSpc>
              <a:spcBef>
                <a:spcPts val="400"/>
              </a:spcBef>
              <a:spcAft>
                <a:spcPts val="0"/>
              </a:spcAft>
              <a:buClr>
                <a:schemeClr val="dk1"/>
              </a:buClr>
              <a:buSzPts val="1500"/>
              <a:buChar char="•"/>
              <a:defRPr sz="1500"/>
            </a:lvl6pPr>
            <a:lvl7pPr marL="3200400" lvl="6" indent="-323850" algn="l" rtl="0">
              <a:lnSpc>
                <a:spcPct val="90000"/>
              </a:lnSpc>
              <a:spcBef>
                <a:spcPts val="400"/>
              </a:spcBef>
              <a:spcAft>
                <a:spcPts val="0"/>
              </a:spcAft>
              <a:buClr>
                <a:schemeClr val="dk1"/>
              </a:buClr>
              <a:buSzPts val="1500"/>
              <a:buChar char="•"/>
              <a:defRPr sz="1500"/>
            </a:lvl7pPr>
            <a:lvl8pPr marL="3657600" lvl="7" indent="-323850" algn="l" rtl="0">
              <a:lnSpc>
                <a:spcPct val="90000"/>
              </a:lnSpc>
              <a:spcBef>
                <a:spcPts val="400"/>
              </a:spcBef>
              <a:spcAft>
                <a:spcPts val="0"/>
              </a:spcAft>
              <a:buClr>
                <a:schemeClr val="dk1"/>
              </a:buClr>
              <a:buSzPts val="1500"/>
              <a:buChar char="•"/>
              <a:defRPr sz="1500"/>
            </a:lvl8pPr>
            <a:lvl9pPr marL="4114800" lvl="8" indent="-323850" algn="l" rtl="0">
              <a:lnSpc>
                <a:spcPct val="90000"/>
              </a:lnSpc>
              <a:spcBef>
                <a:spcPts val="400"/>
              </a:spcBef>
              <a:spcAft>
                <a:spcPts val="0"/>
              </a:spcAft>
              <a:buClr>
                <a:schemeClr val="dk1"/>
              </a:buClr>
              <a:buSzPts val="1500"/>
              <a:buChar char="•"/>
              <a:defRPr sz="1500"/>
            </a:lvl9pPr>
          </a:lstStyle>
          <a:p>
            <a:endParaRPr/>
          </a:p>
        </p:txBody>
      </p:sp>
      <p:sp>
        <p:nvSpPr>
          <p:cNvPr id="263" name="Google Shape;263;p29"/>
          <p:cNvSpPr>
            <a:spLocks noGrp="1"/>
          </p:cNvSpPr>
          <p:nvPr>
            <p:ph type="pic" idx="2"/>
          </p:nvPr>
        </p:nvSpPr>
        <p:spPr>
          <a:xfrm>
            <a:off x="445635" y="522514"/>
            <a:ext cx="3680400" cy="4107300"/>
          </a:xfrm>
          <a:prstGeom prst="rect">
            <a:avLst/>
          </a:prstGeom>
          <a:noFill/>
          <a:ln>
            <a:noFill/>
          </a:ln>
        </p:spPr>
      </p:sp>
      <p:sp>
        <p:nvSpPr>
          <p:cNvPr id="264" name="Google Shape;264;p29"/>
          <p:cNvSpPr/>
          <p:nvPr/>
        </p:nvSpPr>
        <p:spPr>
          <a:xfrm>
            <a:off x="4855430" y="377937"/>
            <a:ext cx="390300" cy="4098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00803B"/>
              </a:solidFill>
              <a:latin typeface="Arial"/>
              <a:ea typeface="Arial"/>
              <a:cs typeface="Arial"/>
              <a:sym typeface="Arial"/>
            </a:endParaRPr>
          </a:p>
        </p:txBody>
      </p:sp>
      <p:sp>
        <p:nvSpPr>
          <p:cNvPr id="265" name="Google Shape;265;p29"/>
          <p:cNvSpPr/>
          <p:nvPr/>
        </p:nvSpPr>
        <p:spPr>
          <a:xfrm>
            <a:off x="5555425" y="146274"/>
            <a:ext cx="220800" cy="2319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00803B"/>
              </a:solidFill>
              <a:latin typeface="Arial"/>
              <a:ea typeface="Arial"/>
              <a:cs typeface="Arial"/>
              <a:sym typeface="Arial"/>
            </a:endParaRPr>
          </a:p>
        </p:txBody>
      </p:sp>
      <p:sp>
        <p:nvSpPr>
          <p:cNvPr id="266" name="Google Shape;266;p29"/>
          <p:cNvSpPr/>
          <p:nvPr/>
        </p:nvSpPr>
        <p:spPr>
          <a:xfrm>
            <a:off x="7607382" y="4630000"/>
            <a:ext cx="220800" cy="2319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00803B"/>
              </a:solidFill>
              <a:latin typeface="Arial"/>
              <a:ea typeface="Arial"/>
              <a:cs typeface="Arial"/>
              <a:sym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7_Два объекта">
  <p:cSld name="7_Два объекта">
    <p:spTree>
      <p:nvGrpSpPr>
        <p:cNvPr id="1" name="Shape 267"/>
        <p:cNvGrpSpPr/>
        <p:nvPr/>
      </p:nvGrpSpPr>
      <p:grpSpPr>
        <a:xfrm>
          <a:off x="0" y="0"/>
          <a:ext cx="0" cy="0"/>
          <a:chOff x="0" y="0"/>
          <a:chExt cx="0" cy="0"/>
        </a:xfrm>
      </p:grpSpPr>
      <p:sp>
        <p:nvSpPr>
          <p:cNvPr id="268" name="Google Shape;268;p30"/>
          <p:cNvSpPr/>
          <p:nvPr/>
        </p:nvSpPr>
        <p:spPr>
          <a:xfrm>
            <a:off x="704850" y="1418288"/>
            <a:ext cx="1959600" cy="31026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00803B"/>
              </a:solidFill>
              <a:latin typeface="Arial"/>
              <a:ea typeface="Arial"/>
              <a:cs typeface="Arial"/>
              <a:sym typeface="Arial"/>
            </a:endParaRPr>
          </a:p>
        </p:txBody>
      </p:sp>
      <p:sp>
        <p:nvSpPr>
          <p:cNvPr id="269" name="Google Shape;269;p30"/>
          <p:cNvSpPr txBox="1">
            <a:spLocks noGrp="1"/>
          </p:cNvSpPr>
          <p:nvPr>
            <p:ph type="title"/>
          </p:nvPr>
        </p:nvSpPr>
        <p:spPr>
          <a:xfrm>
            <a:off x="628650" y="424116"/>
            <a:ext cx="7807500" cy="994200"/>
          </a:xfrm>
          <a:prstGeom prst="rect">
            <a:avLst/>
          </a:prstGeom>
          <a:noFill/>
          <a:ln>
            <a:noFill/>
          </a:ln>
        </p:spPr>
        <p:txBody>
          <a:bodyPr spcFirstLastPara="1" wrap="square" lIns="68575" tIns="34275" rIns="68575" bIns="34275" anchor="ctr" anchorCtr="0">
            <a:normAutofit/>
          </a:bodyPr>
          <a:lstStyle>
            <a:lvl1pPr lvl="0" algn="r" rtl="0">
              <a:lnSpc>
                <a:spcPct val="90000"/>
              </a:lnSpc>
              <a:spcBef>
                <a:spcPts val="0"/>
              </a:spcBef>
              <a:spcAft>
                <a:spcPts val="0"/>
              </a:spcAft>
              <a:buClr>
                <a:schemeClr val="dk1"/>
              </a:buClr>
              <a:buSzPts val="3300"/>
              <a:buFont typeface="Arial"/>
              <a:buNone/>
              <a:defRPr>
                <a:solidFill>
                  <a:schemeClr val="dk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270" name="Google Shape;270;p30"/>
          <p:cNvSpPr>
            <a:spLocks noGrp="1"/>
          </p:cNvSpPr>
          <p:nvPr>
            <p:ph type="pic" idx="2"/>
          </p:nvPr>
        </p:nvSpPr>
        <p:spPr>
          <a:xfrm>
            <a:off x="935831" y="1646887"/>
            <a:ext cx="1959900" cy="3080400"/>
          </a:xfrm>
          <a:prstGeom prst="rect">
            <a:avLst/>
          </a:prstGeom>
          <a:noFill/>
          <a:ln>
            <a:noFill/>
          </a:ln>
        </p:spPr>
      </p:sp>
      <p:sp>
        <p:nvSpPr>
          <p:cNvPr id="271" name="Google Shape;271;p30"/>
          <p:cNvSpPr/>
          <p:nvPr/>
        </p:nvSpPr>
        <p:spPr>
          <a:xfrm>
            <a:off x="3475264" y="1418288"/>
            <a:ext cx="1959600" cy="31026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00803B"/>
              </a:solidFill>
              <a:latin typeface="Arial"/>
              <a:ea typeface="Arial"/>
              <a:cs typeface="Arial"/>
              <a:sym typeface="Arial"/>
            </a:endParaRPr>
          </a:p>
        </p:txBody>
      </p:sp>
      <p:sp>
        <p:nvSpPr>
          <p:cNvPr id="272" name="Google Shape;272;p30"/>
          <p:cNvSpPr>
            <a:spLocks noGrp="1"/>
          </p:cNvSpPr>
          <p:nvPr>
            <p:ph type="pic" idx="3"/>
          </p:nvPr>
        </p:nvSpPr>
        <p:spPr>
          <a:xfrm>
            <a:off x="3706245" y="1646887"/>
            <a:ext cx="1959900" cy="3080400"/>
          </a:xfrm>
          <a:prstGeom prst="rect">
            <a:avLst/>
          </a:prstGeom>
          <a:noFill/>
          <a:ln>
            <a:noFill/>
          </a:ln>
        </p:spPr>
      </p:sp>
      <p:sp>
        <p:nvSpPr>
          <p:cNvPr id="273" name="Google Shape;273;p30"/>
          <p:cNvSpPr/>
          <p:nvPr/>
        </p:nvSpPr>
        <p:spPr>
          <a:xfrm>
            <a:off x="6245337" y="1446777"/>
            <a:ext cx="1959600" cy="31026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00803B"/>
              </a:solidFill>
              <a:latin typeface="Arial"/>
              <a:ea typeface="Arial"/>
              <a:cs typeface="Arial"/>
              <a:sym typeface="Arial"/>
            </a:endParaRPr>
          </a:p>
        </p:txBody>
      </p:sp>
      <p:sp>
        <p:nvSpPr>
          <p:cNvPr id="274" name="Google Shape;274;p30"/>
          <p:cNvSpPr>
            <a:spLocks noGrp="1"/>
          </p:cNvSpPr>
          <p:nvPr>
            <p:ph type="pic" idx="4"/>
          </p:nvPr>
        </p:nvSpPr>
        <p:spPr>
          <a:xfrm>
            <a:off x="6476318" y="1675375"/>
            <a:ext cx="1959900" cy="3080400"/>
          </a:xfrm>
          <a:prstGeom prst="rect">
            <a:avLst/>
          </a:prstGeom>
          <a:noFill/>
          <a:ln>
            <a:noFill/>
          </a:ln>
        </p:spPr>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1_Объект с подписью">
  <p:cSld name="1_Объект с подписью">
    <p:spTree>
      <p:nvGrpSpPr>
        <p:cNvPr id="1" name="Shape 275"/>
        <p:cNvGrpSpPr/>
        <p:nvPr/>
      </p:nvGrpSpPr>
      <p:grpSpPr>
        <a:xfrm>
          <a:off x="0" y="0"/>
          <a:ext cx="0" cy="0"/>
          <a:chOff x="0" y="0"/>
          <a:chExt cx="0" cy="0"/>
        </a:xfrm>
      </p:grpSpPr>
      <p:sp>
        <p:nvSpPr>
          <p:cNvPr id="276" name="Google Shape;276;p31"/>
          <p:cNvSpPr txBox="1">
            <a:spLocks noGrp="1"/>
          </p:cNvSpPr>
          <p:nvPr>
            <p:ph type="title"/>
          </p:nvPr>
        </p:nvSpPr>
        <p:spPr>
          <a:xfrm>
            <a:off x="466556" y="1911294"/>
            <a:ext cx="2405700" cy="12003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chemeClr val="accent1"/>
              </a:buClr>
              <a:buSzPts val="3600"/>
              <a:buFont typeface="Arial"/>
              <a:buNone/>
              <a:defRPr sz="3600">
                <a:solidFill>
                  <a:schemeClr val="accen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277" name="Google Shape;277;p31"/>
          <p:cNvSpPr/>
          <p:nvPr/>
        </p:nvSpPr>
        <p:spPr>
          <a:xfrm>
            <a:off x="3037115" y="-3573"/>
            <a:ext cx="6107100" cy="32148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78" name="Google Shape;278;p31"/>
          <p:cNvSpPr>
            <a:spLocks noGrp="1"/>
          </p:cNvSpPr>
          <p:nvPr>
            <p:ph type="pic" idx="2"/>
          </p:nvPr>
        </p:nvSpPr>
        <p:spPr>
          <a:xfrm>
            <a:off x="3037115" y="3211116"/>
            <a:ext cx="6107100" cy="1932300"/>
          </a:xfrm>
          <a:prstGeom prst="rect">
            <a:avLst/>
          </a:prstGeom>
          <a:noFill/>
          <a:ln>
            <a:noFill/>
          </a:ln>
        </p:spPr>
      </p:sp>
      <p:sp>
        <p:nvSpPr>
          <p:cNvPr id="279" name="Google Shape;279;p31"/>
          <p:cNvSpPr txBox="1">
            <a:spLocks noGrp="1"/>
          </p:cNvSpPr>
          <p:nvPr>
            <p:ph type="body" idx="1"/>
          </p:nvPr>
        </p:nvSpPr>
        <p:spPr>
          <a:xfrm>
            <a:off x="3242413" y="342900"/>
            <a:ext cx="5531400" cy="25092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Clr>
                <a:srgbClr val="FFFFFF"/>
              </a:buClr>
              <a:buSzPts val="1800"/>
              <a:buNone/>
              <a:defRPr sz="1800">
                <a:solidFill>
                  <a:srgbClr val="FFFFFF"/>
                </a:solidFill>
              </a:defRPr>
            </a:lvl1pPr>
            <a:lvl2pPr marL="914400" lvl="1" indent="-228600" algn="l" rtl="0">
              <a:lnSpc>
                <a:spcPct val="90000"/>
              </a:lnSpc>
              <a:spcBef>
                <a:spcPts val="400"/>
              </a:spcBef>
              <a:spcAft>
                <a:spcPts val="0"/>
              </a:spcAft>
              <a:buClr>
                <a:schemeClr val="dk1"/>
              </a:buClr>
              <a:buSzPts val="1100"/>
              <a:buNone/>
              <a:defRPr sz="1100"/>
            </a:lvl2pPr>
            <a:lvl3pPr marL="1371600" lvl="2" indent="-228600" algn="l" rtl="0">
              <a:lnSpc>
                <a:spcPct val="90000"/>
              </a:lnSpc>
              <a:spcBef>
                <a:spcPts val="400"/>
              </a:spcBef>
              <a:spcAft>
                <a:spcPts val="0"/>
              </a:spcAft>
              <a:buClr>
                <a:schemeClr val="dk1"/>
              </a:buClr>
              <a:buSzPts val="900"/>
              <a:buNone/>
              <a:defRPr sz="900"/>
            </a:lvl3pPr>
            <a:lvl4pPr marL="1828800" lvl="3" indent="-228600" algn="l" rtl="0">
              <a:lnSpc>
                <a:spcPct val="90000"/>
              </a:lnSpc>
              <a:spcBef>
                <a:spcPts val="400"/>
              </a:spcBef>
              <a:spcAft>
                <a:spcPts val="0"/>
              </a:spcAft>
              <a:buClr>
                <a:schemeClr val="dk1"/>
              </a:buClr>
              <a:buSzPts val="800"/>
              <a:buNone/>
              <a:defRPr sz="800"/>
            </a:lvl4pPr>
            <a:lvl5pPr marL="2286000" lvl="4" indent="-228600" algn="l" rtl="0">
              <a:lnSpc>
                <a:spcPct val="90000"/>
              </a:lnSpc>
              <a:spcBef>
                <a:spcPts val="400"/>
              </a:spcBef>
              <a:spcAft>
                <a:spcPts val="0"/>
              </a:spcAft>
              <a:buClr>
                <a:schemeClr val="dk1"/>
              </a:buClr>
              <a:buSzPts val="800"/>
              <a:buNone/>
              <a:defRPr sz="800"/>
            </a:lvl5pPr>
            <a:lvl6pPr marL="2743200" lvl="5" indent="-228600" algn="l" rtl="0">
              <a:lnSpc>
                <a:spcPct val="90000"/>
              </a:lnSpc>
              <a:spcBef>
                <a:spcPts val="400"/>
              </a:spcBef>
              <a:spcAft>
                <a:spcPts val="0"/>
              </a:spcAft>
              <a:buClr>
                <a:schemeClr val="dk1"/>
              </a:buClr>
              <a:buSzPts val="800"/>
              <a:buNone/>
              <a:defRPr sz="800"/>
            </a:lvl6pPr>
            <a:lvl7pPr marL="3200400" lvl="6" indent="-228600" algn="l" rtl="0">
              <a:lnSpc>
                <a:spcPct val="90000"/>
              </a:lnSpc>
              <a:spcBef>
                <a:spcPts val="400"/>
              </a:spcBef>
              <a:spcAft>
                <a:spcPts val="0"/>
              </a:spcAft>
              <a:buClr>
                <a:schemeClr val="dk1"/>
              </a:buClr>
              <a:buSzPts val="800"/>
              <a:buNone/>
              <a:defRPr sz="800"/>
            </a:lvl7pPr>
            <a:lvl8pPr marL="3657600" lvl="7" indent="-228600" algn="l" rtl="0">
              <a:lnSpc>
                <a:spcPct val="90000"/>
              </a:lnSpc>
              <a:spcBef>
                <a:spcPts val="400"/>
              </a:spcBef>
              <a:spcAft>
                <a:spcPts val="0"/>
              </a:spcAft>
              <a:buClr>
                <a:schemeClr val="dk1"/>
              </a:buClr>
              <a:buSzPts val="800"/>
              <a:buNone/>
              <a:defRPr sz="800"/>
            </a:lvl8pPr>
            <a:lvl9pPr marL="4114800" lvl="8" indent="-228600" algn="l" rtl="0">
              <a:lnSpc>
                <a:spcPct val="90000"/>
              </a:lnSpc>
              <a:spcBef>
                <a:spcPts val="400"/>
              </a:spcBef>
              <a:spcAft>
                <a:spcPts val="0"/>
              </a:spcAft>
              <a:buClr>
                <a:schemeClr val="dk1"/>
              </a:buClr>
              <a:buSzPts val="800"/>
              <a:buNone/>
              <a:defRPr sz="800"/>
            </a:lvl9pPr>
          </a:lstStyle>
          <a:p>
            <a:endParaRPr/>
          </a:p>
        </p:txBody>
      </p:sp>
      <p:sp>
        <p:nvSpPr>
          <p:cNvPr id="280" name="Google Shape;280;p31"/>
          <p:cNvSpPr/>
          <p:nvPr/>
        </p:nvSpPr>
        <p:spPr>
          <a:xfrm>
            <a:off x="8376557" y="2339825"/>
            <a:ext cx="794700" cy="834000"/>
          </a:xfrm>
          <a:prstGeom prst="rect">
            <a:avLst/>
          </a:prstGeom>
          <a:solidFill>
            <a:schemeClr val="dk1">
              <a:alpha val="471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81" name="Google Shape;281;p31"/>
          <p:cNvSpPr/>
          <p:nvPr/>
        </p:nvSpPr>
        <p:spPr>
          <a:xfrm>
            <a:off x="8602633" y="1948123"/>
            <a:ext cx="430200" cy="451500"/>
          </a:xfrm>
          <a:prstGeom prst="rect">
            <a:avLst/>
          </a:prstGeom>
          <a:solidFill>
            <a:schemeClr val="lt1">
              <a:alpha val="471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82" name="Google Shape;282;p31"/>
          <p:cNvSpPr/>
          <p:nvPr/>
        </p:nvSpPr>
        <p:spPr>
          <a:xfrm>
            <a:off x="7589332" y="2722483"/>
            <a:ext cx="276900" cy="290400"/>
          </a:xfrm>
          <a:prstGeom prst="rect">
            <a:avLst/>
          </a:prstGeom>
          <a:solidFill>
            <a:schemeClr val="dk1">
              <a:alpha val="471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83" name="Google Shape;283;p31"/>
          <p:cNvSpPr/>
          <p:nvPr/>
        </p:nvSpPr>
        <p:spPr>
          <a:xfrm>
            <a:off x="270007" y="1890884"/>
            <a:ext cx="220800" cy="2319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Рисунок с подписью">
  <p:cSld name="1_Рисунок с подписью">
    <p:spTree>
      <p:nvGrpSpPr>
        <p:cNvPr id="1" name="Shape 39"/>
        <p:cNvGrpSpPr/>
        <p:nvPr/>
      </p:nvGrpSpPr>
      <p:grpSpPr>
        <a:xfrm>
          <a:off x="0" y="0"/>
          <a:ext cx="0" cy="0"/>
          <a:chOff x="0" y="0"/>
          <a:chExt cx="0" cy="0"/>
        </a:xfrm>
      </p:grpSpPr>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2_Объект с подписью">
  <p:cSld name="2_Объект с подписью">
    <p:spTree>
      <p:nvGrpSpPr>
        <p:cNvPr id="1" name="Shape 284"/>
        <p:cNvGrpSpPr/>
        <p:nvPr/>
      </p:nvGrpSpPr>
      <p:grpSpPr>
        <a:xfrm>
          <a:off x="0" y="0"/>
          <a:ext cx="0" cy="0"/>
          <a:chOff x="0" y="0"/>
          <a:chExt cx="0" cy="0"/>
        </a:xfrm>
      </p:grpSpPr>
      <p:sp>
        <p:nvSpPr>
          <p:cNvPr id="285" name="Google Shape;285;p32"/>
          <p:cNvSpPr txBox="1">
            <a:spLocks noGrp="1"/>
          </p:cNvSpPr>
          <p:nvPr>
            <p:ph type="title"/>
          </p:nvPr>
        </p:nvSpPr>
        <p:spPr>
          <a:xfrm>
            <a:off x="466556" y="1225328"/>
            <a:ext cx="2405700" cy="12003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chemeClr val="accent1"/>
              </a:buClr>
              <a:buSzPts val="3600"/>
              <a:buFont typeface="Arial"/>
              <a:buNone/>
              <a:defRPr sz="3600">
                <a:solidFill>
                  <a:schemeClr val="accen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286" name="Google Shape;286;p32"/>
          <p:cNvSpPr/>
          <p:nvPr/>
        </p:nvSpPr>
        <p:spPr>
          <a:xfrm>
            <a:off x="3037115" y="-3573"/>
            <a:ext cx="6107100" cy="51471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87" name="Google Shape;287;p32"/>
          <p:cNvSpPr/>
          <p:nvPr/>
        </p:nvSpPr>
        <p:spPr>
          <a:xfrm>
            <a:off x="8455541" y="4309472"/>
            <a:ext cx="794700" cy="834000"/>
          </a:xfrm>
          <a:prstGeom prst="rect">
            <a:avLst/>
          </a:prstGeom>
          <a:solidFill>
            <a:schemeClr val="dk1">
              <a:alpha val="471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88" name="Google Shape;288;p32"/>
          <p:cNvSpPr/>
          <p:nvPr/>
        </p:nvSpPr>
        <p:spPr>
          <a:xfrm>
            <a:off x="8681617" y="3917770"/>
            <a:ext cx="430200" cy="451500"/>
          </a:xfrm>
          <a:prstGeom prst="rect">
            <a:avLst/>
          </a:prstGeom>
          <a:solidFill>
            <a:schemeClr val="lt1">
              <a:alpha val="471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89" name="Google Shape;289;p32"/>
          <p:cNvSpPr/>
          <p:nvPr/>
        </p:nvSpPr>
        <p:spPr>
          <a:xfrm>
            <a:off x="7668316" y="4692130"/>
            <a:ext cx="276900" cy="290400"/>
          </a:xfrm>
          <a:prstGeom prst="rect">
            <a:avLst/>
          </a:prstGeom>
          <a:solidFill>
            <a:schemeClr val="dk1">
              <a:alpha val="471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90" name="Google Shape;290;p32"/>
          <p:cNvSpPr/>
          <p:nvPr/>
        </p:nvSpPr>
        <p:spPr>
          <a:xfrm>
            <a:off x="245828" y="1041799"/>
            <a:ext cx="220800" cy="2319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91" name="Google Shape;291;p32"/>
          <p:cNvSpPr/>
          <p:nvPr/>
        </p:nvSpPr>
        <p:spPr>
          <a:xfrm>
            <a:off x="3472543" y="762000"/>
            <a:ext cx="4983000" cy="3547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292" name="Google Shape;292;p32"/>
          <p:cNvSpPr>
            <a:spLocks noGrp="1"/>
          </p:cNvSpPr>
          <p:nvPr>
            <p:ph type="chart" idx="2"/>
          </p:nvPr>
        </p:nvSpPr>
        <p:spPr>
          <a:xfrm>
            <a:off x="3559969" y="859631"/>
            <a:ext cx="4816200" cy="32991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293" name="Google Shape;293;p32"/>
          <p:cNvSpPr txBox="1">
            <a:spLocks noGrp="1"/>
          </p:cNvSpPr>
          <p:nvPr>
            <p:ph type="body" idx="1"/>
          </p:nvPr>
        </p:nvSpPr>
        <p:spPr>
          <a:xfrm>
            <a:off x="466556" y="2609006"/>
            <a:ext cx="2405700" cy="1308900"/>
          </a:xfrm>
          <a:prstGeom prst="rect">
            <a:avLst/>
          </a:prstGeom>
          <a:noFill/>
          <a:ln>
            <a:noFill/>
          </a:ln>
        </p:spPr>
        <p:txBody>
          <a:bodyPr spcFirstLastPara="1" wrap="square" lIns="68575" tIns="34275" rIns="68575" bIns="34275" anchor="t" anchorCtr="0">
            <a:noAutofit/>
          </a:bodyPr>
          <a:lstStyle>
            <a:lvl1pPr marL="457200" lvl="0" indent="-228600" algn="l" rtl="0">
              <a:lnSpc>
                <a:spcPct val="90000"/>
              </a:lnSpc>
              <a:spcBef>
                <a:spcPts val="800"/>
              </a:spcBef>
              <a:spcAft>
                <a:spcPts val="0"/>
              </a:spcAft>
              <a:buClr>
                <a:schemeClr val="dk1"/>
              </a:buClr>
              <a:buSzPts val="1400"/>
              <a:buNone/>
              <a:defRPr sz="1400"/>
            </a:lvl1pPr>
            <a:lvl2pPr marL="914400" lvl="1" indent="-228600" algn="l" rtl="0">
              <a:lnSpc>
                <a:spcPct val="90000"/>
              </a:lnSpc>
              <a:spcBef>
                <a:spcPts val="400"/>
              </a:spcBef>
              <a:spcAft>
                <a:spcPts val="0"/>
              </a:spcAft>
              <a:buClr>
                <a:schemeClr val="dk1"/>
              </a:buClr>
              <a:buSzPts val="1200"/>
              <a:buNone/>
              <a:defRPr sz="1200"/>
            </a:lvl2pPr>
            <a:lvl3pPr marL="1371600" lvl="2" indent="-228600" algn="l" rtl="0">
              <a:lnSpc>
                <a:spcPct val="90000"/>
              </a:lnSpc>
              <a:spcBef>
                <a:spcPts val="400"/>
              </a:spcBef>
              <a:spcAft>
                <a:spcPts val="0"/>
              </a:spcAft>
              <a:buClr>
                <a:schemeClr val="dk1"/>
              </a:buClr>
              <a:buSzPts val="1100"/>
              <a:buNone/>
              <a:defRPr sz="1100"/>
            </a:lvl3pPr>
            <a:lvl4pPr marL="1828800" lvl="3" indent="-228600" algn="l" rtl="0">
              <a:lnSpc>
                <a:spcPct val="90000"/>
              </a:lnSpc>
              <a:spcBef>
                <a:spcPts val="400"/>
              </a:spcBef>
              <a:spcAft>
                <a:spcPts val="0"/>
              </a:spcAft>
              <a:buClr>
                <a:schemeClr val="dk1"/>
              </a:buClr>
              <a:buSzPts val="900"/>
              <a:buNone/>
              <a:defRPr sz="900"/>
            </a:lvl4pPr>
            <a:lvl5pPr marL="2286000" lvl="4" indent="-285750" algn="l" rtl="0">
              <a:lnSpc>
                <a:spcPct val="90000"/>
              </a:lnSpc>
              <a:spcBef>
                <a:spcPts val="400"/>
              </a:spcBef>
              <a:spcAft>
                <a:spcPts val="0"/>
              </a:spcAft>
              <a:buClr>
                <a:schemeClr val="dk1"/>
              </a:buClr>
              <a:buSzPts val="900"/>
              <a:buChar char="•"/>
              <a:defRPr sz="900"/>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3_Объект с подписью">
  <p:cSld name="3_Объект с подписью">
    <p:spTree>
      <p:nvGrpSpPr>
        <p:cNvPr id="1" name="Shape 294"/>
        <p:cNvGrpSpPr/>
        <p:nvPr/>
      </p:nvGrpSpPr>
      <p:grpSpPr>
        <a:xfrm>
          <a:off x="0" y="0"/>
          <a:ext cx="0" cy="0"/>
          <a:chOff x="0" y="0"/>
          <a:chExt cx="0" cy="0"/>
        </a:xfrm>
      </p:grpSpPr>
      <p:sp>
        <p:nvSpPr>
          <p:cNvPr id="295" name="Google Shape;295;p33"/>
          <p:cNvSpPr txBox="1">
            <a:spLocks noGrp="1"/>
          </p:cNvSpPr>
          <p:nvPr>
            <p:ph type="title"/>
          </p:nvPr>
        </p:nvSpPr>
        <p:spPr>
          <a:xfrm>
            <a:off x="731749" y="630011"/>
            <a:ext cx="4841700" cy="8490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chemeClr val="accent1"/>
              </a:buClr>
              <a:buSzPts val="3600"/>
              <a:buFont typeface="Arial"/>
              <a:buNone/>
              <a:defRPr sz="3600">
                <a:solidFill>
                  <a:schemeClr val="accen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296" name="Google Shape;296;p33"/>
          <p:cNvSpPr/>
          <p:nvPr/>
        </p:nvSpPr>
        <p:spPr>
          <a:xfrm>
            <a:off x="7979229" y="4158854"/>
            <a:ext cx="1164900" cy="9939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97" name="Google Shape;297;p33"/>
          <p:cNvSpPr/>
          <p:nvPr/>
        </p:nvSpPr>
        <p:spPr>
          <a:xfrm>
            <a:off x="356192" y="242808"/>
            <a:ext cx="220800" cy="2319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98" name="Google Shape;298;p33"/>
          <p:cNvSpPr>
            <a:spLocks noGrp="1"/>
          </p:cNvSpPr>
          <p:nvPr>
            <p:ph type="chart" idx="2"/>
          </p:nvPr>
        </p:nvSpPr>
        <p:spPr>
          <a:xfrm>
            <a:off x="731750" y="1709056"/>
            <a:ext cx="7582500" cy="22197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299" name="Google Shape;299;p33"/>
          <p:cNvSpPr>
            <a:spLocks noGrp="1"/>
          </p:cNvSpPr>
          <p:nvPr>
            <p:ph type="pic" idx="3"/>
          </p:nvPr>
        </p:nvSpPr>
        <p:spPr>
          <a:xfrm>
            <a:off x="0" y="4158854"/>
            <a:ext cx="7956900" cy="984600"/>
          </a:xfrm>
          <a:prstGeom prst="rect">
            <a:avLst/>
          </a:prstGeom>
          <a:noFill/>
          <a:ln>
            <a:noFill/>
          </a:ln>
        </p:spPr>
      </p:sp>
      <p:sp>
        <p:nvSpPr>
          <p:cNvPr id="300" name="Google Shape;300;p33"/>
          <p:cNvSpPr/>
          <p:nvPr/>
        </p:nvSpPr>
        <p:spPr>
          <a:xfrm>
            <a:off x="731749" y="0"/>
            <a:ext cx="335100" cy="3516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4_Заголовок раздела">
  <p:cSld name="4_Заголовок раздела">
    <p:spTree>
      <p:nvGrpSpPr>
        <p:cNvPr id="1" name="Shape 301"/>
        <p:cNvGrpSpPr/>
        <p:nvPr/>
      </p:nvGrpSpPr>
      <p:grpSpPr>
        <a:xfrm>
          <a:off x="0" y="0"/>
          <a:ext cx="0" cy="0"/>
          <a:chOff x="0" y="0"/>
          <a:chExt cx="0" cy="0"/>
        </a:xfrm>
      </p:grpSpPr>
      <p:sp>
        <p:nvSpPr>
          <p:cNvPr id="302" name="Google Shape;302;p34"/>
          <p:cNvSpPr txBox="1">
            <a:spLocks noGrp="1"/>
          </p:cNvSpPr>
          <p:nvPr>
            <p:ph type="title"/>
          </p:nvPr>
        </p:nvSpPr>
        <p:spPr>
          <a:xfrm>
            <a:off x="843398" y="393700"/>
            <a:ext cx="2738100" cy="15387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chemeClr val="accent1"/>
              </a:buClr>
              <a:buSzPts val="3300"/>
              <a:buFont typeface="Arial"/>
              <a:buNone/>
              <a:defRPr sz="3300">
                <a:solidFill>
                  <a:schemeClr val="accen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303" name="Google Shape;303;p34"/>
          <p:cNvSpPr>
            <a:spLocks noGrp="1"/>
          </p:cNvSpPr>
          <p:nvPr>
            <p:ph type="pic" idx="2"/>
          </p:nvPr>
        </p:nvSpPr>
        <p:spPr>
          <a:xfrm>
            <a:off x="1003257" y="2245406"/>
            <a:ext cx="2713500" cy="1578300"/>
          </a:xfrm>
          <a:prstGeom prst="rect">
            <a:avLst/>
          </a:prstGeom>
          <a:noFill/>
          <a:ln>
            <a:noFill/>
          </a:ln>
        </p:spPr>
      </p:sp>
      <p:sp>
        <p:nvSpPr>
          <p:cNvPr id="304" name="Google Shape;304;p34"/>
          <p:cNvSpPr/>
          <p:nvPr/>
        </p:nvSpPr>
        <p:spPr>
          <a:xfrm>
            <a:off x="0" y="2245406"/>
            <a:ext cx="1003200" cy="15783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305" name="Google Shape;305;p34"/>
          <p:cNvSpPr>
            <a:spLocks noGrp="1"/>
          </p:cNvSpPr>
          <p:nvPr>
            <p:ph type="pic" idx="3"/>
          </p:nvPr>
        </p:nvSpPr>
        <p:spPr>
          <a:xfrm>
            <a:off x="3716838" y="2245406"/>
            <a:ext cx="2713500" cy="1578300"/>
          </a:xfrm>
          <a:prstGeom prst="rect">
            <a:avLst/>
          </a:prstGeom>
          <a:noFill/>
          <a:ln>
            <a:noFill/>
          </a:ln>
        </p:spPr>
      </p:sp>
      <p:sp>
        <p:nvSpPr>
          <p:cNvPr id="306" name="Google Shape;306;p34"/>
          <p:cNvSpPr>
            <a:spLocks noGrp="1"/>
          </p:cNvSpPr>
          <p:nvPr>
            <p:ph type="pic" idx="4"/>
          </p:nvPr>
        </p:nvSpPr>
        <p:spPr>
          <a:xfrm>
            <a:off x="6430419" y="2245406"/>
            <a:ext cx="2713500" cy="1578300"/>
          </a:xfrm>
          <a:prstGeom prst="rect">
            <a:avLst/>
          </a:prstGeom>
          <a:noFill/>
          <a:ln>
            <a:noFill/>
          </a:ln>
        </p:spPr>
      </p:sp>
      <p:sp>
        <p:nvSpPr>
          <p:cNvPr id="307" name="Google Shape;307;p34"/>
          <p:cNvSpPr txBox="1">
            <a:spLocks noGrp="1"/>
          </p:cNvSpPr>
          <p:nvPr>
            <p:ph type="body" idx="1"/>
          </p:nvPr>
        </p:nvSpPr>
        <p:spPr>
          <a:xfrm>
            <a:off x="1331347" y="3995199"/>
            <a:ext cx="2057400" cy="553800"/>
          </a:xfrm>
          <a:prstGeom prst="rect">
            <a:avLst/>
          </a:prstGeom>
          <a:noFill/>
          <a:ln>
            <a:noFill/>
          </a:ln>
        </p:spPr>
        <p:txBody>
          <a:bodyPr spcFirstLastPara="1" wrap="square" lIns="68575" tIns="34275" rIns="68575" bIns="34275" anchor="t" anchorCtr="0">
            <a:normAutofit/>
          </a:bodyPr>
          <a:lstStyle>
            <a:lvl1pPr marL="457200" lvl="0" indent="-228600" algn="ctr" rtl="0">
              <a:lnSpc>
                <a:spcPct val="90000"/>
              </a:lnSpc>
              <a:spcBef>
                <a:spcPts val="800"/>
              </a:spcBef>
              <a:spcAft>
                <a:spcPts val="0"/>
              </a:spcAft>
              <a:buClr>
                <a:schemeClr val="dk1"/>
              </a:buClr>
              <a:buSzPts val="1400"/>
              <a:buNone/>
              <a:defRPr sz="1400">
                <a:solidFill>
                  <a:schemeClr val="dk1"/>
                </a:solidFill>
              </a:defRPr>
            </a:lvl1pPr>
            <a:lvl2pPr marL="914400" lvl="1" indent="-228600" algn="l" rtl="0">
              <a:lnSpc>
                <a:spcPct val="90000"/>
              </a:lnSpc>
              <a:spcBef>
                <a:spcPts val="400"/>
              </a:spcBef>
              <a:spcAft>
                <a:spcPts val="0"/>
              </a:spcAft>
              <a:buClr>
                <a:srgbClr val="888888"/>
              </a:buClr>
              <a:buSzPts val="1500"/>
              <a:buNone/>
              <a:defRPr sz="1500">
                <a:solidFill>
                  <a:srgbClr val="888888"/>
                </a:solidFill>
              </a:defRPr>
            </a:lvl2pPr>
            <a:lvl3pPr marL="1371600" lvl="2" indent="-228600" algn="l" rtl="0">
              <a:lnSpc>
                <a:spcPct val="90000"/>
              </a:lnSpc>
              <a:spcBef>
                <a:spcPts val="400"/>
              </a:spcBef>
              <a:spcAft>
                <a:spcPts val="0"/>
              </a:spcAft>
              <a:buClr>
                <a:srgbClr val="888888"/>
              </a:buClr>
              <a:buSzPts val="1400"/>
              <a:buNone/>
              <a:defRPr sz="1400">
                <a:solidFill>
                  <a:srgbClr val="888888"/>
                </a:solidFill>
              </a:defRPr>
            </a:lvl3pPr>
            <a:lvl4pPr marL="1828800" lvl="3" indent="-228600" algn="l" rtl="0">
              <a:lnSpc>
                <a:spcPct val="90000"/>
              </a:lnSpc>
              <a:spcBef>
                <a:spcPts val="400"/>
              </a:spcBef>
              <a:spcAft>
                <a:spcPts val="0"/>
              </a:spcAft>
              <a:buClr>
                <a:srgbClr val="888888"/>
              </a:buClr>
              <a:buSzPts val="1200"/>
              <a:buNone/>
              <a:defRPr sz="1200">
                <a:solidFill>
                  <a:srgbClr val="888888"/>
                </a:solidFill>
              </a:defRPr>
            </a:lvl4pPr>
            <a:lvl5pPr marL="2286000" lvl="4" indent="-228600" algn="l" rtl="0">
              <a:lnSpc>
                <a:spcPct val="90000"/>
              </a:lnSpc>
              <a:spcBef>
                <a:spcPts val="400"/>
              </a:spcBef>
              <a:spcAft>
                <a:spcPts val="0"/>
              </a:spcAft>
              <a:buClr>
                <a:srgbClr val="888888"/>
              </a:buClr>
              <a:buSzPts val="1200"/>
              <a:buNone/>
              <a:defRPr sz="1200">
                <a:solidFill>
                  <a:srgbClr val="888888"/>
                </a:solidFill>
              </a:defRPr>
            </a:lvl5pPr>
            <a:lvl6pPr marL="2743200" lvl="5" indent="-228600" algn="l" rtl="0">
              <a:lnSpc>
                <a:spcPct val="90000"/>
              </a:lnSpc>
              <a:spcBef>
                <a:spcPts val="400"/>
              </a:spcBef>
              <a:spcAft>
                <a:spcPts val="0"/>
              </a:spcAft>
              <a:buClr>
                <a:srgbClr val="888888"/>
              </a:buClr>
              <a:buSzPts val="1200"/>
              <a:buNone/>
              <a:defRPr sz="1200">
                <a:solidFill>
                  <a:srgbClr val="888888"/>
                </a:solidFill>
              </a:defRPr>
            </a:lvl6pPr>
            <a:lvl7pPr marL="3200400" lvl="6" indent="-228600" algn="l" rtl="0">
              <a:lnSpc>
                <a:spcPct val="90000"/>
              </a:lnSpc>
              <a:spcBef>
                <a:spcPts val="400"/>
              </a:spcBef>
              <a:spcAft>
                <a:spcPts val="0"/>
              </a:spcAft>
              <a:buClr>
                <a:srgbClr val="888888"/>
              </a:buClr>
              <a:buSzPts val="1200"/>
              <a:buNone/>
              <a:defRPr sz="1200">
                <a:solidFill>
                  <a:srgbClr val="888888"/>
                </a:solidFill>
              </a:defRPr>
            </a:lvl7pPr>
            <a:lvl8pPr marL="3657600" lvl="7" indent="-228600" algn="l" rtl="0">
              <a:lnSpc>
                <a:spcPct val="90000"/>
              </a:lnSpc>
              <a:spcBef>
                <a:spcPts val="400"/>
              </a:spcBef>
              <a:spcAft>
                <a:spcPts val="0"/>
              </a:spcAft>
              <a:buClr>
                <a:srgbClr val="888888"/>
              </a:buClr>
              <a:buSzPts val="1200"/>
              <a:buNone/>
              <a:defRPr sz="1200">
                <a:solidFill>
                  <a:srgbClr val="888888"/>
                </a:solidFill>
              </a:defRPr>
            </a:lvl8pPr>
            <a:lvl9pPr marL="4114800" lvl="8" indent="-228600" algn="l" rtl="0">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308" name="Google Shape;308;p34"/>
          <p:cNvSpPr txBox="1">
            <a:spLocks noGrp="1"/>
          </p:cNvSpPr>
          <p:nvPr>
            <p:ph type="body" idx="5"/>
          </p:nvPr>
        </p:nvSpPr>
        <p:spPr>
          <a:xfrm>
            <a:off x="4044929" y="3995199"/>
            <a:ext cx="2057400" cy="553800"/>
          </a:xfrm>
          <a:prstGeom prst="rect">
            <a:avLst/>
          </a:prstGeom>
          <a:noFill/>
          <a:ln>
            <a:noFill/>
          </a:ln>
        </p:spPr>
        <p:txBody>
          <a:bodyPr spcFirstLastPara="1" wrap="square" lIns="68575" tIns="34275" rIns="68575" bIns="34275" anchor="t" anchorCtr="0">
            <a:normAutofit/>
          </a:bodyPr>
          <a:lstStyle>
            <a:lvl1pPr marL="457200" lvl="0" indent="-228600" algn="ctr" rtl="0">
              <a:lnSpc>
                <a:spcPct val="90000"/>
              </a:lnSpc>
              <a:spcBef>
                <a:spcPts val="800"/>
              </a:spcBef>
              <a:spcAft>
                <a:spcPts val="0"/>
              </a:spcAft>
              <a:buClr>
                <a:schemeClr val="dk1"/>
              </a:buClr>
              <a:buSzPts val="1400"/>
              <a:buNone/>
              <a:defRPr sz="1400">
                <a:solidFill>
                  <a:schemeClr val="dk1"/>
                </a:solidFill>
              </a:defRPr>
            </a:lvl1pPr>
            <a:lvl2pPr marL="914400" lvl="1" indent="-228600" algn="l" rtl="0">
              <a:lnSpc>
                <a:spcPct val="90000"/>
              </a:lnSpc>
              <a:spcBef>
                <a:spcPts val="400"/>
              </a:spcBef>
              <a:spcAft>
                <a:spcPts val="0"/>
              </a:spcAft>
              <a:buClr>
                <a:srgbClr val="888888"/>
              </a:buClr>
              <a:buSzPts val="1500"/>
              <a:buNone/>
              <a:defRPr sz="1500">
                <a:solidFill>
                  <a:srgbClr val="888888"/>
                </a:solidFill>
              </a:defRPr>
            </a:lvl2pPr>
            <a:lvl3pPr marL="1371600" lvl="2" indent="-228600" algn="l" rtl="0">
              <a:lnSpc>
                <a:spcPct val="90000"/>
              </a:lnSpc>
              <a:spcBef>
                <a:spcPts val="400"/>
              </a:spcBef>
              <a:spcAft>
                <a:spcPts val="0"/>
              </a:spcAft>
              <a:buClr>
                <a:srgbClr val="888888"/>
              </a:buClr>
              <a:buSzPts val="1400"/>
              <a:buNone/>
              <a:defRPr sz="1400">
                <a:solidFill>
                  <a:srgbClr val="888888"/>
                </a:solidFill>
              </a:defRPr>
            </a:lvl3pPr>
            <a:lvl4pPr marL="1828800" lvl="3" indent="-228600" algn="l" rtl="0">
              <a:lnSpc>
                <a:spcPct val="90000"/>
              </a:lnSpc>
              <a:spcBef>
                <a:spcPts val="400"/>
              </a:spcBef>
              <a:spcAft>
                <a:spcPts val="0"/>
              </a:spcAft>
              <a:buClr>
                <a:srgbClr val="888888"/>
              </a:buClr>
              <a:buSzPts val="1200"/>
              <a:buNone/>
              <a:defRPr sz="1200">
                <a:solidFill>
                  <a:srgbClr val="888888"/>
                </a:solidFill>
              </a:defRPr>
            </a:lvl4pPr>
            <a:lvl5pPr marL="2286000" lvl="4" indent="-228600" algn="l" rtl="0">
              <a:lnSpc>
                <a:spcPct val="90000"/>
              </a:lnSpc>
              <a:spcBef>
                <a:spcPts val="400"/>
              </a:spcBef>
              <a:spcAft>
                <a:spcPts val="0"/>
              </a:spcAft>
              <a:buClr>
                <a:srgbClr val="888888"/>
              </a:buClr>
              <a:buSzPts val="1200"/>
              <a:buNone/>
              <a:defRPr sz="1200">
                <a:solidFill>
                  <a:srgbClr val="888888"/>
                </a:solidFill>
              </a:defRPr>
            </a:lvl5pPr>
            <a:lvl6pPr marL="2743200" lvl="5" indent="-228600" algn="l" rtl="0">
              <a:lnSpc>
                <a:spcPct val="90000"/>
              </a:lnSpc>
              <a:spcBef>
                <a:spcPts val="400"/>
              </a:spcBef>
              <a:spcAft>
                <a:spcPts val="0"/>
              </a:spcAft>
              <a:buClr>
                <a:srgbClr val="888888"/>
              </a:buClr>
              <a:buSzPts val="1200"/>
              <a:buNone/>
              <a:defRPr sz="1200">
                <a:solidFill>
                  <a:srgbClr val="888888"/>
                </a:solidFill>
              </a:defRPr>
            </a:lvl6pPr>
            <a:lvl7pPr marL="3200400" lvl="6" indent="-228600" algn="l" rtl="0">
              <a:lnSpc>
                <a:spcPct val="90000"/>
              </a:lnSpc>
              <a:spcBef>
                <a:spcPts val="400"/>
              </a:spcBef>
              <a:spcAft>
                <a:spcPts val="0"/>
              </a:spcAft>
              <a:buClr>
                <a:srgbClr val="888888"/>
              </a:buClr>
              <a:buSzPts val="1200"/>
              <a:buNone/>
              <a:defRPr sz="1200">
                <a:solidFill>
                  <a:srgbClr val="888888"/>
                </a:solidFill>
              </a:defRPr>
            </a:lvl7pPr>
            <a:lvl8pPr marL="3657600" lvl="7" indent="-228600" algn="l" rtl="0">
              <a:lnSpc>
                <a:spcPct val="90000"/>
              </a:lnSpc>
              <a:spcBef>
                <a:spcPts val="400"/>
              </a:spcBef>
              <a:spcAft>
                <a:spcPts val="0"/>
              </a:spcAft>
              <a:buClr>
                <a:srgbClr val="888888"/>
              </a:buClr>
              <a:buSzPts val="1200"/>
              <a:buNone/>
              <a:defRPr sz="1200">
                <a:solidFill>
                  <a:srgbClr val="888888"/>
                </a:solidFill>
              </a:defRPr>
            </a:lvl8pPr>
            <a:lvl9pPr marL="4114800" lvl="8" indent="-228600" algn="l" rtl="0">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309" name="Google Shape;309;p34"/>
          <p:cNvSpPr txBox="1">
            <a:spLocks noGrp="1"/>
          </p:cNvSpPr>
          <p:nvPr>
            <p:ph type="body" idx="6"/>
          </p:nvPr>
        </p:nvSpPr>
        <p:spPr>
          <a:xfrm>
            <a:off x="6758510" y="3995199"/>
            <a:ext cx="2057400" cy="553800"/>
          </a:xfrm>
          <a:prstGeom prst="rect">
            <a:avLst/>
          </a:prstGeom>
          <a:noFill/>
          <a:ln>
            <a:noFill/>
          </a:ln>
        </p:spPr>
        <p:txBody>
          <a:bodyPr spcFirstLastPara="1" wrap="square" lIns="68575" tIns="34275" rIns="68575" bIns="34275" anchor="t" anchorCtr="0">
            <a:normAutofit/>
          </a:bodyPr>
          <a:lstStyle>
            <a:lvl1pPr marL="457200" lvl="0" indent="-228600" algn="ctr" rtl="0">
              <a:lnSpc>
                <a:spcPct val="90000"/>
              </a:lnSpc>
              <a:spcBef>
                <a:spcPts val="800"/>
              </a:spcBef>
              <a:spcAft>
                <a:spcPts val="0"/>
              </a:spcAft>
              <a:buClr>
                <a:schemeClr val="dk1"/>
              </a:buClr>
              <a:buSzPts val="1400"/>
              <a:buNone/>
              <a:defRPr sz="1400">
                <a:solidFill>
                  <a:schemeClr val="dk1"/>
                </a:solidFill>
              </a:defRPr>
            </a:lvl1pPr>
            <a:lvl2pPr marL="914400" lvl="1" indent="-228600" algn="l" rtl="0">
              <a:lnSpc>
                <a:spcPct val="90000"/>
              </a:lnSpc>
              <a:spcBef>
                <a:spcPts val="400"/>
              </a:spcBef>
              <a:spcAft>
                <a:spcPts val="0"/>
              </a:spcAft>
              <a:buClr>
                <a:srgbClr val="888888"/>
              </a:buClr>
              <a:buSzPts val="1500"/>
              <a:buNone/>
              <a:defRPr sz="1500">
                <a:solidFill>
                  <a:srgbClr val="888888"/>
                </a:solidFill>
              </a:defRPr>
            </a:lvl2pPr>
            <a:lvl3pPr marL="1371600" lvl="2" indent="-228600" algn="l" rtl="0">
              <a:lnSpc>
                <a:spcPct val="90000"/>
              </a:lnSpc>
              <a:spcBef>
                <a:spcPts val="400"/>
              </a:spcBef>
              <a:spcAft>
                <a:spcPts val="0"/>
              </a:spcAft>
              <a:buClr>
                <a:srgbClr val="888888"/>
              </a:buClr>
              <a:buSzPts val="1400"/>
              <a:buNone/>
              <a:defRPr sz="1400">
                <a:solidFill>
                  <a:srgbClr val="888888"/>
                </a:solidFill>
              </a:defRPr>
            </a:lvl3pPr>
            <a:lvl4pPr marL="1828800" lvl="3" indent="-228600" algn="l" rtl="0">
              <a:lnSpc>
                <a:spcPct val="90000"/>
              </a:lnSpc>
              <a:spcBef>
                <a:spcPts val="400"/>
              </a:spcBef>
              <a:spcAft>
                <a:spcPts val="0"/>
              </a:spcAft>
              <a:buClr>
                <a:srgbClr val="888888"/>
              </a:buClr>
              <a:buSzPts val="1200"/>
              <a:buNone/>
              <a:defRPr sz="1200">
                <a:solidFill>
                  <a:srgbClr val="888888"/>
                </a:solidFill>
              </a:defRPr>
            </a:lvl4pPr>
            <a:lvl5pPr marL="2286000" lvl="4" indent="-228600" algn="l" rtl="0">
              <a:lnSpc>
                <a:spcPct val="90000"/>
              </a:lnSpc>
              <a:spcBef>
                <a:spcPts val="400"/>
              </a:spcBef>
              <a:spcAft>
                <a:spcPts val="0"/>
              </a:spcAft>
              <a:buClr>
                <a:srgbClr val="888888"/>
              </a:buClr>
              <a:buSzPts val="1200"/>
              <a:buNone/>
              <a:defRPr sz="1200">
                <a:solidFill>
                  <a:srgbClr val="888888"/>
                </a:solidFill>
              </a:defRPr>
            </a:lvl5pPr>
            <a:lvl6pPr marL="2743200" lvl="5" indent="-228600" algn="l" rtl="0">
              <a:lnSpc>
                <a:spcPct val="90000"/>
              </a:lnSpc>
              <a:spcBef>
                <a:spcPts val="400"/>
              </a:spcBef>
              <a:spcAft>
                <a:spcPts val="0"/>
              </a:spcAft>
              <a:buClr>
                <a:srgbClr val="888888"/>
              </a:buClr>
              <a:buSzPts val="1200"/>
              <a:buNone/>
              <a:defRPr sz="1200">
                <a:solidFill>
                  <a:srgbClr val="888888"/>
                </a:solidFill>
              </a:defRPr>
            </a:lvl6pPr>
            <a:lvl7pPr marL="3200400" lvl="6" indent="-228600" algn="l" rtl="0">
              <a:lnSpc>
                <a:spcPct val="90000"/>
              </a:lnSpc>
              <a:spcBef>
                <a:spcPts val="400"/>
              </a:spcBef>
              <a:spcAft>
                <a:spcPts val="0"/>
              </a:spcAft>
              <a:buClr>
                <a:srgbClr val="888888"/>
              </a:buClr>
              <a:buSzPts val="1200"/>
              <a:buNone/>
              <a:defRPr sz="1200">
                <a:solidFill>
                  <a:srgbClr val="888888"/>
                </a:solidFill>
              </a:defRPr>
            </a:lvl7pPr>
            <a:lvl8pPr marL="3657600" lvl="7" indent="-228600" algn="l" rtl="0">
              <a:lnSpc>
                <a:spcPct val="90000"/>
              </a:lnSpc>
              <a:spcBef>
                <a:spcPts val="400"/>
              </a:spcBef>
              <a:spcAft>
                <a:spcPts val="0"/>
              </a:spcAft>
              <a:buClr>
                <a:srgbClr val="888888"/>
              </a:buClr>
              <a:buSzPts val="1200"/>
              <a:buNone/>
              <a:defRPr sz="1200">
                <a:solidFill>
                  <a:srgbClr val="888888"/>
                </a:solidFill>
              </a:defRPr>
            </a:lvl8pPr>
            <a:lvl9pPr marL="4114800" lvl="8" indent="-228600" algn="l" rtl="0">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310" name="Google Shape;310;p34"/>
          <p:cNvSpPr/>
          <p:nvPr/>
        </p:nvSpPr>
        <p:spPr>
          <a:xfrm>
            <a:off x="8229600" y="393699"/>
            <a:ext cx="346800" cy="3642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11" name="Google Shape;311;p34"/>
          <p:cNvSpPr/>
          <p:nvPr/>
        </p:nvSpPr>
        <p:spPr>
          <a:xfrm>
            <a:off x="8690347" y="838283"/>
            <a:ext cx="251100" cy="2634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12" name="Google Shape;312;p34"/>
          <p:cNvSpPr/>
          <p:nvPr/>
        </p:nvSpPr>
        <p:spPr>
          <a:xfrm>
            <a:off x="877694" y="4140235"/>
            <a:ext cx="251100" cy="2634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_Сравнение">
  <p:cSld name="2_Сравнение">
    <p:spTree>
      <p:nvGrpSpPr>
        <p:cNvPr id="1" name="Shape 313"/>
        <p:cNvGrpSpPr/>
        <p:nvPr/>
      </p:nvGrpSpPr>
      <p:grpSpPr>
        <a:xfrm>
          <a:off x="0" y="0"/>
          <a:ext cx="0" cy="0"/>
          <a:chOff x="0" y="0"/>
          <a:chExt cx="0" cy="0"/>
        </a:xfrm>
      </p:grpSpPr>
      <p:sp>
        <p:nvSpPr>
          <p:cNvPr id="314" name="Google Shape;314;p35"/>
          <p:cNvSpPr/>
          <p:nvPr/>
        </p:nvSpPr>
        <p:spPr>
          <a:xfrm>
            <a:off x="-1" y="1"/>
            <a:ext cx="5463600" cy="51435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15" name="Google Shape;315;p35"/>
          <p:cNvSpPr>
            <a:spLocks noGrp="1"/>
          </p:cNvSpPr>
          <p:nvPr>
            <p:ph type="pic" idx="2"/>
          </p:nvPr>
        </p:nvSpPr>
        <p:spPr>
          <a:xfrm>
            <a:off x="5463610" y="1"/>
            <a:ext cx="3680400" cy="2209800"/>
          </a:xfrm>
          <a:prstGeom prst="rect">
            <a:avLst/>
          </a:prstGeom>
          <a:noFill/>
          <a:ln>
            <a:noFill/>
          </a:ln>
        </p:spPr>
      </p:sp>
      <p:sp>
        <p:nvSpPr>
          <p:cNvPr id="316" name="Google Shape;316;p35"/>
          <p:cNvSpPr>
            <a:spLocks noGrp="1"/>
          </p:cNvSpPr>
          <p:nvPr>
            <p:ph type="pic" idx="3"/>
          </p:nvPr>
        </p:nvSpPr>
        <p:spPr>
          <a:xfrm>
            <a:off x="5463609" y="2209801"/>
            <a:ext cx="3680400" cy="1839600"/>
          </a:xfrm>
          <a:prstGeom prst="rect">
            <a:avLst/>
          </a:prstGeom>
          <a:noFill/>
          <a:ln>
            <a:noFill/>
          </a:ln>
        </p:spPr>
      </p:sp>
      <p:sp>
        <p:nvSpPr>
          <p:cNvPr id="317" name="Google Shape;317;p35"/>
          <p:cNvSpPr>
            <a:spLocks noGrp="1"/>
          </p:cNvSpPr>
          <p:nvPr>
            <p:ph type="pic" idx="4"/>
          </p:nvPr>
        </p:nvSpPr>
        <p:spPr>
          <a:xfrm>
            <a:off x="5463610" y="4049486"/>
            <a:ext cx="3680400" cy="1094100"/>
          </a:xfrm>
          <a:prstGeom prst="rect">
            <a:avLst/>
          </a:prstGeom>
          <a:noFill/>
          <a:ln>
            <a:noFill/>
          </a:ln>
        </p:spPr>
      </p:sp>
      <p:sp>
        <p:nvSpPr>
          <p:cNvPr id="318" name="Google Shape;318;p35"/>
          <p:cNvSpPr txBox="1">
            <a:spLocks noGrp="1"/>
          </p:cNvSpPr>
          <p:nvPr>
            <p:ph type="body" idx="1"/>
          </p:nvPr>
        </p:nvSpPr>
        <p:spPr>
          <a:xfrm>
            <a:off x="447505" y="1545772"/>
            <a:ext cx="4560000" cy="3214500"/>
          </a:xfrm>
          <a:prstGeom prst="rect">
            <a:avLst/>
          </a:prstGeom>
          <a:noFill/>
          <a:ln>
            <a:noFill/>
          </a:ln>
        </p:spPr>
        <p:txBody>
          <a:bodyPr spcFirstLastPara="1" wrap="square" lIns="68575" tIns="34275" rIns="68575" bIns="34275" anchor="t" anchorCtr="0">
            <a:normAutofit/>
          </a:bodyPr>
          <a:lstStyle>
            <a:lvl1pPr marL="457200" lvl="0" indent="-342900" algn="l" rtl="0">
              <a:lnSpc>
                <a:spcPct val="90000"/>
              </a:lnSpc>
              <a:spcBef>
                <a:spcPts val="800"/>
              </a:spcBef>
              <a:spcAft>
                <a:spcPts val="0"/>
              </a:spcAft>
              <a:buClr>
                <a:srgbClr val="BFBFBF"/>
              </a:buClr>
              <a:buSzPts val="1800"/>
              <a:buChar char="•"/>
              <a:defRPr sz="1800">
                <a:solidFill>
                  <a:srgbClr val="BFBFBF"/>
                </a:solidFill>
              </a:defRPr>
            </a:lvl1pPr>
            <a:lvl2pPr marL="914400" lvl="1" indent="-323850" algn="l" rtl="0">
              <a:lnSpc>
                <a:spcPct val="90000"/>
              </a:lnSpc>
              <a:spcBef>
                <a:spcPts val="400"/>
              </a:spcBef>
              <a:spcAft>
                <a:spcPts val="0"/>
              </a:spcAft>
              <a:buClr>
                <a:srgbClr val="BFBFBF"/>
              </a:buClr>
              <a:buSzPts val="1500"/>
              <a:buChar char="•"/>
              <a:defRPr sz="1500">
                <a:solidFill>
                  <a:srgbClr val="BFBFBF"/>
                </a:solidFill>
              </a:defRPr>
            </a:lvl2pPr>
            <a:lvl3pPr marL="1371600" lvl="2" indent="-317500" algn="l" rtl="0">
              <a:lnSpc>
                <a:spcPct val="90000"/>
              </a:lnSpc>
              <a:spcBef>
                <a:spcPts val="400"/>
              </a:spcBef>
              <a:spcAft>
                <a:spcPts val="0"/>
              </a:spcAft>
              <a:buClr>
                <a:srgbClr val="BFBFBF"/>
              </a:buClr>
              <a:buSzPts val="1400"/>
              <a:buChar char="•"/>
              <a:defRPr sz="1400">
                <a:solidFill>
                  <a:srgbClr val="BFBFBF"/>
                </a:solidFill>
              </a:defRPr>
            </a:lvl3pPr>
            <a:lvl4pPr marL="1828800" lvl="3" indent="-304800" algn="l" rtl="0">
              <a:lnSpc>
                <a:spcPct val="90000"/>
              </a:lnSpc>
              <a:spcBef>
                <a:spcPts val="400"/>
              </a:spcBef>
              <a:spcAft>
                <a:spcPts val="0"/>
              </a:spcAft>
              <a:buClr>
                <a:srgbClr val="BFBFBF"/>
              </a:buClr>
              <a:buSzPts val="1200"/>
              <a:buChar char="•"/>
              <a:defRPr sz="1200">
                <a:solidFill>
                  <a:srgbClr val="BFBFBF"/>
                </a:solidFill>
              </a:defRPr>
            </a:lvl4pPr>
            <a:lvl5pPr marL="2286000" lvl="4" indent="-304800" algn="l" rtl="0">
              <a:lnSpc>
                <a:spcPct val="90000"/>
              </a:lnSpc>
              <a:spcBef>
                <a:spcPts val="400"/>
              </a:spcBef>
              <a:spcAft>
                <a:spcPts val="0"/>
              </a:spcAft>
              <a:buClr>
                <a:srgbClr val="BFBFBF"/>
              </a:buClr>
              <a:buSzPts val="1200"/>
              <a:buChar char="•"/>
              <a:defRPr sz="1200">
                <a:solidFill>
                  <a:srgbClr val="BFBFBF"/>
                </a:solidFill>
              </a:defRPr>
            </a:lvl5pPr>
            <a:lvl6pPr marL="2743200" lvl="5" indent="-323850" algn="l" rtl="0">
              <a:lnSpc>
                <a:spcPct val="90000"/>
              </a:lnSpc>
              <a:spcBef>
                <a:spcPts val="400"/>
              </a:spcBef>
              <a:spcAft>
                <a:spcPts val="0"/>
              </a:spcAft>
              <a:buClr>
                <a:schemeClr val="dk1"/>
              </a:buClr>
              <a:buSzPts val="1500"/>
              <a:buChar char="•"/>
              <a:defRPr sz="1500"/>
            </a:lvl6pPr>
            <a:lvl7pPr marL="3200400" lvl="6" indent="-323850" algn="l" rtl="0">
              <a:lnSpc>
                <a:spcPct val="90000"/>
              </a:lnSpc>
              <a:spcBef>
                <a:spcPts val="400"/>
              </a:spcBef>
              <a:spcAft>
                <a:spcPts val="0"/>
              </a:spcAft>
              <a:buClr>
                <a:schemeClr val="dk1"/>
              </a:buClr>
              <a:buSzPts val="1500"/>
              <a:buChar char="•"/>
              <a:defRPr sz="1500"/>
            </a:lvl7pPr>
            <a:lvl8pPr marL="3657600" lvl="7" indent="-323850" algn="l" rtl="0">
              <a:lnSpc>
                <a:spcPct val="90000"/>
              </a:lnSpc>
              <a:spcBef>
                <a:spcPts val="400"/>
              </a:spcBef>
              <a:spcAft>
                <a:spcPts val="0"/>
              </a:spcAft>
              <a:buClr>
                <a:schemeClr val="dk1"/>
              </a:buClr>
              <a:buSzPts val="1500"/>
              <a:buChar char="•"/>
              <a:defRPr sz="1500"/>
            </a:lvl8pPr>
            <a:lvl9pPr marL="4114800" lvl="8" indent="-323850" algn="l" rtl="0">
              <a:lnSpc>
                <a:spcPct val="90000"/>
              </a:lnSpc>
              <a:spcBef>
                <a:spcPts val="400"/>
              </a:spcBef>
              <a:spcAft>
                <a:spcPts val="0"/>
              </a:spcAft>
              <a:buClr>
                <a:schemeClr val="dk1"/>
              </a:buClr>
              <a:buSzPts val="1500"/>
              <a:buChar char="•"/>
              <a:defRPr sz="1500"/>
            </a:lvl9pPr>
          </a:lstStyle>
          <a:p>
            <a:endParaRPr/>
          </a:p>
        </p:txBody>
      </p:sp>
      <p:sp>
        <p:nvSpPr>
          <p:cNvPr id="319" name="Google Shape;319;p35"/>
          <p:cNvSpPr txBox="1">
            <a:spLocks noGrp="1"/>
          </p:cNvSpPr>
          <p:nvPr>
            <p:ph type="title"/>
          </p:nvPr>
        </p:nvSpPr>
        <p:spPr>
          <a:xfrm>
            <a:off x="447505" y="420007"/>
            <a:ext cx="4164000" cy="9018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chemeClr val="lt1"/>
              </a:buClr>
              <a:buSzPts val="3300"/>
              <a:buFont typeface="Arial"/>
              <a:buNone/>
              <a:defRPr sz="3300">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320" name="Google Shape;320;p35"/>
          <p:cNvSpPr/>
          <p:nvPr/>
        </p:nvSpPr>
        <p:spPr>
          <a:xfrm rot="5400000">
            <a:off x="11003" y="4329192"/>
            <a:ext cx="794700" cy="834000"/>
          </a:xfrm>
          <a:prstGeom prst="rect">
            <a:avLst/>
          </a:prstGeom>
          <a:solidFill>
            <a:schemeClr val="dk1">
              <a:alpha val="471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21" name="Google Shape;321;p35"/>
          <p:cNvSpPr/>
          <p:nvPr/>
        </p:nvSpPr>
        <p:spPr>
          <a:xfrm rot="5400000">
            <a:off x="643282" y="4543276"/>
            <a:ext cx="430200" cy="451500"/>
          </a:xfrm>
          <a:prstGeom prst="rect">
            <a:avLst/>
          </a:prstGeom>
          <a:solidFill>
            <a:schemeClr val="lt1">
              <a:alpha val="471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22" name="Google Shape;322;p35"/>
          <p:cNvSpPr/>
          <p:nvPr/>
        </p:nvSpPr>
        <p:spPr>
          <a:xfrm rot="5400000">
            <a:off x="334878" y="3681951"/>
            <a:ext cx="276900" cy="290400"/>
          </a:xfrm>
          <a:prstGeom prst="rect">
            <a:avLst/>
          </a:prstGeom>
          <a:solidFill>
            <a:schemeClr val="dk1">
              <a:alpha val="471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_Сравнение">
  <p:cSld name="3_Сравнение">
    <p:spTree>
      <p:nvGrpSpPr>
        <p:cNvPr id="1" name="Shape 323"/>
        <p:cNvGrpSpPr/>
        <p:nvPr/>
      </p:nvGrpSpPr>
      <p:grpSpPr>
        <a:xfrm>
          <a:off x="0" y="0"/>
          <a:ext cx="0" cy="0"/>
          <a:chOff x="0" y="0"/>
          <a:chExt cx="0" cy="0"/>
        </a:xfrm>
      </p:grpSpPr>
      <p:sp>
        <p:nvSpPr>
          <p:cNvPr id="324" name="Google Shape;324;p36"/>
          <p:cNvSpPr/>
          <p:nvPr/>
        </p:nvSpPr>
        <p:spPr>
          <a:xfrm>
            <a:off x="8186057" y="0"/>
            <a:ext cx="958200" cy="51435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25" name="Google Shape;325;p36"/>
          <p:cNvSpPr>
            <a:spLocks noGrp="1"/>
          </p:cNvSpPr>
          <p:nvPr>
            <p:ph type="pic" idx="2"/>
          </p:nvPr>
        </p:nvSpPr>
        <p:spPr>
          <a:xfrm>
            <a:off x="0" y="1"/>
            <a:ext cx="8164200" cy="2601600"/>
          </a:xfrm>
          <a:prstGeom prst="rect">
            <a:avLst/>
          </a:prstGeom>
          <a:noFill/>
          <a:ln>
            <a:noFill/>
          </a:ln>
        </p:spPr>
      </p:sp>
      <p:sp>
        <p:nvSpPr>
          <p:cNvPr id="326" name="Google Shape;326;p36"/>
          <p:cNvSpPr/>
          <p:nvPr/>
        </p:nvSpPr>
        <p:spPr>
          <a:xfrm>
            <a:off x="1393371" y="2864757"/>
            <a:ext cx="489900" cy="5142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27" name="Google Shape;327;p36"/>
          <p:cNvSpPr txBox="1">
            <a:spLocks noGrp="1"/>
          </p:cNvSpPr>
          <p:nvPr>
            <p:ph type="body" idx="1"/>
          </p:nvPr>
        </p:nvSpPr>
        <p:spPr>
          <a:xfrm>
            <a:off x="609599" y="3483570"/>
            <a:ext cx="2057400" cy="553800"/>
          </a:xfrm>
          <a:prstGeom prst="rect">
            <a:avLst/>
          </a:prstGeom>
          <a:noFill/>
          <a:ln>
            <a:noFill/>
          </a:ln>
        </p:spPr>
        <p:txBody>
          <a:bodyPr spcFirstLastPara="1" wrap="square" lIns="68575" tIns="34275" rIns="68575" bIns="34275" anchor="t" anchorCtr="0">
            <a:normAutofit/>
          </a:bodyPr>
          <a:lstStyle>
            <a:lvl1pPr marL="457200" lvl="0" indent="-228600" algn="ctr" rtl="0">
              <a:lnSpc>
                <a:spcPct val="90000"/>
              </a:lnSpc>
              <a:spcBef>
                <a:spcPts val="800"/>
              </a:spcBef>
              <a:spcAft>
                <a:spcPts val="0"/>
              </a:spcAft>
              <a:buClr>
                <a:schemeClr val="dk1"/>
              </a:buClr>
              <a:buSzPts val="1400"/>
              <a:buNone/>
              <a:defRPr sz="1400">
                <a:solidFill>
                  <a:schemeClr val="dk1"/>
                </a:solidFill>
              </a:defRPr>
            </a:lvl1pPr>
            <a:lvl2pPr marL="914400" lvl="1" indent="-228600" algn="l" rtl="0">
              <a:lnSpc>
                <a:spcPct val="90000"/>
              </a:lnSpc>
              <a:spcBef>
                <a:spcPts val="400"/>
              </a:spcBef>
              <a:spcAft>
                <a:spcPts val="0"/>
              </a:spcAft>
              <a:buClr>
                <a:srgbClr val="888888"/>
              </a:buClr>
              <a:buSzPts val="1500"/>
              <a:buNone/>
              <a:defRPr sz="1500">
                <a:solidFill>
                  <a:srgbClr val="888888"/>
                </a:solidFill>
              </a:defRPr>
            </a:lvl2pPr>
            <a:lvl3pPr marL="1371600" lvl="2" indent="-228600" algn="l" rtl="0">
              <a:lnSpc>
                <a:spcPct val="90000"/>
              </a:lnSpc>
              <a:spcBef>
                <a:spcPts val="400"/>
              </a:spcBef>
              <a:spcAft>
                <a:spcPts val="0"/>
              </a:spcAft>
              <a:buClr>
                <a:srgbClr val="888888"/>
              </a:buClr>
              <a:buSzPts val="1400"/>
              <a:buNone/>
              <a:defRPr sz="1400">
                <a:solidFill>
                  <a:srgbClr val="888888"/>
                </a:solidFill>
              </a:defRPr>
            </a:lvl3pPr>
            <a:lvl4pPr marL="1828800" lvl="3" indent="-228600" algn="l" rtl="0">
              <a:lnSpc>
                <a:spcPct val="90000"/>
              </a:lnSpc>
              <a:spcBef>
                <a:spcPts val="400"/>
              </a:spcBef>
              <a:spcAft>
                <a:spcPts val="0"/>
              </a:spcAft>
              <a:buClr>
                <a:srgbClr val="888888"/>
              </a:buClr>
              <a:buSzPts val="1200"/>
              <a:buNone/>
              <a:defRPr sz="1200">
                <a:solidFill>
                  <a:srgbClr val="888888"/>
                </a:solidFill>
              </a:defRPr>
            </a:lvl4pPr>
            <a:lvl5pPr marL="2286000" lvl="4" indent="-228600" algn="l" rtl="0">
              <a:lnSpc>
                <a:spcPct val="90000"/>
              </a:lnSpc>
              <a:spcBef>
                <a:spcPts val="400"/>
              </a:spcBef>
              <a:spcAft>
                <a:spcPts val="0"/>
              </a:spcAft>
              <a:buClr>
                <a:srgbClr val="888888"/>
              </a:buClr>
              <a:buSzPts val="1200"/>
              <a:buNone/>
              <a:defRPr sz="1200">
                <a:solidFill>
                  <a:srgbClr val="888888"/>
                </a:solidFill>
              </a:defRPr>
            </a:lvl5pPr>
            <a:lvl6pPr marL="2743200" lvl="5" indent="-228600" algn="l" rtl="0">
              <a:lnSpc>
                <a:spcPct val="90000"/>
              </a:lnSpc>
              <a:spcBef>
                <a:spcPts val="400"/>
              </a:spcBef>
              <a:spcAft>
                <a:spcPts val="0"/>
              </a:spcAft>
              <a:buClr>
                <a:srgbClr val="888888"/>
              </a:buClr>
              <a:buSzPts val="1200"/>
              <a:buNone/>
              <a:defRPr sz="1200">
                <a:solidFill>
                  <a:srgbClr val="888888"/>
                </a:solidFill>
              </a:defRPr>
            </a:lvl6pPr>
            <a:lvl7pPr marL="3200400" lvl="6" indent="-228600" algn="l" rtl="0">
              <a:lnSpc>
                <a:spcPct val="90000"/>
              </a:lnSpc>
              <a:spcBef>
                <a:spcPts val="400"/>
              </a:spcBef>
              <a:spcAft>
                <a:spcPts val="0"/>
              </a:spcAft>
              <a:buClr>
                <a:srgbClr val="888888"/>
              </a:buClr>
              <a:buSzPts val="1200"/>
              <a:buNone/>
              <a:defRPr sz="1200">
                <a:solidFill>
                  <a:srgbClr val="888888"/>
                </a:solidFill>
              </a:defRPr>
            </a:lvl7pPr>
            <a:lvl8pPr marL="3657600" lvl="7" indent="-228600" algn="l" rtl="0">
              <a:lnSpc>
                <a:spcPct val="90000"/>
              </a:lnSpc>
              <a:spcBef>
                <a:spcPts val="400"/>
              </a:spcBef>
              <a:spcAft>
                <a:spcPts val="0"/>
              </a:spcAft>
              <a:buClr>
                <a:srgbClr val="888888"/>
              </a:buClr>
              <a:buSzPts val="1200"/>
              <a:buNone/>
              <a:defRPr sz="1200">
                <a:solidFill>
                  <a:srgbClr val="888888"/>
                </a:solidFill>
              </a:defRPr>
            </a:lvl8pPr>
            <a:lvl9pPr marL="4114800" lvl="8" indent="-228600" algn="l" rtl="0">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328" name="Google Shape;328;p36"/>
          <p:cNvSpPr/>
          <p:nvPr/>
        </p:nvSpPr>
        <p:spPr>
          <a:xfrm>
            <a:off x="3761013" y="2864757"/>
            <a:ext cx="489900" cy="5142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29" name="Google Shape;329;p36"/>
          <p:cNvSpPr txBox="1">
            <a:spLocks noGrp="1"/>
          </p:cNvSpPr>
          <p:nvPr>
            <p:ph type="body" idx="3"/>
          </p:nvPr>
        </p:nvSpPr>
        <p:spPr>
          <a:xfrm>
            <a:off x="2977241" y="3483570"/>
            <a:ext cx="2057400" cy="553800"/>
          </a:xfrm>
          <a:prstGeom prst="rect">
            <a:avLst/>
          </a:prstGeom>
          <a:noFill/>
          <a:ln>
            <a:noFill/>
          </a:ln>
        </p:spPr>
        <p:txBody>
          <a:bodyPr spcFirstLastPara="1" wrap="square" lIns="68575" tIns="34275" rIns="68575" bIns="34275" anchor="t" anchorCtr="0">
            <a:normAutofit/>
          </a:bodyPr>
          <a:lstStyle>
            <a:lvl1pPr marL="457200" lvl="0" indent="-228600" algn="ctr" rtl="0">
              <a:lnSpc>
                <a:spcPct val="90000"/>
              </a:lnSpc>
              <a:spcBef>
                <a:spcPts val="800"/>
              </a:spcBef>
              <a:spcAft>
                <a:spcPts val="0"/>
              </a:spcAft>
              <a:buClr>
                <a:schemeClr val="dk1"/>
              </a:buClr>
              <a:buSzPts val="1400"/>
              <a:buNone/>
              <a:defRPr sz="1400">
                <a:solidFill>
                  <a:schemeClr val="dk1"/>
                </a:solidFill>
              </a:defRPr>
            </a:lvl1pPr>
            <a:lvl2pPr marL="914400" lvl="1" indent="-228600" algn="l" rtl="0">
              <a:lnSpc>
                <a:spcPct val="90000"/>
              </a:lnSpc>
              <a:spcBef>
                <a:spcPts val="400"/>
              </a:spcBef>
              <a:spcAft>
                <a:spcPts val="0"/>
              </a:spcAft>
              <a:buClr>
                <a:srgbClr val="888888"/>
              </a:buClr>
              <a:buSzPts val="1500"/>
              <a:buNone/>
              <a:defRPr sz="1500">
                <a:solidFill>
                  <a:srgbClr val="888888"/>
                </a:solidFill>
              </a:defRPr>
            </a:lvl2pPr>
            <a:lvl3pPr marL="1371600" lvl="2" indent="-228600" algn="l" rtl="0">
              <a:lnSpc>
                <a:spcPct val="90000"/>
              </a:lnSpc>
              <a:spcBef>
                <a:spcPts val="400"/>
              </a:spcBef>
              <a:spcAft>
                <a:spcPts val="0"/>
              </a:spcAft>
              <a:buClr>
                <a:srgbClr val="888888"/>
              </a:buClr>
              <a:buSzPts val="1400"/>
              <a:buNone/>
              <a:defRPr sz="1400">
                <a:solidFill>
                  <a:srgbClr val="888888"/>
                </a:solidFill>
              </a:defRPr>
            </a:lvl3pPr>
            <a:lvl4pPr marL="1828800" lvl="3" indent="-228600" algn="l" rtl="0">
              <a:lnSpc>
                <a:spcPct val="90000"/>
              </a:lnSpc>
              <a:spcBef>
                <a:spcPts val="400"/>
              </a:spcBef>
              <a:spcAft>
                <a:spcPts val="0"/>
              </a:spcAft>
              <a:buClr>
                <a:srgbClr val="888888"/>
              </a:buClr>
              <a:buSzPts val="1200"/>
              <a:buNone/>
              <a:defRPr sz="1200">
                <a:solidFill>
                  <a:srgbClr val="888888"/>
                </a:solidFill>
              </a:defRPr>
            </a:lvl4pPr>
            <a:lvl5pPr marL="2286000" lvl="4" indent="-228600" algn="l" rtl="0">
              <a:lnSpc>
                <a:spcPct val="90000"/>
              </a:lnSpc>
              <a:spcBef>
                <a:spcPts val="400"/>
              </a:spcBef>
              <a:spcAft>
                <a:spcPts val="0"/>
              </a:spcAft>
              <a:buClr>
                <a:srgbClr val="888888"/>
              </a:buClr>
              <a:buSzPts val="1200"/>
              <a:buNone/>
              <a:defRPr sz="1200">
                <a:solidFill>
                  <a:srgbClr val="888888"/>
                </a:solidFill>
              </a:defRPr>
            </a:lvl5pPr>
            <a:lvl6pPr marL="2743200" lvl="5" indent="-228600" algn="l" rtl="0">
              <a:lnSpc>
                <a:spcPct val="90000"/>
              </a:lnSpc>
              <a:spcBef>
                <a:spcPts val="400"/>
              </a:spcBef>
              <a:spcAft>
                <a:spcPts val="0"/>
              </a:spcAft>
              <a:buClr>
                <a:srgbClr val="888888"/>
              </a:buClr>
              <a:buSzPts val="1200"/>
              <a:buNone/>
              <a:defRPr sz="1200">
                <a:solidFill>
                  <a:srgbClr val="888888"/>
                </a:solidFill>
              </a:defRPr>
            </a:lvl6pPr>
            <a:lvl7pPr marL="3200400" lvl="6" indent="-228600" algn="l" rtl="0">
              <a:lnSpc>
                <a:spcPct val="90000"/>
              </a:lnSpc>
              <a:spcBef>
                <a:spcPts val="400"/>
              </a:spcBef>
              <a:spcAft>
                <a:spcPts val="0"/>
              </a:spcAft>
              <a:buClr>
                <a:srgbClr val="888888"/>
              </a:buClr>
              <a:buSzPts val="1200"/>
              <a:buNone/>
              <a:defRPr sz="1200">
                <a:solidFill>
                  <a:srgbClr val="888888"/>
                </a:solidFill>
              </a:defRPr>
            </a:lvl7pPr>
            <a:lvl8pPr marL="3657600" lvl="7" indent="-228600" algn="l" rtl="0">
              <a:lnSpc>
                <a:spcPct val="90000"/>
              </a:lnSpc>
              <a:spcBef>
                <a:spcPts val="400"/>
              </a:spcBef>
              <a:spcAft>
                <a:spcPts val="0"/>
              </a:spcAft>
              <a:buClr>
                <a:srgbClr val="888888"/>
              </a:buClr>
              <a:buSzPts val="1200"/>
              <a:buNone/>
              <a:defRPr sz="1200">
                <a:solidFill>
                  <a:srgbClr val="888888"/>
                </a:solidFill>
              </a:defRPr>
            </a:lvl8pPr>
            <a:lvl9pPr marL="4114800" lvl="8" indent="-228600" algn="l" rtl="0">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330" name="Google Shape;330;p36"/>
          <p:cNvSpPr/>
          <p:nvPr/>
        </p:nvSpPr>
        <p:spPr>
          <a:xfrm>
            <a:off x="6128655" y="2864757"/>
            <a:ext cx="489900" cy="5142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31" name="Google Shape;331;p36"/>
          <p:cNvSpPr txBox="1">
            <a:spLocks noGrp="1"/>
          </p:cNvSpPr>
          <p:nvPr>
            <p:ph type="body" idx="4"/>
          </p:nvPr>
        </p:nvSpPr>
        <p:spPr>
          <a:xfrm>
            <a:off x="5344883" y="3483570"/>
            <a:ext cx="2057400" cy="553800"/>
          </a:xfrm>
          <a:prstGeom prst="rect">
            <a:avLst/>
          </a:prstGeom>
          <a:noFill/>
          <a:ln>
            <a:noFill/>
          </a:ln>
        </p:spPr>
        <p:txBody>
          <a:bodyPr spcFirstLastPara="1" wrap="square" lIns="68575" tIns="34275" rIns="68575" bIns="34275" anchor="t" anchorCtr="0">
            <a:normAutofit/>
          </a:bodyPr>
          <a:lstStyle>
            <a:lvl1pPr marL="457200" lvl="0" indent="-228600" algn="ctr" rtl="0">
              <a:lnSpc>
                <a:spcPct val="90000"/>
              </a:lnSpc>
              <a:spcBef>
                <a:spcPts val="800"/>
              </a:spcBef>
              <a:spcAft>
                <a:spcPts val="0"/>
              </a:spcAft>
              <a:buClr>
                <a:schemeClr val="dk1"/>
              </a:buClr>
              <a:buSzPts val="1400"/>
              <a:buNone/>
              <a:defRPr sz="1400">
                <a:solidFill>
                  <a:schemeClr val="dk1"/>
                </a:solidFill>
              </a:defRPr>
            </a:lvl1pPr>
            <a:lvl2pPr marL="914400" lvl="1" indent="-228600" algn="l" rtl="0">
              <a:lnSpc>
                <a:spcPct val="90000"/>
              </a:lnSpc>
              <a:spcBef>
                <a:spcPts val="400"/>
              </a:spcBef>
              <a:spcAft>
                <a:spcPts val="0"/>
              </a:spcAft>
              <a:buClr>
                <a:srgbClr val="888888"/>
              </a:buClr>
              <a:buSzPts val="1500"/>
              <a:buNone/>
              <a:defRPr sz="1500">
                <a:solidFill>
                  <a:srgbClr val="888888"/>
                </a:solidFill>
              </a:defRPr>
            </a:lvl2pPr>
            <a:lvl3pPr marL="1371600" lvl="2" indent="-228600" algn="l" rtl="0">
              <a:lnSpc>
                <a:spcPct val="90000"/>
              </a:lnSpc>
              <a:spcBef>
                <a:spcPts val="400"/>
              </a:spcBef>
              <a:spcAft>
                <a:spcPts val="0"/>
              </a:spcAft>
              <a:buClr>
                <a:srgbClr val="888888"/>
              </a:buClr>
              <a:buSzPts val="1400"/>
              <a:buNone/>
              <a:defRPr sz="1400">
                <a:solidFill>
                  <a:srgbClr val="888888"/>
                </a:solidFill>
              </a:defRPr>
            </a:lvl3pPr>
            <a:lvl4pPr marL="1828800" lvl="3" indent="-228600" algn="l" rtl="0">
              <a:lnSpc>
                <a:spcPct val="90000"/>
              </a:lnSpc>
              <a:spcBef>
                <a:spcPts val="400"/>
              </a:spcBef>
              <a:spcAft>
                <a:spcPts val="0"/>
              </a:spcAft>
              <a:buClr>
                <a:srgbClr val="888888"/>
              </a:buClr>
              <a:buSzPts val="1200"/>
              <a:buNone/>
              <a:defRPr sz="1200">
                <a:solidFill>
                  <a:srgbClr val="888888"/>
                </a:solidFill>
              </a:defRPr>
            </a:lvl4pPr>
            <a:lvl5pPr marL="2286000" lvl="4" indent="-228600" algn="l" rtl="0">
              <a:lnSpc>
                <a:spcPct val="90000"/>
              </a:lnSpc>
              <a:spcBef>
                <a:spcPts val="400"/>
              </a:spcBef>
              <a:spcAft>
                <a:spcPts val="0"/>
              </a:spcAft>
              <a:buClr>
                <a:srgbClr val="888888"/>
              </a:buClr>
              <a:buSzPts val="1200"/>
              <a:buNone/>
              <a:defRPr sz="1200">
                <a:solidFill>
                  <a:srgbClr val="888888"/>
                </a:solidFill>
              </a:defRPr>
            </a:lvl5pPr>
            <a:lvl6pPr marL="2743200" lvl="5" indent="-228600" algn="l" rtl="0">
              <a:lnSpc>
                <a:spcPct val="90000"/>
              </a:lnSpc>
              <a:spcBef>
                <a:spcPts val="400"/>
              </a:spcBef>
              <a:spcAft>
                <a:spcPts val="0"/>
              </a:spcAft>
              <a:buClr>
                <a:srgbClr val="888888"/>
              </a:buClr>
              <a:buSzPts val="1200"/>
              <a:buNone/>
              <a:defRPr sz="1200">
                <a:solidFill>
                  <a:srgbClr val="888888"/>
                </a:solidFill>
              </a:defRPr>
            </a:lvl6pPr>
            <a:lvl7pPr marL="3200400" lvl="6" indent="-228600" algn="l" rtl="0">
              <a:lnSpc>
                <a:spcPct val="90000"/>
              </a:lnSpc>
              <a:spcBef>
                <a:spcPts val="400"/>
              </a:spcBef>
              <a:spcAft>
                <a:spcPts val="0"/>
              </a:spcAft>
              <a:buClr>
                <a:srgbClr val="888888"/>
              </a:buClr>
              <a:buSzPts val="1200"/>
              <a:buNone/>
              <a:defRPr sz="1200">
                <a:solidFill>
                  <a:srgbClr val="888888"/>
                </a:solidFill>
              </a:defRPr>
            </a:lvl7pPr>
            <a:lvl8pPr marL="3657600" lvl="7" indent="-228600" algn="l" rtl="0">
              <a:lnSpc>
                <a:spcPct val="90000"/>
              </a:lnSpc>
              <a:spcBef>
                <a:spcPts val="400"/>
              </a:spcBef>
              <a:spcAft>
                <a:spcPts val="0"/>
              </a:spcAft>
              <a:buClr>
                <a:srgbClr val="888888"/>
              </a:buClr>
              <a:buSzPts val="1200"/>
              <a:buNone/>
              <a:defRPr sz="1200">
                <a:solidFill>
                  <a:srgbClr val="888888"/>
                </a:solidFill>
              </a:defRPr>
            </a:lvl8pPr>
            <a:lvl9pPr marL="4114800" lvl="8" indent="-228600" algn="l" rtl="0">
              <a:lnSpc>
                <a:spcPct val="90000"/>
              </a:lnSpc>
              <a:spcBef>
                <a:spcPts val="400"/>
              </a:spcBef>
              <a:spcAft>
                <a:spcPts val="0"/>
              </a:spcAft>
              <a:buClr>
                <a:srgbClr val="888888"/>
              </a:buClr>
              <a:buSzPts val="1200"/>
              <a:buNone/>
              <a:defRPr sz="1200">
                <a:solidFill>
                  <a:srgbClr val="888888"/>
                </a:solidFill>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4_Сравнение">
  <p:cSld name="4_Сравнение">
    <p:spTree>
      <p:nvGrpSpPr>
        <p:cNvPr id="1" name="Shape 332"/>
        <p:cNvGrpSpPr/>
        <p:nvPr/>
      </p:nvGrpSpPr>
      <p:grpSpPr>
        <a:xfrm>
          <a:off x="0" y="0"/>
          <a:ext cx="0" cy="0"/>
          <a:chOff x="0" y="0"/>
          <a:chExt cx="0" cy="0"/>
        </a:xfrm>
      </p:grpSpPr>
      <p:sp>
        <p:nvSpPr>
          <p:cNvPr id="333" name="Google Shape;333;p37"/>
          <p:cNvSpPr/>
          <p:nvPr/>
        </p:nvSpPr>
        <p:spPr>
          <a:xfrm>
            <a:off x="0" y="0"/>
            <a:ext cx="9144000" cy="51435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34" name="Google Shape;334;p37"/>
          <p:cNvSpPr>
            <a:spLocks noGrp="1"/>
          </p:cNvSpPr>
          <p:nvPr>
            <p:ph type="pic" idx="2"/>
          </p:nvPr>
        </p:nvSpPr>
        <p:spPr>
          <a:xfrm>
            <a:off x="8050" y="2111828"/>
            <a:ext cx="1406400" cy="2339700"/>
          </a:xfrm>
          <a:prstGeom prst="rect">
            <a:avLst/>
          </a:prstGeom>
          <a:noFill/>
          <a:ln>
            <a:noFill/>
          </a:ln>
        </p:spPr>
      </p:sp>
      <p:sp>
        <p:nvSpPr>
          <p:cNvPr id="335" name="Google Shape;335;p37"/>
          <p:cNvSpPr txBox="1">
            <a:spLocks noGrp="1"/>
          </p:cNvSpPr>
          <p:nvPr>
            <p:ph type="title"/>
          </p:nvPr>
        </p:nvSpPr>
        <p:spPr>
          <a:xfrm>
            <a:off x="447506" y="708008"/>
            <a:ext cx="3689100" cy="9018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chemeClr val="lt1"/>
              </a:buClr>
              <a:buSzPts val="3300"/>
              <a:buFont typeface="Arial"/>
              <a:buNone/>
              <a:defRPr sz="3300">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336" name="Google Shape;336;p37"/>
          <p:cNvSpPr/>
          <p:nvPr/>
        </p:nvSpPr>
        <p:spPr>
          <a:xfrm>
            <a:off x="4341610" y="0"/>
            <a:ext cx="4299900" cy="5143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337" name="Google Shape;337;p37"/>
          <p:cNvSpPr txBox="1">
            <a:spLocks noGrp="1"/>
          </p:cNvSpPr>
          <p:nvPr>
            <p:ph type="body" idx="1"/>
          </p:nvPr>
        </p:nvSpPr>
        <p:spPr>
          <a:xfrm>
            <a:off x="4572001" y="420007"/>
            <a:ext cx="3762600" cy="4337100"/>
          </a:xfrm>
          <a:prstGeom prst="rect">
            <a:avLst/>
          </a:prstGeom>
          <a:noFill/>
          <a:ln>
            <a:noFill/>
          </a:ln>
        </p:spPr>
        <p:txBody>
          <a:bodyPr spcFirstLastPara="1" wrap="square" lIns="68575" tIns="34275" rIns="68575" bIns="34275" anchor="t" anchorCtr="0">
            <a:normAutofit/>
          </a:bodyPr>
          <a:lstStyle>
            <a:lvl1pPr marL="457200" lvl="0" indent="-381000" algn="l" rtl="0">
              <a:lnSpc>
                <a:spcPct val="90000"/>
              </a:lnSpc>
              <a:spcBef>
                <a:spcPts val="800"/>
              </a:spcBef>
              <a:spcAft>
                <a:spcPts val="0"/>
              </a:spcAft>
              <a:buClr>
                <a:schemeClr val="dk1"/>
              </a:buClr>
              <a:buSzPts val="2400"/>
              <a:buChar char="•"/>
              <a:defRPr sz="2400"/>
            </a:lvl1pPr>
            <a:lvl2pPr marL="914400" lvl="1" indent="-361950" algn="l" rtl="0">
              <a:lnSpc>
                <a:spcPct val="90000"/>
              </a:lnSpc>
              <a:spcBef>
                <a:spcPts val="400"/>
              </a:spcBef>
              <a:spcAft>
                <a:spcPts val="0"/>
              </a:spcAft>
              <a:buClr>
                <a:schemeClr val="dk1"/>
              </a:buClr>
              <a:buSzPts val="2100"/>
              <a:buChar char="•"/>
              <a:defRPr sz="2100"/>
            </a:lvl2pPr>
            <a:lvl3pPr marL="1371600" lvl="2" indent="-342900" algn="l" rtl="0">
              <a:lnSpc>
                <a:spcPct val="90000"/>
              </a:lnSpc>
              <a:spcBef>
                <a:spcPts val="400"/>
              </a:spcBef>
              <a:spcAft>
                <a:spcPts val="0"/>
              </a:spcAft>
              <a:buClr>
                <a:schemeClr val="dk1"/>
              </a:buClr>
              <a:buSzPts val="1800"/>
              <a:buChar char="•"/>
              <a:defRPr sz="1800"/>
            </a:lvl3pPr>
            <a:lvl4pPr marL="1828800" lvl="3" indent="-323850" algn="l" rtl="0">
              <a:lnSpc>
                <a:spcPct val="90000"/>
              </a:lnSpc>
              <a:spcBef>
                <a:spcPts val="400"/>
              </a:spcBef>
              <a:spcAft>
                <a:spcPts val="0"/>
              </a:spcAft>
              <a:buClr>
                <a:schemeClr val="dk1"/>
              </a:buClr>
              <a:buSzPts val="1500"/>
              <a:buChar char="•"/>
              <a:defRPr sz="1500"/>
            </a:lvl4pPr>
            <a:lvl5pPr marL="2286000" lvl="4" indent="-323850" algn="l" rtl="0">
              <a:lnSpc>
                <a:spcPct val="90000"/>
              </a:lnSpc>
              <a:spcBef>
                <a:spcPts val="400"/>
              </a:spcBef>
              <a:spcAft>
                <a:spcPts val="0"/>
              </a:spcAft>
              <a:buClr>
                <a:schemeClr val="dk1"/>
              </a:buClr>
              <a:buSzPts val="1500"/>
              <a:buChar char="•"/>
              <a:defRPr sz="1500"/>
            </a:lvl5pPr>
            <a:lvl6pPr marL="2743200" lvl="5" indent="-323850" algn="l" rtl="0">
              <a:lnSpc>
                <a:spcPct val="90000"/>
              </a:lnSpc>
              <a:spcBef>
                <a:spcPts val="400"/>
              </a:spcBef>
              <a:spcAft>
                <a:spcPts val="0"/>
              </a:spcAft>
              <a:buClr>
                <a:schemeClr val="dk1"/>
              </a:buClr>
              <a:buSzPts val="1500"/>
              <a:buChar char="•"/>
              <a:defRPr sz="1500"/>
            </a:lvl6pPr>
            <a:lvl7pPr marL="3200400" lvl="6" indent="-323850" algn="l" rtl="0">
              <a:lnSpc>
                <a:spcPct val="90000"/>
              </a:lnSpc>
              <a:spcBef>
                <a:spcPts val="400"/>
              </a:spcBef>
              <a:spcAft>
                <a:spcPts val="0"/>
              </a:spcAft>
              <a:buClr>
                <a:schemeClr val="dk1"/>
              </a:buClr>
              <a:buSzPts val="1500"/>
              <a:buChar char="•"/>
              <a:defRPr sz="1500"/>
            </a:lvl7pPr>
            <a:lvl8pPr marL="3657600" lvl="7" indent="-323850" algn="l" rtl="0">
              <a:lnSpc>
                <a:spcPct val="90000"/>
              </a:lnSpc>
              <a:spcBef>
                <a:spcPts val="400"/>
              </a:spcBef>
              <a:spcAft>
                <a:spcPts val="0"/>
              </a:spcAft>
              <a:buClr>
                <a:schemeClr val="dk1"/>
              </a:buClr>
              <a:buSzPts val="1500"/>
              <a:buChar char="•"/>
              <a:defRPr sz="1500"/>
            </a:lvl8pPr>
            <a:lvl9pPr marL="4114800" lvl="8" indent="-323850" algn="l" rtl="0">
              <a:lnSpc>
                <a:spcPct val="90000"/>
              </a:lnSpc>
              <a:spcBef>
                <a:spcPts val="400"/>
              </a:spcBef>
              <a:spcAft>
                <a:spcPts val="0"/>
              </a:spcAft>
              <a:buClr>
                <a:schemeClr val="dk1"/>
              </a:buClr>
              <a:buSzPts val="1500"/>
              <a:buChar char="•"/>
              <a:defRPr sz="1500"/>
            </a:lvl9pPr>
          </a:lstStyle>
          <a:p>
            <a:endParaRPr/>
          </a:p>
        </p:txBody>
      </p:sp>
      <p:sp>
        <p:nvSpPr>
          <p:cNvPr id="338" name="Google Shape;338;p37"/>
          <p:cNvSpPr>
            <a:spLocks noGrp="1"/>
          </p:cNvSpPr>
          <p:nvPr>
            <p:ph type="pic" idx="3"/>
          </p:nvPr>
        </p:nvSpPr>
        <p:spPr>
          <a:xfrm>
            <a:off x="1427984" y="2111828"/>
            <a:ext cx="1490100" cy="2339700"/>
          </a:xfrm>
          <a:prstGeom prst="rect">
            <a:avLst/>
          </a:prstGeom>
          <a:noFill/>
          <a:ln>
            <a:noFill/>
          </a:ln>
        </p:spPr>
      </p:sp>
      <p:sp>
        <p:nvSpPr>
          <p:cNvPr id="339" name="Google Shape;339;p37"/>
          <p:cNvSpPr>
            <a:spLocks noGrp="1"/>
          </p:cNvSpPr>
          <p:nvPr>
            <p:ph type="pic" idx="4"/>
          </p:nvPr>
        </p:nvSpPr>
        <p:spPr>
          <a:xfrm>
            <a:off x="2926763" y="2111828"/>
            <a:ext cx="1406400" cy="2339700"/>
          </a:xfrm>
          <a:prstGeom prst="rect">
            <a:avLst/>
          </a:prstGeom>
          <a:noFill/>
          <a:ln>
            <a:noFill/>
          </a:ln>
        </p:spPr>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5_Сравнение">
  <p:cSld name="5_Сравнение">
    <p:spTree>
      <p:nvGrpSpPr>
        <p:cNvPr id="1" name="Shape 340"/>
        <p:cNvGrpSpPr/>
        <p:nvPr/>
      </p:nvGrpSpPr>
      <p:grpSpPr>
        <a:xfrm>
          <a:off x="0" y="0"/>
          <a:ext cx="0" cy="0"/>
          <a:chOff x="0" y="0"/>
          <a:chExt cx="0" cy="0"/>
        </a:xfrm>
      </p:grpSpPr>
      <p:sp>
        <p:nvSpPr>
          <p:cNvPr id="341" name="Google Shape;341;p38"/>
          <p:cNvSpPr>
            <a:spLocks noGrp="1"/>
          </p:cNvSpPr>
          <p:nvPr>
            <p:ph type="pic" idx="2"/>
          </p:nvPr>
        </p:nvSpPr>
        <p:spPr>
          <a:xfrm>
            <a:off x="4060372" y="0"/>
            <a:ext cx="5083800" cy="5143500"/>
          </a:xfrm>
          <a:prstGeom prst="rect">
            <a:avLst/>
          </a:prstGeom>
          <a:noFill/>
          <a:ln>
            <a:noFill/>
          </a:ln>
        </p:spPr>
      </p:sp>
      <p:sp>
        <p:nvSpPr>
          <p:cNvPr id="342" name="Google Shape;342;p38"/>
          <p:cNvSpPr txBox="1">
            <a:spLocks noGrp="1"/>
          </p:cNvSpPr>
          <p:nvPr>
            <p:ph type="title"/>
          </p:nvPr>
        </p:nvSpPr>
        <p:spPr>
          <a:xfrm>
            <a:off x="3080657" y="867151"/>
            <a:ext cx="2612400" cy="1517700"/>
          </a:xfrm>
          <a:prstGeom prst="rect">
            <a:avLst/>
          </a:prstGeom>
          <a:solidFill>
            <a:schemeClr val="accent1"/>
          </a:solidFill>
          <a:ln w="19050" cap="flat" cmpd="sng">
            <a:solidFill>
              <a:schemeClr val="lt1"/>
            </a:solidFill>
            <a:prstDash val="solid"/>
            <a:miter lim="800000"/>
            <a:headEnd type="none" w="sm" len="sm"/>
            <a:tailEnd type="none" w="sm" len="sm"/>
          </a:ln>
        </p:spPr>
        <p:txBody>
          <a:bodyPr spcFirstLastPara="1" wrap="square" lIns="68575" tIns="34275" rIns="68575" bIns="34275" anchor="ctr" anchorCtr="0">
            <a:normAutofit/>
          </a:bodyPr>
          <a:lstStyle>
            <a:lvl1pPr lvl="0" algn="ctr" rtl="0">
              <a:lnSpc>
                <a:spcPct val="90000"/>
              </a:lnSpc>
              <a:spcBef>
                <a:spcPts val="0"/>
              </a:spcBef>
              <a:spcAft>
                <a:spcPts val="0"/>
              </a:spcAft>
              <a:buClr>
                <a:schemeClr val="lt1"/>
              </a:buClr>
              <a:buSzPts val="1800"/>
              <a:buFont typeface="Arial"/>
              <a:buNone/>
              <a:defRPr sz="1800">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343" name="Google Shape;343;p38"/>
          <p:cNvSpPr txBox="1"/>
          <p:nvPr/>
        </p:nvSpPr>
        <p:spPr>
          <a:xfrm>
            <a:off x="6092166" y="867151"/>
            <a:ext cx="2612400" cy="1517700"/>
          </a:xfrm>
          <a:prstGeom prst="rect">
            <a:avLst/>
          </a:prstGeom>
          <a:solidFill>
            <a:schemeClr val="accent1"/>
          </a:solidFill>
          <a:ln w="19050" cap="flat" cmpd="sng">
            <a:solidFill>
              <a:schemeClr val="lt1"/>
            </a:solidFill>
            <a:prstDash val="solid"/>
            <a:miter lim="800000"/>
            <a:headEnd type="none" w="sm" len="sm"/>
            <a:tailEnd type="none" w="sm" len="sm"/>
          </a:ln>
        </p:spPr>
        <p:txBody>
          <a:bodyPr spcFirstLastPara="1" wrap="square" lIns="68575" tIns="34275" rIns="68575" bIns="34275" anchor="ctr" anchorCtr="0">
            <a:normAutofit/>
          </a:bodyPr>
          <a:lstStyle/>
          <a:p>
            <a:pPr marL="0" marR="0" lvl="0" indent="0" algn="ctr" rtl="0">
              <a:lnSpc>
                <a:spcPct val="90000"/>
              </a:lnSpc>
              <a:spcBef>
                <a:spcPts val="0"/>
              </a:spcBef>
              <a:spcAft>
                <a:spcPts val="0"/>
              </a:spcAft>
              <a:buClr>
                <a:schemeClr val="lt1"/>
              </a:buClr>
              <a:buSzPts val="1800"/>
              <a:buFont typeface="Arial"/>
              <a:buNone/>
            </a:pPr>
            <a:r>
              <a:rPr lang="ru" sz="1800" b="0" i="0" u="none" strike="noStrike" cap="none">
                <a:solidFill>
                  <a:schemeClr val="lt1"/>
                </a:solidFill>
                <a:latin typeface="Arial"/>
                <a:ea typeface="Arial"/>
                <a:cs typeface="Arial"/>
                <a:sym typeface="Arial"/>
              </a:rPr>
              <a:t>Образец </a:t>
            </a:r>
            <a:endParaRPr sz="1100"/>
          </a:p>
          <a:p>
            <a:pPr marL="0" marR="0" lvl="0" indent="0" algn="ctr" rtl="0">
              <a:lnSpc>
                <a:spcPct val="90000"/>
              </a:lnSpc>
              <a:spcBef>
                <a:spcPts val="0"/>
              </a:spcBef>
              <a:spcAft>
                <a:spcPts val="0"/>
              </a:spcAft>
              <a:buClr>
                <a:schemeClr val="lt1"/>
              </a:buClr>
              <a:buSzPts val="1800"/>
              <a:buFont typeface="Arial"/>
              <a:buNone/>
            </a:pPr>
            <a:r>
              <a:rPr lang="ru" sz="1800" b="0" i="0" u="none" strike="noStrike" cap="none">
                <a:solidFill>
                  <a:schemeClr val="lt1"/>
                </a:solidFill>
                <a:latin typeface="Arial"/>
                <a:ea typeface="Arial"/>
                <a:cs typeface="Arial"/>
                <a:sym typeface="Arial"/>
              </a:rPr>
              <a:t>заголовка</a:t>
            </a:r>
            <a:endParaRPr sz="1100"/>
          </a:p>
        </p:txBody>
      </p:sp>
      <p:sp>
        <p:nvSpPr>
          <p:cNvPr id="344" name="Google Shape;344;p38"/>
          <p:cNvSpPr txBox="1"/>
          <p:nvPr/>
        </p:nvSpPr>
        <p:spPr>
          <a:xfrm>
            <a:off x="3080657" y="2832023"/>
            <a:ext cx="2612400" cy="1517700"/>
          </a:xfrm>
          <a:prstGeom prst="rect">
            <a:avLst/>
          </a:prstGeom>
          <a:solidFill>
            <a:schemeClr val="accent1"/>
          </a:solidFill>
          <a:ln w="19050" cap="flat" cmpd="sng">
            <a:solidFill>
              <a:schemeClr val="lt1"/>
            </a:solidFill>
            <a:prstDash val="solid"/>
            <a:miter lim="800000"/>
            <a:headEnd type="none" w="sm" len="sm"/>
            <a:tailEnd type="none" w="sm" len="sm"/>
          </a:ln>
        </p:spPr>
        <p:txBody>
          <a:bodyPr spcFirstLastPara="1" wrap="square" lIns="68575" tIns="34275" rIns="68575" bIns="34275" anchor="ctr" anchorCtr="0">
            <a:normAutofit/>
          </a:bodyPr>
          <a:lstStyle/>
          <a:p>
            <a:pPr marL="0" marR="0" lvl="0" indent="0" algn="ctr" rtl="0">
              <a:lnSpc>
                <a:spcPct val="90000"/>
              </a:lnSpc>
              <a:spcBef>
                <a:spcPts val="0"/>
              </a:spcBef>
              <a:spcAft>
                <a:spcPts val="0"/>
              </a:spcAft>
              <a:buClr>
                <a:schemeClr val="lt1"/>
              </a:buClr>
              <a:buSzPts val="1800"/>
              <a:buFont typeface="Arial"/>
              <a:buNone/>
            </a:pPr>
            <a:r>
              <a:rPr lang="ru" sz="1800" b="0" i="0" u="none" strike="noStrike" cap="none">
                <a:solidFill>
                  <a:schemeClr val="lt1"/>
                </a:solidFill>
                <a:latin typeface="Arial"/>
                <a:ea typeface="Arial"/>
                <a:cs typeface="Arial"/>
                <a:sym typeface="Arial"/>
              </a:rPr>
              <a:t>Образец </a:t>
            </a:r>
            <a:endParaRPr sz="1100"/>
          </a:p>
          <a:p>
            <a:pPr marL="0" marR="0" lvl="0" indent="0" algn="ctr" rtl="0">
              <a:lnSpc>
                <a:spcPct val="90000"/>
              </a:lnSpc>
              <a:spcBef>
                <a:spcPts val="0"/>
              </a:spcBef>
              <a:spcAft>
                <a:spcPts val="0"/>
              </a:spcAft>
              <a:buClr>
                <a:schemeClr val="lt1"/>
              </a:buClr>
              <a:buSzPts val="1800"/>
              <a:buFont typeface="Arial"/>
              <a:buNone/>
            </a:pPr>
            <a:r>
              <a:rPr lang="ru" sz="1800" b="0" i="0" u="none" strike="noStrike" cap="none">
                <a:solidFill>
                  <a:schemeClr val="lt1"/>
                </a:solidFill>
                <a:latin typeface="Arial"/>
                <a:ea typeface="Arial"/>
                <a:cs typeface="Arial"/>
                <a:sym typeface="Arial"/>
              </a:rPr>
              <a:t>заголовка</a:t>
            </a:r>
            <a:endParaRPr sz="1100"/>
          </a:p>
        </p:txBody>
      </p:sp>
      <p:sp>
        <p:nvSpPr>
          <p:cNvPr id="345" name="Google Shape;345;p38"/>
          <p:cNvSpPr txBox="1"/>
          <p:nvPr/>
        </p:nvSpPr>
        <p:spPr>
          <a:xfrm>
            <a:off x="6092166" y="2832023"/>
            <a:ext cx="2612400" cy="1517700"/>
          </a:xfrm>
          <a:prstGeom prst="rect">
            <a:avLst/>
          </a:prstGeom>
          <a:solidFill>
            <a:schemeClr val="accent1"/>
          </a:solidFill>
          <a:ln w="19050" cap="flat" cmpd="sng">
            <a:solidFill>
              <a:schemeClr val="lt1"/>
            </a:solidFill>
            <a:prstDash val="solid"/>
            <a:miter lim="800000"/>
            <a:headEnd type="none" w="sm" len="sm"/>
            <a:tailEnd type="none" w="sm" len="sm"/>
          </a:ln>
        </p:spPr>
        <p:txBody>
          <a:bodyPr spcFirstLastPara="1" wrap="square" lIns="68575" tIns="34275" rIns="68575" bIns="34275" anchor="ctr" anchorCtr="0">
            <a:normAutofit/>
          </a:bodyPr>
          <a:lstStyle/>
          <a:p>
            <a:pPr marL="0" marR="0" lvl="0" indent="0" algn="ctr" rtl="0">
              <a:lnSpc>
                <a:spcPct val="90000"/>
              </a:lnSpc>
              <a:spcBef>
                <a:spcPts val="0"/>
              </a:spcBef>
              <a:spcAft>
                <a:spcPts val="0"/>
              </a:spcAft>
              <a:buClr>
                <a:schemeClr val="lt1"/>
              </a:buClr>
              <a:buSzPts val="1800"/>
              <a:buFont typeface="Arial"/>
              <a:buNone/>
            </a:pPr>
            <a:r>
              <a:rPr lang="ru" sz="1800" b="0" i="0" u="none" strike="noStrike" cap="none">
                <a:solidFill>
                  <a:schemeClr val="lt1"/>
                </a:solidFill>
                <a:latin typeface="Arial"/>
                <a:ea typeface="Arial"/>
                <a:cs typeface="Arial"/>
                <a:sym typeface="Arial"/>
              </a:rPr>
              <a:t>Образец </a:t>
            </a:r>
            <a:endParaRPr sz="1100"/>
          </a:p>
          <a:p>
            <a:pPr marL="0" marR="0" lvl="0" indent="0" algn="ctr" rtl="0">
              <a:lnSpc>
                <a:spcPct val="90000"/>
              </a:lnSpc>
              <a:spcBef>
                <a:spcPts val="0"/>
              </a:spcBef>
              <a:spcAft>
                <a:spcPts val="0"/>
              </a:spcAft>
              <a:buClr>
                <a:schemeClr val="lt1"/>
              </a:buClr>
              <a:buSzPts val="1800"/>
              <a:buFont typeface="Arial"/>
              <a:buNone/>
            </a:pPr>
            <a:r>
              <a:rPr lang="ru" sz="1800" b="0" i="0" u="none" strike="noStrike" cap="none">
                <a:solidFill>
                  <a:schemeClr val="lt1"/>
                </a:solidFill>
                <a:latin typeface="Arial"/>
                <a:ea typeface="Arial"/>
                <a:cs typeface="Arial"/>
                <a:sym typeface="Arial"/>
              </a:rPr>
              <a:t>заголовка</a:t>
            </a:r>
            <a:endParaRPr sz="1100"/>
          </a:p>
        </p:txBody>
      </p:sp>
      <p:sp>
        <p:nvSpPr>
          <p:cNvPr id="346" name="Google Shape;346;p38"/>
          <p:cNvSpPr txBox="1"/>
          <p:nvPr/>
        </p:nvSpPr>
        <p:spPr>
          <a:xfrm>
            <a:off x="473284" y="1529950"/>
            <a:ext cx="2738100" cy="1538700"/>
          </a:xfrm>
          <a:prstGeom prst="rect">
            <a:avLst/>
          </a:prstGeom>
          <a:noFill/>
          <a:ln>
            <a:noFill/>
          </a:ln>
        </p:spPr>
        <p:txBody>
          <a:bodyPr spcFirstLastPara="1" wrap="square" lIns="68575" tIns="34275" rIns="68575" bIns="34275" anchor="b" anchorCtr="0">
            <a:normAutofit/>
          </a:bodyPr>
          <a:lstStyle/>
          <a:p>
            <a:pPr marL="0" marR="0" lvl="0" indent="0" algn="l" rtl="0">
              <a:lnSpc>
                <a:spcPct val="90000"/>
              </a:lnSpc>
              <a:spcBef>
                <a:spcPts val="0"/>
              </a:spcBef>
              <a:spcAft>
                <a:spcPts val="0"/>
              </a:spcAft>
              <a:buClr>
                <a:schemeClr val="accent1"/>
              </a:buClr>
              <a:buSzPts val="3300"/>
              <a:buFont typeface="Arial"/>
              <a:buNone/>
            </a:pPr>
            <a:r>
              <a:rPr lang="ru" sz="3300" b="0" i="0" u="none" strike="noStrike" cap="none">
                <a:solidFill>
                  <a:schemeClr val="accent1"/>
                </a:solidFill>
                <a:latin typeface="Arial"/>
                <a:ea typeface="Arial"/>
                <a:cs typeface="Arial"/>
                <a:sym typeface="Arial"/>
              </a:rPr>
              <a:t>Образец заголовка</a:t>
            </a:r>
            <a:endParaRPr sz="1100"/>
          </a:p>
        </p:txBody>
      </p:sp>
      <p:sp>
        <p:nvSpPr>
          <p:cNvPr id="347" name="Google Shape;347;p38"/>
          <p:cNvSpPr/>
          <p:nvPr/>
        </p:nvSpPr>
        <p:spPr>
          <a:xfrm>
            <a:off x="1622329" y="4691924"/>
            <a:ext cx="430200" cy="4515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48" name="Google Shape;348;p38"/>
          <p:cNvSpPr/>
          <p:nvPr/>
        </p:nvSpPr>
        <p:spPr>
          <a:xfrm>
            <a:off x="311590" y="4349684"/>
            <a:ext cx="276900" cy="2904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49" name="Google Shape;349;p38"/>
          <p:cNvSpPr/>
          <p:nvPr/>
        </p:nvSpPr>
        <p:spPr>
          <a:xfrm>
            <a:off x="1309946" y="478810"/>
            <a:ext cx="176400" cy="1851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6_Сравнение">
  <p:cSld name="6_Сравнение">
    <p:spTree>
      <p:nvGrpSpPr>
        <p:cNvPr id="1" name="Shape 350"/>
        <p:cNvGrpSpPr/>
        <p:nvPr/>
      </p:nvGrpSpPr>
      <p:grpSpPr>
        <a:xfrm>
          <a:off x="0" y="0"/>
          <a:ext cx="0" cy="0"/>
          <a:chOff x="0" y="0"/>
          <a:chExt cx="0" cy="0"/>
        </a:xfrm>
      </p:grpSpPr>
      <p:sp>
        <p:nvSpPr>
          <p:cNvPr id="351" name="Google Shape;351;p39"/>
          <p:cNvSpPr/>
          <p:nvPr/>
        </p:nvSpPr>
        <p:spPr>
          <a:xfrm>
            <a:off x="-1" y="0"/>
            <a:ext cx="9144000" cy="51435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52" name="Google Shape;352;p39"/>
          <p:cNvSpPr txBox="1">
            <a:spLocks noGrp="1"/>
          </p:cNvSpPr>
          <p:nvPr>
            <p:ph type="title"/>
          </p:nvPr>
        </p:nvSpPr>
        <p:spPr>
          <a:xfrm>
            <a:off x="447505" y="420007"/>
            <a:ext cx="8163000" cy="901800"/>
          </a:xfrm>
          <a:prstGeom prst="rect">
            <a:avLst/>
          </a:prstGeom>
          <a:noFill/>
          <a:ln>
            <a:noFill/>
          </a:ln>
        </p:spPr>
        <p:txBody>
          <a:bodyPr spcFirstLastPara="1" wrap="square" lIns="68575" tIns="34275" rIns="68575" bIns="34275" anchor="b" anchorCtr="0">
            <a:normAutofit/>
          </a:bodyPr>
          <a:lstStyle>
            <a:lvl1pPr lvl="0" algn="ctr" rtl="0">
              <a:lnSpc>
                <a:spcPct val="90000"/>
              </a:lnSpc>
              <a:spcBef>
                <a:spcPts val="0"/>
              </a:spcBef>
              <a:spcAft>
                <a:spcPts val="0"/>
              </a:spcAft>
              <a:buClr>
                <a:schemeClr val="lt1"/>
              </a:buClr>
              <a:buSzPts val="3300"/>
              <a:buFont typeface="Arial"/>
              <a:buNone/>
              <a:defRPr sz="3300">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353" name="Google Shape;353;p39"/>
          <p:cNvSpPr/>
          <p:nvPr/>
        </p:nvSpPr>
        <p:spPr>
          <a:xfrm rot="5400000">
            <a:off x="11003" y="4470708"/>
            <a:ext cx="794700" cy="834000"/>
          </a:xfrm>
          <a:prstGeom prst="rect">
            <a:avLst/>
          </a:prstGeom>
          <a:solidFill>
            <a:schemeClr val="dk1">
              <a:alpha val="471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54" name="Google Shape;354;p39"/>
          <p:cNvSpPr/>
          <p:nvPr/>
        </p:nvSpPr>
        <p:spPr>
          <a:xfrm rot="5400000">
            <a:off x="643282" y="4543277"/>
            <a:ext cx="430200" cy="451500"/>
          </a:xfrm>
          <a:prstGeom prst="rect">
            <a:avLst/>
          </a:prstGeom>
          <a:solidFill>
            <a:schemeClr val="lt1">
              <a:alpha val="471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55" name="Google Shape;355;p39"/>
          <p:cNvSpPr/>
          <p:nvPr/>
        </p:nvSpPr>
        <p:spPr>
          <a:xfrm rot="5400000">
            <a:off x="84937" y="3496782"/>
            <a:ext cx="276900" cy="290400"/>
          </a:xfrm>
          <a:prstGeom prst="rect">
            <a:avLst/>
          </a:prstGeom>
          <a:solidFill>
            <a:schemeClr val="dk1">
              <a:alpha val="471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56" name="Google Shape;356;p39"/>
          <p:cNvSpPr/>
          <p:nvPr/>
        </p:nvSpPr>
        <p:spPr>
          <a:xfrm>
            <a:off x="1128105" y="1838535"/>
            <a:ext cx="1469400" cy="15423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57" name="Google Shape;357;p39"/>
          <p:cNvSpPr txBox="1">
            <a:spLocks noGrp="1"/>
          </p:cNvSpPr>
          <p:nvPr>
            <p:ph type="body" idx="1"/>
          </p:nvPr>
        </p:nvSpPr>
        <p:spPr>
          <a:xfrm>
            <a:off x="834191" y="3483457"/>
            <a:ext cx="2057400" cy="553800"/>
          </a:xfrm>
          <a:prstGeom prst="rect">
            <a:avLst/>
          </a:prstGeom>
          <a:noFill/>
          <a:ln>
            <a:noFill/>
          </a:ln>
        </p:spPr>
        <p:txBody>
          <a:bodyPr spcFirstLastPara="1" wrap="square" lIns="68575" tIns="34275" rIns="68575" bIns="34275" anchor="t" anchorCtr="0">
            <a:normAutofit/>
          </a:bodyPr>
          <a:lstStyle>
            <a:lvl1pPr marL="457200" lvl="0" indent="-228600" algn="ctr" rtl="0">
              <a:lnSpc>
                <a:spcPct val="90000"/>
              </a:lnSpc>
              <a:spcBef>
                <a:spcPts val="800"/>
              </a:spcBef>
              <a:spcAft>
                <a:spcPts val="0"/>
              </a:spcAft>
              <a:buClr>
                <a:srgbClr val="BFBFBF"/>
              </a:buClr>
              <a:buSzPts val="1400"/>
              <a:buNone/>
              <a:defRPr sz="1400">
                <a:solidFill>
                  <a:srgbClr val="BFBFBF"/>
                </a:solidFill>
              </a:defRPr>
            </a:lvl1pPr>
            <a:lvl2pPr marL="914400" lvl="1" indent="-228600" algn="l" rtl="0">
              <a:lnSpc>
                <a:spcPct val="90000"/>
              </a:lnSpc>
              <a:spcBef>
                <a:spcPts val="400"/>
              </a:spcBef>
              <a:spcAft>
                <a:spcPts val="0"/>
              </a:spcAft>
              <a:buClr>
                <a:srgbClr val="888888"/>
              </a:buClr>
              <a:buSzPts val="1500"/>
              <a:buNone/>
              <a:defRPr sz="1500">
                <a:solidFill>
                  <a:srgbClr val="888888"/>
                </a:solidFill>
              </a:defRPr>
            </a:lvl2pPr>
            <a:lvl3pPr marL="1371600" lvl="2" indent="-228600" algn="l" rtl="0">
              <a:lnSpc>
                <a:spcPct val="90000"/>
              </a:lnSpc>
              <a:spcBef>
                <a:spcPts val="400"/>
              </a:spcBef>
              <a:spcAft>
                <a:spcPts val="0"/>
              </a:spcAft>
              <a:buClr>
                <a:srgbClr val="888888"/>
              </a:buClr>
              <a:buSzPts val="1400"/>
              <a:buNone/>
              <a:defRPr sz="1400">
                <a:solidFill>
                  <a:srgbClr val="888888"/>
                </a:solidFill>
              </a:defRPr>
            </a:lvl3pPr>
            <a:lvl4pPr marL="1828800" lvl="3" indent="-228600" algn="l" rtl="0">
              <a:lnSpc>
                <a:spcPct val="90000"/>
              </a:lnSpc>
              <a:spcBef>
                <a:spcPts val="400"/>
              </a:spcBef>
              <a:spcAft>
                <a:spcPts val="0"/>
              </a:spcAft>
              <a:buClr>
                <a:srgbClr val="888888"/>
              </a:buClr>
              <a:buSzPts val="1200"/>
              <a:buNone/>
              <a:defRPr sz="1200">
                <a:solidFill>
                  <a:srgbClr val="888888"/>
                </a:solidFill>
              </a:defRPr>
            </a:lvl4pPr>
            <a:lvl5pPr marL="2286000" lvl="4" indent="-228600" algn="l" rtl="0">
              <a:lnSpc>
                <a:spcPct val="90000"/>
              </a:lnSpc>
              <a:spcBef>
                <a:spcPts val="400"/>
              </a:spcBef>
              <a:spcAft>
                <a:spcPts val="0"/>
              </a:spcAft>
              <a:buClr>
                <a:srgbClr val="888888"/>
              </a:buClr>
              <a:buSzPts val="1200"/>
              <a:buNone/>
              <a:defRPr sz="1200">
                <a:solidFill>
                  <a:srgbClr val="888888"/>
                </a:solidFill>
              </a:defRPr>
            </a:lvl5pPr>
            <a:lvl6pPr marL="2743200" lvl="5" indent="-228600" algn="l" rtl="0">
              <a:lnSpc>
                <a:spcPct val="90000"/>
              </a:lnSpc>
              <a:spcBef>
                <a:spcPts val="400"/>
              </a:spcBef>
              <a:spcAft>
                <a:spcPts val="0"/>
              </a:spcAft>
              <a:buClr>
                <a:srgbClr val="888888"/>
              </a:buClr>
              <a:buSzPts val="1200"/>
              <a:buNone/>
              <a:defRPr sz="1200">
                <a:solidFill>
                  <a:srgbClr val="888888"/>
                </a:solidFill>
              </a:defRPr>
            </a:lvl6pPr>
            <a:lvl7pPr marL="3200400" lvl="6" indent="-228600" algn="l" rtl="0">
              <a:lnSpc>
                <a:spcPct val="90000"/>
              </a:lnSpc>
              <a:spcBef>
                <a:spcPts val="400"/>
              </a:spcBef>
              <a:spcAft>
                <a:spcPts val="0"/>
              </a:spcAft>
              <a:buClr>
                <a:srgbClr val="888888"/>
              </a:buClr>
              <a:buSzPts val="1200"/>
              <a:buNone/>
              <a:defRPr sz="1200">
                <a:solidFill>
                  <a:srgbClr val="888888"/>
                </a:solidFill>
              </a:defRPr>
            </a:lvl7pPr>
            <a:lvl8pPr marL="3657600" lvl="7" indent="-228600" algn="l" rtl="0">
              <a:lnSpc>
                <a:spcPct val="90000"/>
              </a:lnSpc>
              <a:spcBef>
                <a:spcPts val="400"/>
              </a:spcBef>
              <a:spcAft>
                <a:spcPts val="0"/>
              </a:spcAft>
              <a:buClr>
                <a:srgbClr val="888888"/>
              </a:buClr>
              <a:buSzPts val="1200"/>
              <a:buNone/>
              <a:defRPr sz="1200">
                <a:solidFill>
                  <a:srgbClr val="888888"/>
                </a:solidFill>
              </a:defRPr>
            </a:lvl8pPr>
            <a:lvl9pPr marL="4114800" lvl="8" indent="-228600" algn="l" rtl="0">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358" name="Google Shape;358;p39"/>
          <p:cNvSpPr/>
          <p:nvPr/>
        </p:nvSpPr>
        <p:spPr>
          <a:xfrm>
            <a:off x="3876748" y="1838535"/>
            <a:ext cx="1469400" cy="15423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59" name="Google Shape;359;p39"/>
          <p:cNvSpPr txBox="1">
            <a:spLocks noGrp="1"/>
          </p:cNvSpPr>
          <p:nvPr>
            <p:ph type="body" idx="2"/>
          </p:nvPr>
        </p:nvSpPr>
        <p:spPr>
          <a:xfrm>
            <a:off x="3582834" y="3483457"/>
            <a:ext cx="2057400" cy="553800"/>
          </a:xfrm>
          <a:prstGeom prst="rect">
            <a:avLst/>
          </a:prstGeom>
          <a:noFill/>
          <a:ln>
            <a:noFill/>
          </a:ln>
        </p:spPr>
        <p:txBody>
          <a:bodyPr spcFirstLastPara="1" wrap="square" lIns="68575" tIns="34275" rIns="68575" bIns="34275" anchor="t" anchorCtr="0">
            <a:normAutofit/>
          </a:bodyPr>
          <a:lstStyle>
            <a:lvl1pPr marL="457200" lvl="0" indent="-228600" algn="ctr" rtl="0">
              <a:lnSpc>
                <a:spcPct val="90000"/>
              </a:lnSpc>
              <a:spcBef>
                <a:spcPts val="800"/>
              </a:spcBef>
              <a:spcAft>
                <a:spcPts val="0"/>
              </a:spcAft>
              <a:buClr>
                <a:srgbClr val="BFBFBF"/>
              </a:buClr>
              <a:buSzPts val="1400"/>
              <a:buNone/>
              <a:defRPr sz="1400">
                <a:solidFill>
                  <a:srgbClr val="BFBFBF"/>
                </a:solidFill>
              </a:defRPr>
            </a:lvl1pPr>
            <a:lvl2pPr marL="914400" lvl="1" indent="-228600" algn="l" rtl="0">
              <a:lnSpc>
                <a:spcPct val="90000"/>
              </a:lnSpc>
              <a:spcBef>
                <a:spcPts val="400"/>
              </a:spcBef>
              <a:spcAft>
                <a:spcPts val="0"/>
              </a:spcAft>
              <a:buClr>
                <a:srgbClr val="888888"/>
              </a:buClr>
              <a:buSzPts val="1500"/>
              <a:buNone/>
              <a:defRPr sz="1500">
                <a:solidFill>
                  <a:srgbClr val="888888"/>
                </a:solidFill>
              </a:defRPr>
            </a:lvl2pPr>
            <a:lvl3pPr marL="1371600" lvl="2" indent="-228600" algn="l" rtl="0">
              <a:lnSpc>
                <a:spcPct val="90000"/>
              </a:lnSpc>
              <a:spcBef>
                <a:spcPts val="400"/>
              </a:spcBef>
              <a:spcAft>
                <a:spcPts val="0"/>
              </a:spcAft>
              <a:buClr>
                <a:srgbClr val="888888"/>
              </a:buClr>
              <a:buSzPts val="1400"/>
              <a:buNone/>
              <a:defRPr sz="1400">
                <a:solidFill>
                  <a:srgbClr val="888888"/>
                </a:solidFill>
              </a:defRPr>
            </a:lvl3pPr>
            <a:lvl4pPr marL="1828800" lvl="3" indent="-228600" algn="l" rtl="0">
              <a:lnSpc>
                <a:spcPct val="90000"/>
              </a:lnSpc>
              <a:spcBef>
                <a:spcPts val="400"/>
              </a:spcBef>
              <a:spcAft>
                <a:spcPts val="0"/>
              </a:spcAft>
              <a:buClr>
                <a:srgbClr val="888888"/>
              </a:buClr>
              <a:buSzPts val="1200"/>
              <a:buNone/>
              <a:defRPr sz="1200">
                <a:solidFill>
                  <a:srgbClr val="888888"/>
                </a:solidFill>
              </a:defRPr>
            </a:lvl4pPr>
            <a:lvl5pPr marL="2286000" lvl="4" indent="-228600" algn="l" rtl="0">
              <a:lnSpc>
                <a:spcPct val="90000"/>
              </a:lnSpc>
              <a:spcBef>
                <a:spcPts val="400"/>
              </a:spcBef>
              <a:spcAft>
                <a:spcPts val="0"/>
              </a:spcAft>
              <a:buClr>
                <a:srgbClr val="888888"/>
              </a:buClr>
              <a:buSzPts val="1200"/>
              <a:buNone/>
              <a:defRPr sz="1200">
                <a:solidFill>
                  <a:srgbClr val="888888"/>
                </a:solidFill>
              </a:defRPr>
            </a:lvl5pPr>
            <a:lvl6pPr marL="2743200" lvl="5" indent="-228600" algn="l" rtl="0">
              <a:lnSpc>
                <a:spcPct val="90000"/>
              </a:lnSpc>
              <a:spcBef>
                <a:spcPts val="400"/>
              </a:spcBef>
              <a:spcAft>
                <a:spcPts val="0"/>
              </a:spcAft>
              <a:buClr>
                <a:srgbClr val="888888"/>
              </a:buClr>
              <a:buSzPts val="1200"/>
              <a:buNone/>
              <a:defRPr sz="1200">
                <a:solidFill>
                  <a:srgbClr val="888888"/>
                </a:solidFill>
              </a:defRPr>
            </a:lvl6pPr>
            <a:lvl7pPr marL="3200400" lvl="6" indent="-228600" algn="l" rtl="0">
              <a:lnSpc>
                <a:spcPct val="90000"/>
              </a:lnSpc>
              <a:spcBef>
                <a:spcPts val="400"/>
              </a:spcBef>
              <a:spcAft>
                <a:spcPts val="0"/>
              </a:spcAft>
              <a:buClr>
                <a:srgbClr val="888888"/>
              </a:buClr>
              <a:buSzPts val="1200"/>
              <a:buNone/>
              <a:defRPr sz="1200">
                <a:solidFill>
                  <a:srgbClr val="888888"/>
                </a:solidFill>
              </a:defRPr>
            </a:lvl7pPr>
            <a:lvl8pPr marL="3657600" lvl="7" indent="-228600" algn="l" rtl="0">
              <a:lnSpc>
                <a:spcPct val="90000"/>
              </a:lnSpc>
              <a:spcBef>
                <a:spcPts val="400"/>
              </a:spcBef>
              <a:spcAft>
                <a:spcPts val="0"/>
              </a:spcAft>
              <a:buClr>
                <a:srgbClr val="888888"/>
              </a:buClr>
              <a:buSzPts val="1200"/>
              <a:buNone/>
              <a:defRPr sz="1200">
                <a:solidFill>
                  <a:srgbClr val="888888"/>
                </a:solidFill>
              </a:defRPr>
            </a:lvl8pPr>
            <a:lvl9pPr marL="4114800" lvl="8" indent="-228600" algn="l" rtl="0">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360" name="Google Shape;360;p39"/>
          <p:cNvSpPr/>
          <p:nvPr/>
        </p:nvSpPr>
        <p:spPr>
          <a:xfrm>
            <a:off x="6625391" y="1838535"/>
            <a:ext cx="1469400" cy="15423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61" name="Google Shape;361;p39"/>
          <p:cNvSpPr txBox="1">
            <a:spLocks noGrp="1"/>
          </p:cNvSpPr>
          <p:nvPr>
            <p:ph type="body" idx="3"/>
          </p:nvPr>
        </p:nvSpPr>
        <p:spPr>
          <a:xfrm>
            <a:off x="6331477" y="3483457"/>
            <a:ext cx="2057400" cy="553800"/>
          </a:xfrm>
          <a:prstGeom prst="rect">
            <a:avLst/>
          </a:prstGeom>
          <a:noFill/>
          <a:ln>
            <a:noFill/>
          </a:ln>
        </p:spPr>
        <p:txBody>
          <a:bodyPr spcFirstLastPara="1" wrap="square" lIns="68575" tIns="34275" rIns="68575" bIns="34275" anchor="t" anchorCtr="0">
            <a:normAutofit/>
          </a:bodyPr>
          <a:lstStyle>
            <a:lvl1pPr marL="457200" lvl="0" indent="-228600" algn="ctr" rtl="0">
              <a:lnSpc>
                <a:spcPct val="90000"/>
              </a:lnSpc>
              <a:spcBef>
                <a:spcPts val="800"/>
              </a:spcBef>
              <a:spcAft>
                <a:spcPts val="0"/>
              </a:spcAft>
              <a:buClr>
                <a:srgbClr val="BFBFBF"/>
              </a:buClr>
              <a:buSzPts val="1400"/>
              <a:buNone/>
              <a:defRPr sz="1400">
                <a:solidFill>
                  <a:srgbClr val="BFBFBF"/>
                </a:solidFill>
              </a:defRPr>
            </a:lvl1pPr>
            <a:lvl2pPr marL="914400" lvl="1" indent="-228600" algn="l" rtl="0">
              <a:lnSpc>
                <a:spcPct val="90000"/>
              </a:lnSpc>
              <a:spcBef>
                <a:spcPts val="400"/>
              </a:spcBef>
              <a:spcAft>
                <a:spcPts val="0"/>
              </a:spcAft>
              <a:buClr>
                <a:srgbClr val="888888"/>
              </a:buClr>
              <a:buSzPts val="1500"/>
              <a:buNone/>
              <a:defRPr sz="1500">
                <a:solidFill>
                  <a:srgbClr val="888888"/>
                </a:solidFill>
              </a:defRPr>
            </a:lvl2pPr>
            <a:lvl3pPr marL="1371600" lvl="2" indent="-228600" algn="l" rtl="0">
              <a:lnSpc>
                <a:spcPct val="90000"/>
              </a:lnSpc>
              <a:spcBef>
                <a:spcPts val="400"/>
              </a:spcBef>
              <a:spcAft>
                <a:spcPts val="0"/>
              </a:spcAft>
              <a:buClr>
                <a:srgbClr val="888888"/>
              </a:buClr>
              <a:buSzPts val="1400"/>
              <a:buNone/>
              <a:defRPr sz="1400">
                <a:solidFill>
                  <a:srgbClr val="888888"/>
                </a:solidFill>
              </a:defRPr>
            </a:lvl3pPr>
            <a:lvl4pPr marL="1828800" lvl="3" indent="-228600" algn="l" rtl="0">
              <a:lnSpc>
                <a:spcPct val="90000"/>
              </a:lnSpc>
              <a:spcBef>
                <a:spcPts val="400"/>
              </a:spcBef>
              <a:spcAft>
                <a:spcPts val="0"/>
              </a:spcAft>
              <a:buClr>
                <a:srgbClr val="888888"/>
              </a:buClr>
              <a:buSzPts val="1200"/>
              <a:buNone/>
              <a:defRPr sz="1200">
                <a:solidFill>
                  <a:srgbClr val="888888"/>
                </a:solidFill>
              </a:defRPr>
            </a:lvl4pPr>
            <a:lvl5pPr marL="2286000" lvl="4" indent="-228600" algn="l" rtl="0">
              <a:lnSpc>
                <a:spcPct val="90000"/>
              </a:lnSpc>
              <a:spcBef>
                <a:spcPts val="400"/>
              </a:spcBef>
              <a:spcAft>
                <a:spcPts val="0"/>
              </a:spcAft>
              <a:buClr>
                <a:srgbClr val="888888"/>
              </a:buClr>
              <a:buSzPts val="1200"/>
              <a:buNone/>
              <a:defRPr sz="1200">
                <a:solidFill>
                  <a:srgbClr val="888888"/>
                </a:solidFill>
              </a:defRPr>
            </a:lvl5pPr>
            <a:lvl6pPr marL="2743200" lvl="5" indent="-228600" algn="l" rtl="0">
              <a:lnSpc>
                <a:spcPct val="90000"/>
              </a:lnSpc>
              <a:spcBef>
                <a:spcPts val="400"/>
              </a:spcBef>
              <a:spcAft>
                <a:spcPts val="0"/>
              </a:spcAft>
              <a:buClr>
                <a:srgbClr val="888888"/>
              </a:buClr>
              <a:buSzPts val="1200"/>
              <a:buNone/>
              <a:defRPr sz="1200">
                <a:solidFill>
                  <a:srgbClr val="888888"/>
                </a:solidFill>
              </a:defRPr>
            </a:lvl6pPr>
            <a:lvl7pPr marL="3200400" lvl="6" indent="-228600" algn="l" rtl="0">
              <a:lnSpc>
                <a:spcPct val="90000"/>
              </a:lnSpc>
              <a:spcBef>
                <a:spcPts val="400"/>
              </a:spcBef>
              <a:spcAft>
                <a:spcPts val="0"/>
              </a:spcAft>
              <a:buClr>
                <a:srgbClr val="888888"/>
              </a:buClr>
              <a:buSzPts val="1200"/>
              <a:buNone/>
              <a:defRPr sz="1200">
                <a:solidFill>
                  <a:srgbClr val="888888"/>
                </a:solidFill>
              </a:defRPr>
            </a:lvl7pPr>
            <a:lvl8pPr marL="3657600" lvl="7" indent="-228600" algn="l" rtl="0">
              <a:lnSpc>
                <a:spcPct val="90000"/>
              </a:lnSpc>
              <a:spcBef>
                <a:spcPts val="400"/>
              </a:spcBef>
              <a:spcAft>
                <a:spcPts val="0"/>
              </a:spcAft>
              <a:buClr>
                <a:srgbClr val="888888"/>
              </a:buClr>
              <a:buSzPts val="1200"/>
              <a:buNone/>
              <a:defRPr sz="1200">
                <a:solidFill>
                  <a:srgbClr val="888888"/>
                </a:solidFill>
              </a:defRPr>
            </a:lvl8pPr>
            <a:lvl9pPr marL="4114800" lvl="8" indent="-228600" algn="l" rtl="0">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362" name="Google Shape;362;p39"/>
          <p:cNvSpPr/>
          <p:nvPr/>
        </p:nvSpPr>
        <p:spPr>
          <a:xfrm rot="5400000">
            <a:off x="7857828" y="-27669"/>
            <a:ext cx="794700" cy="834000"/>
          </a:xfrm>
          <a:prstGeom prst="rect">
            <a:avLst/>
          </a:prstGeom>
          <a:solidFill>
            <a:schemeClr val="dk1">
              <a:alpha val="471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63" name="Google Shape;363;p39"/>
          <p:cNvSpPr/>
          <p:nvPr/>
        </p:nvSpPr>
        <p:spPr>
          <a:xfrm rot="5400000">
            <a:off x="8508151" y="560859"/>
            <a:ext cx="430200" cy="451500"/>
          </a:xfrm>
          <a:prstGeom prst="rect">
            <a:avLst/>
          </a:prstGeom>
          <a:solidFill>
            <a:schemeClr val="lt1">
              <a:alpha val="471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7_Сравнение">
  <p:cSld name="7_Сравнение">
    <p:spTree>
      <p:nvGrpSpPr>
        <p:cNvPr id="1" name="Shape 364"/>
        <p:cNvGrpSpPr/>
        <p:nvPr/>
      </p:nvGrpSpPr>
      <p:grpSpPr>
        <a:xfrm>
          <a:off x="0" y="0"/>
          <a:ext cx="0" cy="0"/>
          <a:chOff x="0" y="0"/>
          <a:chExt cx="0" cy="0"/>
        </a:xfrm>
      </p:grpSpPr>
      <p:sp>
        <p:nvSpPr>
          <p:cNvPr id="365" name="Google Shape;365;p40"/>
          <p:cNvSpPr/>
          <p:nvPr/>
        </p:nvSpPr>
        <p:spPr>
          <a:xfrm>
            <a:off x="-1" y="0"/>
            <a:ext cx="9144000" cy="51435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66" name="Google Shape;366;p40"/>
          <p:cNvSpPr txBox="1">
            <a:spLocks noGrp="1"/>
          </p:cNvSpPr>
          <p:nvPr>
            <p:ph type="title"/>
          </p:nvPr>
        </p:nvSpPr>
        <p:spPr>
          <a:xfrm>
            <a:off x="447505" y="420007"/>
            <a:ext cx="8163000" cy="901800"/>
          </a:xfrm>
          <a:prstGeom prst="rect">
            <a:avLst/>
          </a:prstGeom>
          <a:noFill/>
          <a:ln>
            <a:noFill/>
          </a:ln>
        </p:spPr>
        <p:txBody>
          <a:bodyPr spcFirstLastPara="1" wrap="square" lIns="68575" tIns="34275" rIns="68575" bIns="34275" anchor="b" anchorCtr="0">
            <a:normAutofit/>
          </a:bodyPr>
          <a:lstStyle>
            <a:lvl1pPr lvl="0" algn="ctr" rtl="0">
              <a:lnSpc>
                <a:spcPct val="90000"/>
              </a:lnSpc>
              <a:spcBef>
                <a:spcPts val="0"/>
              </a:spcBef>
              <a:spcAft>
                <a:spcPts val="0"/>
              </a:spcAft>
              <a:buClr>
                <a:schemeClr val="lt1"/>
              </a:buClr>
              <a:buSzPts val="3300"/>
              <a:buFont typeface="Arial"/>
              <a:buNone/>
              <a:defRPr sz="3300">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367" name="Google Shape;367;p40"/>
          <p:cNvSpPr/>
          <p:nvPr/>
        </p:nvSpPr>
        <p:spPr>
          <a:xfrm rot="5400000">
            <a:off x="11003" y="4470708"/>
            <a:ext cx="794700" cy="834000"/>
          </a:xfrm>
          <a:prstGeom prst="rect">
            <a:avLst/>
          </a:prstGeom>
          <a:solidFill>
            <a:schemeClr val="dk1">
              <a:alpha val="471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68" name="Google Shape;368;p40"/>
          <p:cNvSpPr/>
          <p:nvPr/>
        </p:nvSpPr>
        <p:spPr>
          <a:xfrm rot="5400000">
            <a:off x="643282" y="4543277"/>
            <a:ext cx="430200" cy="451500"/>
          </a:xfrm>
          <a:prstGeom prst="rect">
            <a:avLst/>
          </a:prstGeom>
          <a:solidFill>
            <a:schemeClr val="lt1">
              <a:alpha val="471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69" name="Google Shape;369;p40"/>
          <p:cNvSpPr/>
          <p:nvPr/>
        </p:nvSpPr>
        <p:spPr>
          <a:xfrm rot="5400000">
            <a:off x="84937" y="3496782"/>
            <a:ext cx="276900" cy="290400"/>
          </a:xfrm>
          <a:prstGeom prst="rect">
            <a:avLst/>
          </a:prstGeom>
          <a:solidFill>
            <a:schemeClr val="dk1">
              <a:alpha val="471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70" name="Google Shape;370;p40"/>
          <p:cNvSpPr txBox="1">
            <a:spLocks noGrp="1"/>
          </p:cNvSpPr>
          <p:nvPr>
            <p:ph type="body" idx="1"/>
          </p:nvPr>
        </p:nvSpPr>
        <p:spPr>
          <a:xfrm>
            <a:off x="834191" y="3483457"/>
            <a:ext cx="2057400" cy="553800"/>
          </a:xfrm>
          <a:prstGeom prst="rect">
            <a:avLst/>
          </a:prstGeom>
          <a:noFill/>
          <a:ln>
            <a:noFill/>
          </a:ln>
        </p:spPr>
        <p:txBody>
          <a:bodyPr spcFirstLastPara="1" wrap="square" lIns="68575" tIns="34275" rIns="68575" bIns="34275" anchor="t" anchorCtr="0">
            <a:normAutofit/>
          </a:bodyPr>
          <a:lstStyle>
            <a:lvl1pPr marL="457200" lvl="0" indent="-228600" algn="ctr" rtl="0">
              <a:lnSpc>
                <a:spcPct val="90000"/>
              </a:lnSpc>
              <a:spcBef>
                <a:spcPts val="800"/>
              </a:spcBef>
              <a:spcAft>
                <a:spcPts val="0"/>
              </a:spcAft>
              <a:buClr>
                <a:srgbClr val="BFBFBF"/>
              </a:buClr>
              <a:buSzPts val="1400"/>
              <a:buNone/>
              <a:defRPr sz="1400">
                <a:solidFill>
                  <a:srgbClr val="BFBFBF"/>
                </a:solidFill>
              </a:defRPr>
            </a:lvl1pPr>
            <a:lvl2pPr marL="914400" lvl="1" indent="-228600" algn="l" rtl="0">
              <a:lnSpc>
                <a:spcPct val="90000"/>
              </a:lnSpc>
              <a:spcBef>
                <a:spcPts val="400"/>
              </a:spcBef>
              <a:spcAft>
                <a:spcPts val="0"/>
              </a:spcAft>
              <a:buClr>
                <a:srgbClr val="888888"/>
              </a:buClr>
              <a:buSzPts val="1500"/>
              <a:buNone/>
              <a:defRPr sz="1500">
                <a:solidFill>
                  <a:srgbClr val="888888"/>
                </a:solidFill>
              </a:defRPr>
            </a:lvl2pPr>
            <a:lvl3pPr marL="1371600" lvl="2" indent="-228600" algn="l" rtl="0">
              <a:lnSpc>
                <a:spcPct val="90000"/>
              </a:lnSpc>
              <a:spcBef>
                <a:spcPts val="400"/>
              </a:spcBef>
              <a:spcAft>
                <a:spcPts val="0"/>
              </a:spcAft>
              <a:buClr>
                <a:srgbClr val="888888"/>
              </a:buClr>
              <a:buSzPts val="1400"/>
              <a:buNone/>
              <a:defRPr sz="1400">
                <a:solidFill>
                  <a:srgbClr val="888888"/>
                </a:solidFill>
              </a:defRPr>
            </a:lvl3pPr>
            <a:lvl4pPr marL="1828800" lvl="3" indent="-228600" algn="l" rtl="0">
              <a:lnSpc>
                <a:spcPct val="90000"/>
              </a:lnSpc>
              <a:spcBef>
                <a:spcPts val="400"/>
              </a:spcBef>
              <a:spcAft>
                <a:spcPts val="0"/>
              </a:spcAft>
              <a:buClr>
                <a:srgbClr val="888888"/>
              </a:buClr>
              <a:buSzPts val="1200"/>
              <a:buNone/>
              <a:defRPr sz="1200">
                <a:solidFill>
                  <a:srgbClr val="888888"/>
                </a:solidFill>
              </a:defRPr>
            </a:lvl4pPr>
            <a:lvl5pPr marL="2286000" lvl="4" indent="-228600" algn="l" rtl="0">
              <a:lnSpc>
                <a:spcPct val="90000"/>
              </a:lnSpc>
              <a:spcBef>
                <a:spcPts val="400"/>
              </a:spcBef>
              <a:spcAft>
                <a:spcPts val="0"/>
              </a:spcAft>
              <a:buClr>
                <a:srgbClr val="888888"/>
              </a:buClr>
              <a:buSzPts val="1200"/>
              <a:buNone/>
              <a:defRPr sz="1200">
                <a:solidFill>
                  <a:srgbClr val="888888"/>
                </a:solidFill>
              </a:defRPr>
            </a:lvl5pPr>
            <a:lvl6pPr marL="2743200" lvl="5" indent="-228600" algn="l" rtl="0">
              <a:lnSpc>
                <a:spcPct val="90000"/>
              </a:lnSpc>
              <a:spcBef>
                <a:spcPts val="400"/>
              </a:spcBef>
              <a:spcAft>
                <a:spcPts val="0"/>
              </a:spcAft>
              <a:buClr>
                <a:srgbClr val="888888"/>
              </a:buClr>
              <a:buSzPts val="1200"/>
              <a:buNone/>
              <a:defRPr sz="1200">
                <a:solidFill>
                  <a:srgbClr val="888888"/>
                </a:solidFill>
              </a:defRPr>
            </a:lvl6pPr>
            <a:lvl7pPr marL="3200400" lvl="6" indent="-228600" algn="l" rtl="0">
              <a:lnSpc>
                <a:spcPct val="90000"/>
              </a:lnSpc>
              <a:spcBef>
                <a:spcPts val="400"/>
              </a:spcBef>
              <a:spcAft>
                <a:spcPts val="0"/>
              </a:spcAft>
              <a:buClr>
                <a:srgbClr val="888888"/>
              </a:buClr>
              <a:buSzPts val="1200"/>
              <a:buNone/>
              <a:defRPr sz="1200">
                <a:solidFill>
                  <a:srgbClr val="888888"/>
                </a:solidFill>
              </a:defRPr>
            </a:lvl7pPr>
            <a:lvl8pPr marL="3657600" lvl="7" indent="-228600" algn="l" rtl="0">
              <a:lnSpc>
                <a:spcPct val="90000"/>
              </a:lnSpc>
              <a:spcBef>
                <a:spcPts val="400"/>
              </a:spcBef>
              <a:spcAft>
                <a:spcPts val="0"/>
              </a:spcAft>
              <a:buClr>
                <a:srgbClr val="888888"/>
              </a:buClr>
              <a:buSzPts val="1200"/>
              <a:buNone/>
              <a:defRPr sz="1200">
                <a:solidFill>
                  <a:srgbClr val="888888"/>
                </a:solidFill>
              </a:defRPr>
            </a:lvl8pPr>
            <a:lvl9pPr marL="4114800" lvl="8" indent="-228600" algn="l" rtl="0">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371" name="Google Shape;371;p40"/>
          <p:cNvSpPr txBox="1">
            <a:spLocks noGrp="1"/>
          </p:cNvSpPr>
          <p:nvPr>
            <p:ph type="body" idx="2"/>
          </p:nvPr>
        </p:nvSpPr>
        <p:spPr>
          <a:xfrm>
            <a:off x="3582834" y="3483457"/>
            <a:ext cx="2057400" cy="553800"/>
          </a:xfrm>
          <a:prstGeom prst="rect">
            <a:avLst/>
          </a:prstGeom>
          <a:noFill/>
          <a:ln>
            <a:noFill/>
          </a:ln>
        </p:spPr>
        <p:txBody>
          <a:bodyPr spcFirstLastPara="1" wrap="square" lIns="68575" tIns="34275" rIns="68575" bIns="34275" anchor="t" anchorCtr="0">
            <a:normAutofit/>
          </a:bodyPr>
          <a:lstStyle>
            <a:lvl1pPr marL="457200" lvl="0" indent="-228600" algn="ctr" rtl="0">
              <a:lnSpc>
                <a:spcPct val="90000"/>
              </a:lnSpc>
              <a:spcBef>
                <a:spcPts val="800"/>
              </a:spcBef>
              <a:spcAft>
                <a:spcPts val="0"/>
              </a:spcAft>
              <a:buClr>
                <a:srgbClr val="BFBFBF"/>
              </a:buClr>
              <a:buSzPts val="1400"/>
              <a:buNone/>
              <a:defRPr sz="1400">
                <a:solidFill>
                  <a:srgbClr val="BFBFBF"/>
                </a:solidFill>
              </a:defRPr>
            </a:lvl1pPr>
            <a:lvl2pPr marL="914400" lvl="1" indent="-228600" algn="l" rtl="0">
              <a:lnSpc>
                <a:spcPct val="90000"/>
              </a:lnSpc>
              <a:spcBef>
                <a:spcPts val="400"/>
              </a:spcBef>
              <a:spcAft>
                <a:spcPts val="0"/>
              </a:spcAft>
              <a:buClr>
                <a:srgbClr val="888888"/>
              </a:buClr>
              <a:buSzPts val="1500"/>
              <a:buNone/>
              <a:defRPr sz="1500">
                <a:solidFill>
                  <a:srgbClr val="888888"/>
                </a:solidFill>
              </a:defRPr>
            </a:lvl2pPr>
            <a:lvl3pPr marL="1371600" lvl="2" indent="-228600" algn="l" rtl="0">
              <a:lnSpc>
                <a:spcPct val="90000"/>
              </a:lnSpc>
              <a:spcBef>
                <a:spcPts val="400"/>
              </a:spcBef>
              <a:spcAft>
                <a:spcPts val="0"/>
              </a:spcAft>
              <a:buClr>
                <a:srgbClr val="888888"/>
              </a:buClr>
              <a:buSzPts val="1400"/>
              <a:buNone/>
              <a:defRPr sz="1400">
                <a:solidFill>
                  <a:srgbClr val="888888"/>
                </a:solidFill>
              </a:defRPr>
            </a:lvl3pPr>
            <a:lvl4pPr marL="1828800" lvl="3" indent="-228600" algn="l" rtl="0">
              <a:lnSpc>
                <a:spcPct val="90000"/>
              </a:lnSpc>
              <a:spcBef>
                <a:spcPts val="400"/>
              </a:spcBef>
              <a:spcAft>
                <a:spcPts val="0"/>
              </a:spcAft>
              <a:buClr>
                <a:srgbClr val="888888"/>
              </a:buClr>
              <a:buSzPts val="1200"/>
              <a:buNone/>
              <a:defRPr sz="1200">
                <a:solidFill>
                  <a:srgbClr val="888888"/>
                </a:solidFill>
              </a:defRPr>
            </a:lvl4pPr>
            <a:lvl5pPr marL="2286000" lvl="4" indent="-228600" algn="l" rtl="0">
              <a:lnSpc>
                <a:spcPct val="90000"/>
              </a:lnSpc>
              <a:spcBef>
                <a:spcPts val="400"/>
              </a:spcBef>
              <a:spcAft>
                <a:spcPts val="0"/>
              </a:spcAft>
              <a:buClr>
                <a:srgbClr val="888888"/>
              </a:buClr>
              <a:buSzPts val="1200"/>
              <a:buNone/>
              <a:defRPr sz="1200">
                <a:solidFill>
                  <a:srgbClr val="888888"/>
                </a:solidFill>
              </a:defRPr>
            </a:lvl5pPr>
            <a:lvl6pPr marL="2743200" lvl="5" indent="-228600" algn="l" rtl="0">
              <a:lnSpc>
                <a:spcPct val="90000"/>
              </a:lnSpc>
              <a:spcBef>
                <a:spcPts val="400"/>
              </a:spcBef>
              <a:spcAft>
                <a:spcPts val="0"/>
              </a:spcAft>
              <a:buClr>
                <a:srgbClr val="888888"/>
              </a:buClr>
              <a:buSzPts val="1200"/>
              <a:buNone/>
              <a:defRPr sz="1200">
                <a:solidFill>
                  <a:srgbClr val="888888"/>
                </a:solidFill>
              </a:defRPr>
            </a:lvl6pPr>
            <a:lvl7pPr marL="3200400" lvl="6" indent="-228600" algn="l" rtl="0">
              <a:lnSpc>
                <a:spcPct val="90000"/>
              </a:lnSpc>
              <a:spcBef>
                <a:spcPts val="400"/>
              </a:spcBef>
              <a:spcAft>
                <a:spcPts val="0"/>
              </a:spcAft>
              <a:buClr>
                <a:srgbClr val="888888"/>
              </a:buClr>
              <a:buSzPts val="1200"/>
              <a:buNone/>
              <a:defRPr sz="1200">
                <a:solidFill>
                  <a:srgbClr val="888888"/>
                </a:solidFill>
              </a:defRPr>
            </a:lvl7pPr>
            <a:lvl8pPr marL="3657600" lvl="7" indent="-228600" algn="l" rtl="0">
              <a:lnSpc>
                <a:spcPct val="90000"/>
              </a:lnSpc>
              <a:spcBef>
                <a:spcPts val="400"/>
              </a:spcBef>
              <a:spcAft>
                <a:spcPts val="0"/>
              </a:spcAft>
              <a:buClr>
                <a:srgbClr val="888888"/>
              </a:buClr>
              <a:buSzPts val="1200"/>
              <a:buNone/>
              <a:defRPr sz="1200">
                <a:solidFill>
                  <a:srgbClr val="888888"/>
                </a:solidFill>
              </a:defRPr>
            </a:lvl8pPr>
            <a:lvl9pPr marL="4114800" lvl="8" indent="-228600" algn="l" rtl="0">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372" name="Google Shape;372;p40"/>
          <p:cNvSpPr txBox="1">
            <a:spLocks noGrp="1"/>
          </p:cNvSpPr>
          <p:nvPr>
            <p:ph type="body" idx="3"/>
          </p:nvPr>
        </p:nvSpPr>
        <p:spPr>
          <a:xfrm>
            <a:off x="6331477" y="3483457"/>
            <a:ext cx="2057400" cy="553800"/>
          </a:xfrm>
          <a:prstGeom prst="rect">
            <a:avLst/>
          </a:prstGeom>
          <a:noFill/>
          <a:ln>
            <a:noFill/>
          </a:ln>
        </p:spPr>
        <p:txBody>
          <a:bodyPr spcFirstLastPara="1" wrap="square" lIns="68575" tIns="34275" rIns="68575" bIns="34275" anchor="t" anchorCtr="0">
            <a:normAutofit/>
          </a:bodyPr>
          <a:lstStyle>
            <a:lvl1pPr marL="457200" lvl="0" indent="-228600" algn="ctr" rtl="0">
              <a:lnSpc>
                <a:spcPct val="90000"/>
              </a:lnSpc>
              <a:spcBef>
                <a:spcPts val="800"/>
              </a:spcBef>
              <a:spcAft>
                <a:spcPts val="0"/>
              </a:spcAft>
              <a:buClr>
                <a:srgbClr val="BFBFBF"/>
              </a:buClr>
              <a:buSzPts val="1400"/>
              <a:buNone/>
              <a:defRPr sz="1400">
                <a:solidFill>
                  <a:srgbClr val="BFBFBF"/>
                </a:solidFill>
              </a:defRPr>
            </a:lvl1pPr>
            <a:lvl2pPr marL="914400" lvl="1" indent="-228600" algn="l" rtl="0">
              <a:lnSpc>
                <a:spcPct val="90000"/>
              </a:lnSpc>
              <a:spcBef>
                <a:spcPts val="400"/>
              </a:spcBef>
              <a:spcAft>
                <a:spcPts val="0"/>
              </a:spcAft>
              <a:buClr>
                <a:srgbClr val="888888"/>
              </a:buClr>
              <a:buSzPts val="1500"/>
              <a:buNone/>
              <a:defRPr sz="1500">
                <a:solidFill>
                  <a:srgbClr val="888888"/>
                </a:solidFill>
              </a:defRPr>
            </a:lvl2pPr>
            <a:lvl3pPr marL="1371600" lvl="2" indent="-228600" algn="l" rtl="0">
              <a:lnSpc>
                <a:spcPct val="90000"/>
              </a:lnSpc>
              <a:spcBef>
                <a:spcPts val="400"/>
              </a:spcBef>
              <a:spcAft>
                <a:spcPts val="0"/>
              </a:spcAft>
              <a:buClr>
                <a:srgbClr val="888888"/>
              </a:buClr>
              <a:buSzPts val="1400"/>
              <a:buNone/>
              <a:defRPr sz="1400">
                <a:solidFill>
                  <a:srgbClr val="888888"/>
                </a:solidFill>
              </a:defRPr>
            </a:lvl3pPr>
            <a:lvl4pPr marL="1828800" lvl="3" indent="-228600" algn="l" rtl="0">
              <a:lnSpc>
                <a:spcPct val="90000"/>
              </a:lnSpc>
              <a:spcBef>
                <a:spcPts val="400"/>
              </a:spcBef>
              <a:spcAft>
                <a:spcPts val="0"/>
              </a:spcAft>
              <a:buClr>
                <a:srgbClr val="888888"/>
              </a:buClr>
              <a:buSzPts val="1200"/>
              <a:buNone/>
              <a:defRPr sz="1200">
                <a:solidFill>
                  <a:srgbClr val="888888"/>
                </a:solidFill>
              </a:defRPr>
            </a:lvl4pPr>
            <a:lvl5pPr marL="2286000" lvl="4" indent="-228600" algn="l" rtl="0">
              <a:lnSpc>
                <a:spcPct val="90000"/>
              </a:lnSpc>
              <a:spcBef>
                <a:spcPts val="400"/>
              </a:spcBef>
              <a:spcAft>
                <a:spcPts val="0"/>
              </a:spcAft>
              <a:buClr>
                <a:srgbClr val="888888"/>
              </a:buClr>
              <a:buSzPts val="1200"/>
              <a:buNone/>
              <a:defRPr sz="1200">
                <a:solidFill>
                  <a:srgbClr val="888888"/>
                </a:solidFill>
              </a:defRPr>
            </a:lvl5pPr>
            <a:lvl6pPr marL="2743200" lvl="5" indent="-228600" algn="l" rtl="0">
              <a:lnSpc>
                <a:spcPct val="90000"/>
              </a:lnSpc>
              <a:spcBef>
                <a:spcPts val="400"/>
              </a:spcBef>
              <a:spcAft>
                <a:spcPts val="0"/>
              </a:spcAft>
              <a:buClr>
                <a:srgbClr val="888888"/>
              </a:buClr>
              <a:buSzPts val="1200"/>
              <a:buNone/>
              <a:defRPr sz="1200">
                <a:solidFill>
                  <a:srgbClr val="888888"/>
                </a:solidFill>
              </a:defRPr>
            </a:lvl6pPr>
            <a:lvl7pPr marL="3200400" lvl="6" indent="-228600" algn="l" rtl="0">
              <a:lnSpc>
                <a:spcPct val="90000"/>
              </a:lnSpc>
              <a:spcBef>
                <a:spcPts val="400"/>
              </a:spcBef>
              <a:spcAft>
                <a:spcPts val="0"/>
              </a:spcAft>
              <a:buClr>
                <a:srgbClr val="888888"/>
              </a:buClr>
              <a:buSzPts val="1200"/>
              <a:buNone/>
              <a:defRPr sz="1200">
                <a:solidFill>
                  <a:srgbClr val="888888"/>
                </a:solidFill>
              </a:defRPr>
            </a:lvl7pPr>
            <a:lvl8pPr marL="3657600" lvl="7" indent="-228600" algn="l" rtl="0">
              <a:lnSpc>
                <a:spcPct val="90000"/>
              </a:lnSpc>
              <a:spcBef>
                <a:spcPts val="400"/>
              </a:spcBef>
              <a:spcAft>
                <a:spcPts val="0"/>
              </a:spcAft>
              <a:buClr>
                <a:srgbClr val="888888"/>
              </a:buClr>
              <a:buSzPts val="1200"/>
              <a:buNone/>
              <a:defRPr sz="1200">
                <a:solidFill>
                  <a:srgbClr val="888888"/>
                </a:solidFill>
              </a:defRPr>
            </a:lvl8pPr>
            <a:lvl9pPr marL="4114800" lvl="8" indent="-228600" algn="l" rtl="0">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373" name="Google Shape;373;p40"/>
          <p:cNvSpPr/>
          <p:nvPr/>
        </p:nvSpPr>
        <p:spPr>
          <a:xfrm rot="5400000">
            <a:off x="7857828" y="-27669"/>
            <a:ext cx="794700" cy="834000"/>
          </a:xfrm>
          <a:prstGeom prst="rect">
            <a:avLst/>
          </a:prstGeom>
          <a:solidFill>
            <a:schemeClr val="dk1">
              <a:alpha val="471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74" name="Google Shape;374;p40"/>
          <p:cNvSpPr/>
          <p:nvPr/>
        </p:nvSpPr>
        <p:spPr>
          <a:xfrm rot="5400000">
            <a:off x="8508151" y="560859"/>
            <a:ext cx="430200" cy="451500"/>
          </a:xfrm>
          <a:prstGeom prst="rect">
            <a:avLst/>
          </a:prstGeom>
          <a:solidFill>
            <a:schemeClr val="lt1">
              <a:alpha val="471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75" name="Google Shape;375;p40"/>
          <p:cNvSpPr>
            <a:spLocks noGrp="1"/>
          </p:cNvSpPr>
          <p:nvPr>
            <p:ph type="pic" idx="4"/>
          </p:nvPr>
        </p:nvSpPr>
        <p:spPr>
          <a:xfrm>
            <a:off x="1093748" y="1838325"/>
            <a:ext cx="1538400" cy="1543200"/>
          </a:xfrm>
          <a:prstGeom prst="rect">
            <a:avLst/>
          </a:prstGeom>
          <a:noFill/>
          <a:ln>
            <a:noFill/>
          </a:ln>
        </p:spPr>
      </p:sp>
      <p:sp>
        <p:nvSpPr>
          <p:cNvPr id="376" name="Google Shape;376;p40"/>
          <p:cNvSpPr>
            <a:spLocks noGrp="1"/>
          </p:cNvSpPr>
          <p:nvPr>
            <p:ph type="pic" idx="5"/>
          </p:nvPr>
        </p:nvSpPr>
        <p:spPr>
          <a:xfrm>
            <a:off x="3842390" y="1838325"/>
            <a:ext cx="1538400" cy="1543200"/>
          </a:xfrm>
          <a:prstGeom prst="rect">
            <a:avLst/>
          </a:prstGeom>
          <a:noFill/>
          <a:ln>
            <a:noFill/>
          </a:ln>
        </p:spPr>
      </p:sp>
      <p:sp>
        <p:nvSpPr>
          <p:cNvPr id="377" name="Google Shape;377;p40"/>
          <p:cNvSpPr>
            <a:spLocks noGrp="1"/>
          </p:cNvSpPr>
          <p:nvPr>
            <p:ph type="pic" idx="6"/>
          </p:nvPr>
        </p:nvSpPr>
        <p:spPr>
          <a:xfrm>
            <a:off x="6591033" y="1838325"/>
            <a:ext cx="1538400" cy="1543200"/>
          </a:xfrm>
          <a:prstGeom prst="rect">
            <a:avLst/>
          </a:prstGeom>
          <a:noFill/>
          <a:ln>
            <a:noFill/>
          </a:ln>
        </p:spPr>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8_Сравнение">
  <p:cSld name="8_Сравнение">
    <p:spTree>
      <p:nvGrpSpPr>
        <p:cNvPr id="1" name="Shape 378"/>
        <p:cNvGrpSpPr/>
        <p:nvPr/>
      </p:nvGrpSpPr>
      <p:grpSpPr>
        <a:xfrm>
          <a:off x="0" y="0"/>
          <a:ext cx="0" cy="0"/>
          <a:chOff x="0" y="0"/>
          <a:chExt cx="0" cy="0"/>
        </a:xfrm>
      </p:grpSpPr>
      <p:sp>
        <p:nvSpPr>
          <p:cNvPr id="379" name="Google Shape;379;p41"/>
          <p:cNvSpPr/>
          <p:nvPr/>
        </p:nvSpPr>
        <p:spPr>
          <a:xfrm>
            <a:off x="6501407" y="1866872"/>
            <a:ext cx="1524000" cy="15405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80" name="Google Shape;380;p41"/>
          <p:cNvSpPr/>
          <p:nvPr/>
        </p:nvSpPr>
        <p:spPr>
          <a:xfrm>
            <a:off x="3767051" y="1866872"/>
            <a:ext cx="1524000" cy="15405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81" name="Google Shape;381;p41"/>
          <p:cNvSpPr/>
          <p:nvPr/>
        </p:nvSpPr>
        <p:spPr>
          <a:xfrm>
            <a:off x="1001486" y="1855985"/>
            <a:ext cx="1524000" cy="15405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82" name="Google Shape;382;p41"/>
          <p:cNvSpPr txBox="1">
            <a:spLocks noGrp="1"/>
          </p:cNvSpPr>
          <p:nvPr>
            <p:ph type="title"/>
          </p:nvPr>
        </p:nvSpPr>
        <p:spPr>
          <a:xfrm>
            <a:off x="447505" y="550636"/>
            <a:ext cx="8163000" cy="901800"/>
          </a:xfrm>
          <a:prstGeom prst="rect">
            <a:avLst/>
          </a:prstGeom>
          <a:noFill/>
          <a:ln>
            <a:noFill/>
          </a:ln>
        </p:spPr>
        <p:txBody>
          <a:bodyPr spcFirstLastPara="1" wrap="square" lIns="68575" tIns="34275" rIns="68575" bIns="34275" anchor="b" anchorCtr="0">
            <a:normAutofit/>
          </a:bodyPr>
          <a:lstStyle>
            <a:lvl1pPr lvl="0" algn="ctr" rtl="0">
              <a:lnSpc>
                <a:spcPct val="90000"/>
              </a:lnSpc>
              <a:spcBef>
                <a:spcPts val="0"/>
              </a:spcBef>
              <a:spcAft>
                <a:spcPts val="0"/>
              </a:spcAft>
              <a:buClr>
                <a:schemeClr val="accent1"/>
              </a:buClr>
              <a:buSzPts val="4100"/>
              <a:buFont typeface="Arial"/>
              <a:buNone/>
              <a:defRPr sz="4100">
                <a:solidFill>
                  <a:schemeClr val="accen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383" name="Google Shape;383;p41"/>
          <p:cNvSpPr txBox="1">
            <a:spLocks noGrp="1"/>
          </p:cNvSpPr>
          <p:nvPr>
            <p:ph type="body" idx="1"/>
          </p:nvPr>
        </p:nvSpPr>
        <p:spPr>
          <a:xfrm>
            <a:off x="834191" y="3614087"/>
            <a:ext cx="2057400" cy="553800"/>
          </a:xfrm>
          <a:prstGeom prst="rect">
            <a:avLst/>
          </a:prstGeom>
          <a:noFill/>
          <a:ln>
            <a:noFill/>
          </a:ln>
        </p:spPr>
        <p:txBody>
          <a:bodyPr spcFirstLastPara="1" wrap="square" lIns="68575" tIns="34275" rIns="68575" bIns="34275" anchor="t" anchorCtr="0">
            <a:normAutofit/>
          </a:bodyPr>
          <a:lstStyle>
            <a:lvl1pPr marL="457200" lvl="0" indent="-228600" algn="ctr" rtl="0">
              <a:lnSpc>
                <a:spcPct val="90000"/>
              </a:lnSpc>
              <a:spcBef>
                <a:spcPts val="800"/>
              </a:spcBef>
              <a:spcAft>
                <a:spcPts val="0"/>
              </a:spcAft>
              <a:buClr>
                <a:schemeClr val="dk1"/>
              </a:buClr>
              <a:buSzPts val="1400"/>
              <a:buNone/>
              <a:defRPr sz="1400">
                <a:solidFill>
                  <a:schemeClr val="dk1"/>
                </a:solidFill>
              </a:defRPr>
            </a:lvl1pPr>
            <a:lvl2pPr marL="914400" lvl="1" indent="-228600" algn="l" rtl="0">
              <a:lnSpc>
                <a:spcPct val="90000"/>
              </a:lnSpc>
              <a:spcBef>
                <a:spcPts val="400"/>
              </a:spcBef>
              <a:spcAft>
                <a:spcPts val="0"/>
              </a:spcAft>
              <a:buClr>
                <a:srgbClr val="888888"/>
              </a:buClr>
              <a:buSzPts val="1500"/>
              <a:buNone/>
              <a:defRPr sz="1500">
                <a:solidFill>
                  <a:srgbClr val="888888"/>
                </a:solidFill>
              </a:defRPr>
            </a:lvl2pPr>
            <a:lvl3pPr marL="1371600" lvl="2" indent="-228600" algn="l" rtl="0">
              <a:lnSpc>
                <a:spcPct val="90000"/>
              </a:lnSpc>
              <a:spcBef>
                <a:spcPts val="400"/>
              </a:spcBef>
              <a:spcAft>
                <a:spcPts val="0"/>
              </a:spcAft>
              <a:buClr>
                <a:srgbClr val="888888"/>
              </a:buClr>
              <a:buSzPts val="1400"/>
              <a:buNone/>
              <a:defRPr sz="1400">
                <a:solidFill>
                  <a:srgbClr val="888888"/>
                </a:solidFill>
              </a:defRPr>
            </a:lvl3pPr>
            <a:lvl4pPr marL="1828800" lvl="3" indent="-228600" algn="l" rtl="0">
              <a:lnSpc>
                <a:spcPct val="90000"/>
              </a:lnSpc>
              <a:spcBef>
                <a:spcPts val="400"/>
              </a:spcBef>
              <a:spcAft>
                <a:spcPts val="0"/>
              </a:spcAft>
              <a:buClr>
                <a:srgbClr val="888888"/>
              </a:buClr>
              <a:buSzPts val="1200"/>
              <a:buNone/>
              <a:defRPr sz="1200">
                <a:solidFill>
                  <a:srgbClr val="888888"/>
                </a:solidFill>
              </a:defRPr>
            </a:lvl4pPr>
            <a:lvl5pPr marL="2286000" lvl="4" indent="-228600" algn="l" rtl="0">
              <a:lnSpc>
                <a:spcPct val="90000"/>
              </a:lnSpc>
              <a:spcBef>
                <a:spcPts val="400"/>
              </a:spcBef>
              <a:spcAft>
                <a:spcPts val="0"/>
              </a:spcAft>
              <a:buClr>
                <a:srgbClr val="888888"/>
              </a:buClr>
              <a:buSzPts val="1200"/>
              <a:buNone/>
              <a:defRPr sz="1200">
                <a:solidFill>
                  <a:srgbClr val="888888"/>
                </a:solidFill>
              </a:defRPr>
            </a:lvl5pPr>
            <a:lvl6pPr marL="2743200" lvl="5" indent="-228600" algn="l" rtl="0">
              <a:lnSpc>
                <a:spcPct val="90000"/>
              </a:lnSpc>
              <a:spcBef>
                <a:spcPts val="400"/>
              </a:spcBef>
              <a:spcAft>
                <a:spcPts val="0"/>
              </a:spcAft>
              <a:buClr>
                <a:srgbClr val="888888"/>
              </a:buClr>
              <a:buSzPts val="1200"/>
              <a:buNone/>
              <a:defRPr sz="1200">
                <a:solidFill>
                  <a:srgbClr val="888888"/>
                </a:solidFill>
              </a:defRPr>
            </a:lvl6pPr>
            <a:lvl7pPr marL="3200400" lvl="6" indent="-228600" algn="l" rtl="0">
              <a:lnSpc>
                <a:spcPct val="90000"/>
              </a:lnSpc>
              <a:spcBef>
                <a:spcPts val="400"/>
              </a:spcBef>
              <a:spcAft>
                <a:spcPts val="0"/>
              </a:spcAft>
              <a:buClr>
                <a:srgbClr val="888888"/>
              </a:buClr>
              <a:buSzPts val="1200"/>
              <a:buNone/>
              <a:defRPr sz="1200">
                <a:solidFill>
                  <a:srgbClr val="888888"/>
                </a:solidFill>
              </a:defRPr>
            </a:lvl7pPr>
            <a:lvl8pPr marL="3657600" lvl="7" indent="-228600" algn="l" rtl="0">
              <a:lnSpc>
                <a:spcPct val="90000"/>
              </a:lnSpc>
              <a:spcBef>
                <a:spcPts val="400"/>
              </a:spcBef>
              <a:spcAft>
                <a:spcPts val="0"/>
              </a:spcAft>
              <a:buClr>
                <a:srgbClr val="888888"/>
              </a:buClr>
              <a:buSzPts val="1200"/>
              <a:buNone/>
              <a:defRPr sz="1200">
                <a:solidFill>
                  <a:srgbClr val="888888"/>
                </a:solidFill>
              </a:defRPr>
            </a:lvl8pPr>
            <a:lvl9pPr marL="4114800" lvl="8" indent="-228600" algn="l" rtl="0">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384" name="Google Shape;384;p41"/>
          <p:cNvSpPr txBox="1">
            <a:spLocks noGrp="1"/>
          </p:cNvSpPr>
          <p:nvPr>
            <p:ph type="body" idx="2"/>
          </p:nvPr>
        </p:nvSpPr>
        <p:spPr>
          <a:xfrm>
            <a:off x="3582834" y="3614087"/>
            <a:ext cx="2057400" cy="553800"/>
          </a:xfrm>
          <a:prstGeom prst="rect">
            <a:avLst/>
          </a:prstGeom>
          <a:noFill/>
          <a:ln>
            <a:noFill/>
          </a:ln>
        </p:spPr>
        <p:txBody>
          <a:bodyPr spcFirstLastPara="1" wrap="square" lIns="68575" tIns="34275" rIns="68575" bIns="34275" anchor="t" anchorCtr="0">
            <a:normAutofit/>
          </a:bodyPr>
          <a:lstStyle>
            <a:lvl1pPr marL="457200" lvl="0" indent="-228600" algn="ctr" rtl="0">
              <a:lnSpc>
                <a:spcPct val="90000"/>
              </a:lnSpc>
              <a:spcBef>
                <a:spcPts val="800"/>
              </a:spcBef>
              <a:spcAft>
                <a:spcPts val="0"/>
              </a:spcAft>
              <a:buClr>
                <a:schemeClr val="dk1"/>
              </a:buClr>
              <a:buSzPts val="1400"/>
              <a:buNone/>
              <a:defRPr sz="1400">
                <a:solidFill>
                  <a:schemeClr val="dk1"/>
                </a:solidFill>
              </a:defRPr>
            </a:lvl1pPr>
            <a:lvl2pPr marL="914400" lvl="1" indent="-228600" algn="l" rtl="0">
              <a:lnSpc>
                <a:spcPct val="90000"/>
              </a:lnSpc>
              <a:spcBef>
                <a:spcPts val="400"/>
              </a:spcBef>
              <a:spcAft>
                <a:spcPts val="0"/>
              </a:spcAft>
              <a:buClr>
                <a:srgbClr val="888888"/>
              </a:buClr>
              <a:buSzPts val="1500"/>
              <a:buNone/>
              <a:defRPr sz="1500">
                <a:solidFill>
                  <a:srgbClr val="888888"/>
                </a:solidFill>
              </a:defRPr>
            </a:lvl2pPr>
            <a:lvl3pPr marL="1371600" lvl="2" indent="-228600" algn="l" rtl="0">
              <a:lnSpc>
                <a:spcPct val="90000"/>
              </a:lnSpc>
              <a:spcBef>
                <a:spcPts val="400"/>
              </a:spcBef>
              <a:spcAft>
                <a:spcPts val="0"/>
              </a:spcAft>
              <a:buClr>
                <a:srgbClr val="888888"/>
              </a:buClr>
              <a:buSzPts val="1400"/>
              <a:buNone/>
              <a:defRPr sz="1400">
                <a:solidFill>
                  <a:srgbClr val="888888"/>
                </a:solidFill>
              </a:defRPr>
            </a:lvl3pPr>
            <a:lvl4pPr marL="1828800" lvl="3" indent="-228600" algn="l" rtl="0">
              <a:lnSpc>
                <a:spcPct val="90000"/>
              </a:lnSpc>
              <a:spcBef>
                <a:spcPts val="400"/>
              </a:spcBef>
              <a:spcAft>
                <a:spcPts val="0"/>
              </a:spcAft>
              <a:buClr>
                <a:srgbClr val="888888"/>
              </a:buClr>
              <a:buSzPts val="1200"/>
              <a:buNone/>
              <a:defRPr sz="1200">
                <a:solidFill>
                  <a:srgbClr val="888888"/>
                </a:solidFill>
              </a:defRPr>
            </a:lvl4pPr>
            <a:lvl5pPr marL="2286000" lvl="4" indent="-228600" algn="l" rtl="0">
              <a:lnSpc>
                <a:spcPct val="90000"/>
              </a:lnSpc>
              <a:spcBef>
                <a:spcPts val="400"/>
              </a:spcBef>
              <a:spcAft>
                <a:spcPts val="0"/>
              </a:spcAft>
              <a:buClr>
                <a:srgbClr val="888888"/>
              </a:buClr>
              <a:buSzPts val="1200"/>
              <a:buNone/>
              <a:defRPr sz="1200">
                <a:solidFill>
                  <a:srgbClr val="888888"/>
                </a:solidFill>
              </a:defRPr>
            </a:lvl5pPr>
            <a:lvl6pPr marL="2743200" lvl="5" indent="-228600" algn="l" rtl="0">
              <a:lnSpc>
                <a:spcPct val="90000"/>
              </a:lnSpc>
              <a:spcBef>
                <a:spcPts val="400"/>
              </a:spcBef>
              <a:spcAft>
                <a:spcPts val="0"/>
              </a:spcAft>
              <a:buClr>
                <a:srgbClr val="888888"/>
              </a:buClr>
              <a:buSzPts val="1200"/>
              <a:buNone/>
              <a:defRPr sz="1200">
                <a:solidFill>
                  <a:srgbClr val="888888"/>
                </a:solidFill>
              </a:defRPr>
            </a:lvl6pPr>
            <a:lvl7pPr marL="3200400" lvl="6" indent="-228600" algn="l" rtl="0">
              <a:lnSpc>
                <a:spcPct val="90000"/>
              </a:lnSpc>
              <a:spcBef>
                <a:spcPts val="400"/>
              </a:spcBef>
              <a:spcAft>
                <a:spcPts val="0"/>
              </a:spcAft>
              <a:buClr>
                <a:srgbClr val="888888"/>
              </a:buClr>
              <a:buSzPts val="1200"/>
              <a:buNone/>
              <a:defRPr sz="1200">
                <a:solidFill>
                  <a:srgbClr val="888888"/>
                </a:solidFill>
              </a:defRPr>
            </a:lvl7pPr>
            <a:lvl8pPr marL="3657600" lvl="7" indent="-228600" algn="l" rtl="0">
              <a:lnSpc>
                <a:spcPct val="90000"/>
              </a:lnSpc>
              <a:spcBef>
                <a:spcPts val="400"/>
              </a:spcBef>
              <a:spcAft>
                <a:spcPts val="0"/>
              </a:spcAft>
              <a:buClr>
                <a:srgbClr val="888888"/>
              </a:buClr>
              <a:buSzPts val="1200"/>
              <a:buNone/>
              <a:defRPr sz="1200">
                <a:solidFill>
                  <a:srgbClr val="888888"/>
                </a:solidFill>
              </a:defRPr>
            </a:lvl8pPr>
            <a:lvl9pPr marL="4114800" lvl="8" indent="-228600" algn="l" rtl="0">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385" name="Google Shape;385;p41"/>
          <p:cNvSpPr txBox="1">
            <a:spLocks noGrp="1"/>
          </p:cNvSpPr>
          <p:nvPr>
            <p:ph type="body" idx="3"/>
          </p:nvPr>
        </p:nvSpPr>
        <p:spPr>
          <a:xfrm>
            <a:off x="6331477" y="3614087"/>
            <a:ext cx="2057400" cy="553800"/>
          </a:xfrm>
          <a:prstGeom prst="rect">
            <a:avLst/>
          </a:prstGeom>
          <a:noFill/>
          <a:ln>
            <a:noFill/>
          </a:ln>
        </p:spPr>
        <p:txBody>
          <a:bodyPr spcFirstLastPara="1" wrap="square" lIns="68575" tIns="34275" rIns="68575" bIns="34275" anchor="t" anchorCtr="0">
            <a:normAutofit/>
          </a:bodyPr>
          <a:lstStyle>
            <a:lvl1pPr marL="457200" lvl="0" indent="-228600" algn="ctr" rtl="0">
              <a:lnSpc>
                <a:spcPct val="90000"/>
              </a:lnSpc>
              <a:spcBef>
                <a:spcPts val="800"/>
              </a:spcBef>
              <a:spcAft>
                <a:spcPts val="0"/>
              </a:spcAft>
              <a:buClr>
                <a:schemeClr val="dk1"/>
              </a:buClr>
              <a:buSzPts val="1400"/>
              <a:buNone/>
              <a:defRPr sz="1400">
                <a:solidFill>
                  <a:schemeClr val="dk1"/>
                </a:solidFill>
              </a:defRPr>
            </a:lvl1pPr>
            <a:lvl2pPr marL="914400" lvl="1" indent="-228600" algn="l" rtl="0">
              <a:lnSpc>
                <a:spcPct val="90000"/>
              </a:lnSpc>
              <a:spcBef>
                <a:spcPts val="400"/>
              </a:spcBef>
              <a:spcAft>
                <a:spcPts val="0"/>
              </a:spcAft>
              <a:buClr>
                <a:srgbClr val="888888"/>
              </a:buClr>
              <a:buSzPts val="1500"/>
              <a:buNone/>
              <a:defRPr sz="1500">
                <a:solidFill>
                  <a:srgbClr val="888888"/>
                </a:solidFill>
              </a:defRPr>
            </a:lvl2pPr>
            <a:lvl3pPr marL="1371600" lvl="2" indent="-228600" algn="l" rtl="0">
              <a:lnSpc>
                <a:spcPct val="90000"/>
              </a:lnSpc>
              <a:spcBef>
                <a:spcPts val="400"/>
              </a:spcBef>
              <a:spcAft>
                <a:spcPts val="0"/>
              </a:spcAft>
              <a:buClr>
                <a:srgbClr val="888888"/>
              </a:buClr>
              <a:buSzPts val="1400"/>
              <a:buNone/>
              <a:defRPr sz="1400">
                <a:solidFill>
                  <a:srgbClr val="888888"/>
                </a:solidFill>
              </a:defRPr>
            </a:lvl3pPr>
            <a:lvl4pPr marL="1828800" lvl="3" indent="-228600" algn="l" rtl="0">
              <a:lnSpc>
                <a:spcPct val="90000"/>
              </a:lnSpc>
              <a:spcBef>
                <a:spcPts val="400"/>
              </a:spcBef>
              <a:spcAft>
                <a:spcPts val="0"/>
              </a:spcAft>
              <a:buClr>
                <a:srgbClr val="888888"/>
              </a:buClr>
              <a:buSzPts val="1200"/>
              <a:buNone/>
              <a:defRPr sz="1200">
                <a:solidFill>
                  <a:srgbClr val="888888"/>
                </a:solidFill>
              </a:defRPr>
            </a:lvl4pPr>
            <a:lvl5pPr marL="2286000" lvl="4" indent="-228600" algn="l" rtl="0">
              <a:lnSpc>
                <a:spcPct val="90000"/>
              </a:lnSpc>
              <a:spcBef>
                <a:spcPts val="400"/>
              </a:spcBef>
              <a:spcAft>
                <a:spcPts val="0"/>
              </a:spcAft>
              <a:buClr>
                <a:srgbClr val="888888"/>
              </a:buClr>
              <a:buSzPts val="1200"/>
              <a:buNone/>
              <a:defRPr sz="1200">
                <a:solidFill>
                  <a:srgbClr val="888888"/>
                </a:solidFill>
              </a:defRPr>
            </a:lvl5pPr>
            <a:lvl6pPr marL="2743200" lvl="5" indent="-228600" algn="l" rtl="0">
              <a:lnSpc>
                <a:spcPct val="90000"/>
              </a:lnSpc>
              <a:spcBef>
                <a:spcPts val="400"/>
              </a:spcBef>
              <a:spcAft>
                <a:spcPts val="0"/>
              </a:spcAft>
              <a:buClr>
                <a:srgbClr val="888888"/>
              </a:buClr>
              <a:buSzPts val="1200"/>
              <a:buNone/>
              <a:defRPr sz="1200">
                <a:solidFill>
                  <a:srgbClr val="888888"/>
                </a:solidFill>
              </a:defRPr>
            </a:lvl6pPr>
            <a:lvl7pPr marL="3200400" lvl="6" indent="-228600" algn="l" rtl="0">
              <a:lnSpc>
                <a:spcPct val="90000"/>
              </a:lnSpc>
              <a:spcBef>
                <a:spcPts val="400"/>
              </a:spcBef>
              <a:spcAft>
                <a:spcPts val="0"/>
              </a:spcAft>
              <a:buClr>
                <a:srgbClr val="888888"/>
              </a:buClr>
              <a:buSzPts val="1200"/>
              <a:buNone/>
              <a:defRPr sz="1200">
                <a:solidFill>
                  <a:srgbClr val="888888"/>
                </a:solidFill>
              </a:defRPr>
            </a:lvl7pPr>
            <a:lvl8pPr marL="3657600" lvl="7" indent="-228600" algn="l" rtl="0">
              <a:lnSpc>
                <a:spcPct val="90000"/>
              </a:lnSpc>
              <a:spcBef>
                <a:spcPts val="400"/>
              </a:spcBef>
              <a:spcAft>
                <a:spcPts val="0"/>
              </a:spcAft>
              <a:buClr>
                <a:srgbClr val="888888"/>
              </a:buClr>
              <a:buSzPts val="1200"/>
              <a:buNone/>
              <a:defRPr sz="1200">
                <a:solidFill>
                  <a:srgbClr val="888888"/>
                </a:solidFill>
              </a:defRPr>
            </a:lvl8pPr>
            <a:lvl9pPr marL="4114800" lvl="8" indent="-228600" algn="l" rtl="0">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386" name="Google Shape;386;p41"/>
          <p:cNvSpPr>
            <a:spLocks noGrp="1"/>
          </p:cNvSpPr>
          <p:nvPr>
            <p:ph type="pic" idx="4"/>
          </p:nvPr>
        </p:nvSpPr>
        <p:spPr>
          <a:xfrm>
            <a:off x="1093748" y="1968954"/>
            <a:ext cx="1538400" cy="1543200"/>
          </a:xfrm>
          <a:prstGeom prst="rect">
            <a:avLst/>
          </a:prstGeom>
          <a:noFill/>
          <a:ln>
            <a:noFill/>
          </a:ln>
        </p:spPr>
      </p:sp>
      <p:sp>
        <p:nvSpPr>
          <p:cNvPr id="387" name="Google Shape;387;p41"/>
          <p:cNvSpPr>
            <a:spLocks noGrp="1"/>
          </p:cNvSpPr>
          <p:nvPr>
            <p:ph type="pic" idx="5"/>
          </p:nvPr>
        </p:nvSpPr>
        <p:spPr>
          <a:xfrm>
            <a:off x="3842390" y="1968954"/>
            <a:ext cx="1538400" cy="1543200"/>
          </a:xfrm>
          <a:prstGeom prst="rect">
            <a:avLst/>
          </a:prstGeom>
          <a:noFill/>
          <a:ln>
            <a:noFill/>
          </a:ln>
        </p:spPr>
      </p:sp>
      <p:sp>
        <p:nvSpPr>
          <p:cNvPr id="388" name="Google Shape;388;p41"/>
          <p:cNvSpPr>
            <a:spLocks noGrp="1"/>
          </p:cNvSpPr>
          <p:nvPr>
            <p:ph type="pic" idx="6"/>
          </p:nvPr>
        </p:nvSpPr>
        <p:spPr>
          <a:xfrm>
            <a:off x="6591033" y="1968954"/>
            <a:ext cx="1538400" cy="1543200"/>
          </a:xfrm>
          <a:prstGeom prst="rect">
            <a:avLst/>
          </a:prstGeom>
          <a:no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Заголовок раздела">
  <p:cSld name="1_Заголовок раздела">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843398" y="393700"/>
            <a:ext cx="2738100" cy="15387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chemeClr val="accent1"/>
              </a:buClr>
              <a:buSzPts val="3300"/>
              <a:buFont typeface="Arial"/>
              <a:buNone/>
              <a:defRPr sz="3300">
                <a:solidFill>
                  <a:schemeClr val="accen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42" name="Google Shape;42;p5"/>
          <p:cNvSpPr txBox="1">
            <a:spLocks noGrp="1"/>
          </p:cNvSpPr>
          <p:nvPr>
            <p:ph type="body" idx="1"/>
          </p:nvPr>
        </p:nvSpPr>
        <p:spPr>
          <a:xfrm>
            <a:off x="4058522" y="1031478"/>
            <a:ext cx="3643500" cy="5538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Clr>
                <a:schemeClr val="dk1"/>
              </a:buClr>
              <a:buSzPts val="1400"/>
              <a:buNone/>
              <a:defRPr sz="1400">
                <a:solidFill>
                  <a:schemeClr val="dk1"/>
                </a:solidFill>
              </a:defRPr>
            </a:lvl1pPr>
            <a:lvl2pPr marL="914400" lvl="1" indent="-228600" algn="l" rtl="0">
              <a:lnSpc>
                <a:spcPct val="90000"/>
              </a:lnSpc>
              <a:spcBef>
                <a:spcPts val="400"/>
              </a:spcBef>
              <a:spcAft>
                <a:spcPts val="0"/>
              </a:spcAft>
              <a:buClr>
                <a:srgbClr val="888888"/>
              </a:buClr>
              <a:buSzPts val="1500"/>
              <a:buNone/>
              <a:defRPr sz="1500">
                <a:solidFill>
                  <a:srgbClr val="888888"/>
                </a:solidFill>
              </a:defRPr>
            </a:lvl2pPr>
            <a:lvl3pPr marL="1371600" lvl="2" indent="-228600" algn="l" rtl="0">
              <a:lnSpc>
                <a:spcPct val="90000"/>
              </a:lnSpc>
              <a:spcBef>
                <a:spcPts val="400"/>
              </a:spcBef>
              <a:spcAft>
                <a:spcPts val="0"/>
              </a:spcAft>
              <a:buClr>
                <a:srgbClr val="888888"/>
              </a:buClr>
              <a:buSzPts val="1400"/>
              <a:buNone/>
              <a:defRPr sz="1400">
                <a:solidFill>
                  <a:srgbClr val="888888"/>
                </a:solidFill>
              </a:defRPr>
            </a:lvl3pPr>
            <a:lvl4pPr marL="1828800" lvl="3" indent="-228600" algn="l" rtl="0">
              <a:lnSpc>
                <a:spcPct val="90000"/>
              </a:lnSpc>
              <a:spcBef>
                <a:spcPts val="400"/>
              </a:spcBef>
              <a:spcAft>
                <a:spcPts val="0"/>
              </a:spcAft>
              <a:buClr>
                <a:srgbClr val="888888"/>
              </a:buClr>
              <a:buSzPts val="1200"/>
              <a:buNone/>
              <a:defRPr sz="1200">
                <a:solidFill>
                  <a:srgbClr val="888888"/>
                </a:solidFill>
              </a:defRPr>
            </a:lvl4pPr>
            <a:lvl5pPr marL="2286000" lvl="4" indent="-228600" algn="l" rtl="0">
              <a:lnSpc>
                <a:spcPct val="90000"/>
              </a:lnSpc>
              <a:spcBef>
                <a:spcPts val="400"/>
              </a:spcBef>
              <a:spcAft>
                <a:spcPts val="0"/>
              </a:spcAft>
              <a:buClr>
                <a:srgbClr val="888888"/>
              </a:buClr>
              <a:buSzPts val="1200"/>
              <a:buNone/>
              <a:defRPr sz="1200">
                <a:solidFill>
                  <a:srgbClr val="888888"/>
                </a:solidFill>
              </a:defRPr>
            </a:lvl5pPr>
            <a:lvl6pPr marL="2743200" lvl="5" indent="-228600" algn="l" rtl="0">
              <a:lnSpc>
                <a:spcPct val="90000"/>
              </a:lnSpc>
              <a:spcBef>
                <a:spcPts val="400"/>
              </a:spcBef>
              <a:spcAft>
                <a:spcPts val="0"/>
              </a:spcAft>
              <a:buClr>
                <a:srgbClr val="888888"/>
              </a:buClr>
              <a:buSzPts val="1200"/>
              <a:buNone/>
              <a:defRPr sz="1200">
                <a:solidFill>
                  <a:srgbClr val="888888"/>
                </a:solidFill>
              </a:defRPr>
            </a:lvl6pPr>
            <a:lvl7pPr marL="3200400" lvl="6" indent="-228600" algn="l" rtl="0">
              <a:lnSpc>
                <a:spcPct val="90000"/>
              </a:lnSpc>
              <a:spcBef>
                <a:spcPts val="400"/>
              </a:spcBef>
              <a:spcAft>
                <a:spcPts val="0"/>
              </a:spcAft>
              <a:buClr>
                <a:srgbClr val="888888"/>
              </a:buClr>
              <a:buSzPts val="1200"/>
              <a:buNone/>
              <a:defRPr sz="1200">
                <a:solidFill>
                  <a:srgbClr val="888888"/>
                </a:solidFill>
              </a:defRPr>
            </a:lvl7pPr>
            <a:lvl8pPr marL="3657600" lvl="7" indent="-228600" algn="l" rtl="0">
              <a:lnSpc>
                <a:spcPct val="90000"/>
              </a:lnSpc>
              <a:spcBef>
                <a:spcPts val="400"/>
              </a:spcBef>
              <a:spcAft>
                <a:spcPts val="0"/>
              </a:spcAft>
              <a:buClr>
                <a:srgbClr val="888888"/>
              </a:buClr>
              <a:buSzPts val="1200"/>
              <a:buNone/>
              <a:defRPr sz="1200">
                <a:solidFill>
                  <a:srgbClr val="888888"/>
                </a:solidFill>
              </a:defRPr>
            </a:lvl8pPr>
            <a:lvl9pPr marL="4114800" lvl="8" indent="-228600" algn="l" rtl="0">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43" name="Google Shape;43;p5"/>
          <p:cNvSpPr>
            <a:spLocks noGrp="1"/>
          </p:cNvSpPr>
          <p:nvPr>
            <p:ph type="pic" idx="2"/>
          </p:nvPr>
        </p:nvSpPr>
        <p:spPr>
          <a:xfrm>
            <a:off x="4020422" y="2278063"/>
            <a:ext cx="5123400" cy="2427300"/>
          </a:xfrm>
          <a:prstGeom prst="rect">
            <a:avLst/>
          </a:prstGeom>
          <a:noFill/>
          <a:ln>
            <a:noFill/>
          </a:ln>
        </p:spPr>
      </p:sp>
      <p:sp>
        <p:nvSpPr>
          <p:cNvPr id="44" name="Google Shape;44;p5"/>
          <p:cNvSpPr>
            <a:spLocks noGrp="1"/>
          </p:cNvSpPr>
          <p:nvPr>
            <p:ph type="pic" idx="3"/>
          </p:nvPr>
        </p:nvSpPr>
        <p:spPr>
          <a:xfrm>
            <a:off x="841533" y="2278063"/>
            <a:ext cx="2904900" cy="2427300"/>
          </a:xfrm>
          <a:prstGeom prst="rect">
            <a:avLst/>
          </a:prstGeom>
          <a:noFill/>
          <a:ln>
            <a:noFill/>
          </a:ln>
        </p:spPr>
      </p:sp>
      <p:sp>
        <p:nvSpPr>
          <p:cNvPr id="45" name="Google Shape;45;p5"/>
          <p:cNvSpPr/>
          <p:nvPr/>
        </p:nvSpPr>
        <p:spPr>
          <a:xfrm>
            <a:off x="0" y="0"/>
            <a:ext cx="126900" cy="51435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46" name="Google Shape;46;p5"/>
          <p:cNvSpPr/>
          <p:nvPr/>
        </p:nvSpPr>
        <p:spPr>
          <a:xfrm>
            <a:off x="8713742" y="393700"/>
            <a:ext cx="430200" cy="4515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7" name="Google Shape;47;p5"/>
          <p:cNvSpPr/>
          <p:nvPr/>
        </p:nvSpPr>
        <p:spPr>
          <a:xfrm>
            <a:off x="8230672" y="172322"/>
            <a:ext cx="210900" cy="2214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8" name="Google Shape;48;p5"/>
          <p:cNvSpPr/>
          <p:nvPr/>
        </p:nvSpPr>
        <p:spPr>
          <a:xfrm>
            <a:off x="276301" y="4434986"/>
            <a:ext cx="291300" cy="3057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9_Сравнение">
  <p:cSld name="9_Сравнение">
    <p:spTree>
      <p:nvGrpSpPr>
        <p:cNvPr id="1" name="Shape 389"/>
        <p:cNvGrpSpPr/>
        <p:nvPr/>
      </p:nvGrpSpPr>
      <p:grpSpPr>
        <a:xfrm>
          <a:off x="0" y="0"/>
          <a:ext cx="0" cy="0"/>
          <a:chOff x="0" y="0"/>
          <a:chExt cx="0" cy="0"/>
        </a:xfrm>
      </p:grpSpPr>
      <p:sp>
        <p:nvSpPr>
          <p:cNvPr id="390" name="Google Shape;390;p42"/>
          <p:cNvSpPr/>
          <p:nvPr/>
        </p:nvSpPr>
        <p:spPr>
          <a:xfrm>
            <a:off x="0" y="0"/>
            <a:ext cx="4582800" cy="26052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91" name="Google Shape;391;p42"/>
          <p:cNvSpPr txBox="1">
            <a:spLocks noGrp="1"/>
          </p:cNvSpPr>
          <p:nvPr>
            <p:ph type="body" idx="1"/>
          </p:nvPr>
        </p:nvSpPr>
        <p:spPr>
          <a:xfrm>
            <a:off x="353822" y="1448301"/>
            <a:ext cx="3875100" cy="457800"/>
          </a:xfrm>
          <a:prstGeom prst="rect">
            <a:avLst/>
          </a:prstGeom>
          <a:noFill/>
          <a:ln>
            <a:noFill/>
          </a:ln>
        </p:spPr>
        <p:txBody>
          <a:bodyPr spcFirstLastPara="1" wrap="square" lIns="68575" tIns="34275" rIns="68575" bIns="34275" anchor="t" anchorCtr="0">
            <a:normAutofit/>
          </a:bodyPr>
          <a:lstStyle>
            <a:lvl1pPr marL="457200" lvl="0" indent="-228600" algn="ctr" rtl="0">
              <a:lnSpc>
                <a:spcPct val="90000"/>
              </a:lnSpc>
              <a:spcBef>
                <a:spcPts val="800"/>
              </a:spcBef>
              <a:spcAft>
                <a:spcPts val="0"/>
              </a:spcAft>
              <a:buClr>
                <a:srgbClr val="BFBFBF"/>
              </a:buClr>
              <a:buSzPts val="1400"/>
              <a:buNone/>
              <a:defRPr sz="1400">
                <a:solidFill>
                  <a:srgbClr val="BFBFBF"/>
                </a:solidFill>
              </a:defRPr>
            </a:lvl1pPr>
            <a:lvl2pPr marL="914400" lvl="1" indent="-228600" algn="l" rtl="0">
              <a:lnSpc>
                <a:spcPct val="90000"/>
              </a:lnSpc>
              <a:spcBef>
                <a:spcPts val="400"/>
              </a:spcBef>
              <a:spcAft>
                <a:spcPts val="0"/>
              </a:spcAft>
              <a:buClr>
                <a:srgbClr val="888888"/>
              </a:buClr>
              <a:buSzPts val="1500"/>
              <a:buNone/>
              <a:defRPr sz="1500">
                <a:solidFill>
                  <a:srgbClr val="888888"/>
                </a:solidFill>
              </a:defRPr>
            </a:lvl2pPr>
            <a:lvl3pPr marL="1371600" lvl="2" indent="-228600" algn="l" rtl="0">
              <a:lnSpc>
                <a:spcPct val="90000"/>
              </a:lnSpc>
              <a:spcBef>
                <a:spcPts val="400"/>
              </a:spcBef>
              <a:spcAft>
                <a:spcPts val="0"/>
              </a:spcAft>
              <a:buClr>
                <a:srgbClr val="888888"/>
              </a:buClr>
              <a:buSzPts val="1400"/>
              <a:buNone/>
              <a:defRPr sz="1400">
                <a:solidFill>
                  <a:srgbClr val="888888"/>
                </a:solidFill>
              </a:defRPr>
            </a:lvl3pPr>
            <a:lvl4pPr marL="1828800" lvl="3" indent="-228600" algn="l" rtl="0">
              <a:lnSpc>
                <a:spcPct val="90000"/>
              </a:lnSpc>
              <a:spcBef>
                <a:spcPts val="400"/>
              </a:spcBef>
              <a:spcAft>
                <a:spcPts val="0"/>
              </a:spcAft>
              <a:buClr>
                <a:srgbClr val="888888"/>
              </a:buClr>
              <a:buSzPts val="1200"/>
              <a:buNone/>
              <a:defRPr sz="1200">
                <a:solidFill>
                  <a:srgbClr val="888888"/>
                </a:solidFill>
              </a:defRPr>
            </a:lvl4pPr>
            <a:lvl5pPr marL="2286000" lvl="4" indent="-228600" algn="l" rtl="0">
              <a:lnSpc>
                <a:spcPct val="90000"/>
              </a:lnSpc>
              <a:spcBef>
                <a:spcPts val="400"/>
              </a:spcBef>
              <a:spcAft>
                <a:spcPts val="0"/>
              </a:spcAft>
              <a:buClr>
                <a:srgbClr val="888888"/>
              </a:buClr>
              <a:buSzPts val="1200"/>
              <a:buNone/>
              <a:defRPr sz="1200">
                <a:solidFill>
                  <a:srgbClr val="888888"/>
                </a:solidFill>
              </a:defRPr>
            </a:lvl5pPr>
            <a:lvl6pPr marL="2743200" lvl="5" indent="-228600" algn="l" rtl="0">
              <a:lnSpc>
                <a:spcPct val="90000"/>
              </a:lnSpc>
              <a:spcBef>
                <a:spcPts val="400"/>
              </a:spcBef>
              <a:spcAft>
                <a:spcPts val="0"/>
              </a:spcAft>
              <a:buClr>
                <a:srgbClr val="888888"/>
              </a:buClr>
              <a:buSzPts val="1200"/>
              <a:buNone/>
              <a:defRPr sz="1200">
                <a:solidFill>
                  <a:srgbClr val="888888"/>
                </a:solidFill>
              </a:defRPr>
            </a:lvl6pPr>
            <a:lvl7pPr marL="3200400" lvl="6" indent="-228600" algn="l" rtl="0">
              <a:lnSpc>
                <a:spcPct val="90000"/>
              </a:lnSpc>
              <a:spcBef>
                <a:spcPts val="400"/>
              </a:spcBef>
              <a:spcAft>
                <a:spcPts val="0"/>
              </a:spcAft>
              <a:buClr>
                <a:srgbClr val="888888"/>
              </a:buClr>
              <a:buSzPts val="1200"/>
              <a:buNone/>
              <a:defRPr sz="1200">
                <a:solidFill>
                  <a:srgbClr val="888888"/>
                </a:solidFill>
              </a:defRPr>
            </a:lvl7pPr>
            <a:lvl8pPr marL="3657600" lvl="7" indent="-228600" algn="l" rtl="0">
              <a:lnSpc>
                <a:spcPct val="90000"/>
              </a:lnSpc>
              <a:spcBef>
                <a:spcPts val="400"/>
              </a:spcBef>
              <a:spcAft>
                <a:spcPts val="0"/>
              </a:spcAft>
              <a:buClr>
                <a:srgbClr val="888888"/>
              </a:buClr>
              <a:buSzPts val="1200"/>
              <a:buNone/>
              <a:defRPr sz="1200">
                <a:solidFill>
                  <a:srgbClr val="888888"/>
                </a:solidFill>
              </a:defRPr>
            </a:lvl8pPr>
            <a:lvl9pPr marL="4114800" lvl="8" indent="-228600" algn="l" rtl="0">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392" name="Google Shape;392;p42"/>
          <p:cNvSpPr>
            <a:spLocks noGrp="1"/>
          </p:cNvSpPr>
          <p:nvPr>
            <p:ph type="pic" idx="2"/>
          </p:nvPr>
        </p:nvSpPr>
        <p:spPr>
          <a:xfrm>
            <a:off x="4582886" y="0"/>
            <a:ext cx="4561200" cy="2605200"/>
          </a:xfrm>
          <a:prstGeom prst="rect">
            <a:avLst/>
          </a:prstGeom>
          <a:noFill/>
          <a:ln>
            <a:noFill/>
          </a:ln>
        </p:spPr>
      </p:sp>
      <p:sp>
        <p:nvSpPr>
          <p:cNvPr id="393" name="Google Shape;393;p42"/>
          <p:cNvSpPr>
            <a:spLocks noGrp="1"/>
          </p:cNvSpPr>
          <p:nvPr>
            <p:ph type="pic" idx="3"/>
          </p:nvPr>
        </p:nvSpPr>
        <p:spPr>
          <a:xfrm>
            <a:off x="0" y="2605199"/>
            <a:ext cx="4582800" cy="2605200"/>
          </a:xfrm>
          <a:prstGeom prst="rect">
            <a:avLst/>
          </a:prstGeom>
          <a:noFill/>
          <a:ln>
            <a:noFill/>
          </a:ln>
        </p:spPr>
      </p:sp>
      <p:sp>
        <p:nvSpPr>
          <p:cNvPr id="394" name="Google Shape;394;p42"/>
          <p:cNvSpPr/>
          <p:nvPr/>
        </p:nvSpPr>
        <p:spPr>
          <a:xfrm>
            <a:off x="4582886" y="2605199"/>
            <a:ext cx="4582800" cy="26052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95" name="Google Shape;395;p42"/>
          <p:cNvSpPr txBox="1">
            <a:spLocks noGrp="1"/>
          </p:cNvSpPr>
          <p:nvPr>
            <p:ph type="body" idx="4"/>
          </p:nvPr>
        </p:nvSpPr>
        <p:spPr>
          <a:xfrm>
            <a:off x="353822" y="748959"/>
            <a:ext cx="3875100" cy="553800"/>
          </a:xfrm>
          <a:prstGeom prst="rect">
            <a:avLst/>
          </a:prstGeom>
          <a:noFill/>
          <a:ln>
            <a:noFill/>
          </a:ln>
        </p:spPr>
        <p:txBody>
          <a:bodyPr spcFirstLastPara="1" wrap="square" lIns="68575" tIns="34275" rIns="68575" bIns="34275" anchor="t" anchorCtr="0">
            <a:noAutofit/>
          </a:bodyPr>
          <a:lstStyle>
            <a:lvl1pPr marL="457200" lvl="0" indent="-228600" algn="ctr" rtl="0">
              <a:lnSpc>
                <a:spcPct val="90000"/>
              </a:lnSpc>
              <a:spcBef>
                <a:spcPts val="800"/>
              </a:spcBef>
              <a:spcAft>
                <a:spcPts val="0"/>
              </a:spcAft>
              <a:buClr>
                <a:schemeClr val="lt1"/>
              </a:buClr>
              <a:buSzPts val="5000"/>
              <a:buNone/>
              <a:defRPr sz="5000">
                <a:solidFill>
                  <a:schemeClr val="lt1"/>
                </a:solidFill>
                <a:latin typeface="Arial"/>
                <a:ea typeface="Arial"/>
                <a:cs typeface="Arial"/>
                <a:sym typeface="Arial"/>
              </a:defRPr>
            </a:lvl1pPr>
            <a:lvl2pPr marL="914400" lvl="1" indent="-228600" algn="l" rtl="0">
              <a:lnSpc>
                <a:spcPct val="90000"/>
              </a:lnSpc>
              <a:spcBef>
                <a:spcPts val="400"/>
              </a:spcBef>
              <a:spcAft>
                <a:spcPts val="0"/>
              </a:spcAft>
              <a:buClr>
                <a:srgbClr val="888888"/>
              </a:buClr>
              <a:buSzPts val="1500"/>
              <a:buNone/>
              <a:defRPr sz="1500">
                <a:solidFill>
                  <a:srgbClr val="888888"/>
                </a:solidFill>
              </a:defRPr>
            </a:lvl2pPr>
            <a:lvl3pPr marL="1371600" lvl="2" indent="-228600" algn="l" rtl="0">
              <a:lnSpc>
                <a:spcPct val="90000"/>
              </a:lnSpc>
              <a:spcBef>
                <a:spcPts val="400"/>
              </a:spcBef>
              <a:spcAft>
                <a:spcPts val="0"/>
              </a:spcAft>
              <a:buClr>
                <a:srgbClr val="888888"/>
              </a:buClr>
              <a:buSzPts val="1400"/>
              <a:buNone/>
              <a:defRPr sz="1400">
                <a:solidFill>
                  <a:srgbClr val="888888"/>
                </a:solidFill>
              </a:defRPr>
            </a:lvl3pPr>
            <a:lvl4pPr marL="1828800" lvl="3" indent="-228600" algn="l" rtl="0">
              <a:lnSpc>
                <a:spcPct val="90000"/>
              </a:lnSpc>
              <a:spcBef>
                <a:spcPts val="400"/>
              </a:spcBef>
              <a:spcAft>
                <a:spcPts val="0"/>
              </a:spcAft>
              <a:buClr>
                <a:srgbClr val="888888"/>
              </a:buClr>
              <a:buSzPts val="1200"/>
              <a:buNone/>
              <a:defRPr sz="1200">
                <a:solidFill>
                  <a:srgbClr val="888888"/>
                </a:solidFill>
              </a:defRPr>
            </a:lvl4pPr>
            <a:lvl5pPr marL="2286000" lvl="4" indent="-228600" algn="l" rtl="0">
              <a:lnSpc>
                <a:spcPct val="90000"/>
              </a:lnSpc>
              <a:spcBef>
                <a:spcPts val="400"/>
              </a:spcBef>
              <a:spcAft>
                <a:spcPts val="0"/>
              </a:spcAft>
              <a:buClr>
                <a:srgbClr val="888888"/>
              </a:buClr>
              <a:buSzPts val="1200"/>
              <a:buNone/>
              <a:defRPr sz="1200">
                <a:solidFill>
                  <a:srgbClr val="888888"/>
                </a:solidFill>
              </a:defRPr>
            </a:lvl5pPr>
            <a:lvl6pPr marL="2743200" lvl="5" indent="-228600" algn="l" rtl="0">
              <a:lnSpc>
                <a:spcPct val="90000"/>
              </a:lnSpc>
              <a:spcBef>
                <a:spcPts val="400"/>
              </a:spcBef>
              <a:spcAft>
                <a:spcPts val="0"/>
              </a:spcAft>
              <a:buClr>
                <a:srgbClr val="888888"/>
              </a:buClr>
              <a:buSzPts val="1200"/>
              <a:buNone/>
              <a:defRPr sz="1200">
                <a:solidFill>
                  <a:srgbClr val="888888"/>
                </a:solidFill>
              </a:defRPr>
            </a:lvl6pPr>
            <a:lvl7pPr marL="3200400" lvl="6" indent="-228600" algn="l" rtl="0">
              <a:lnSpc>
                <a:spcPct val="90000"/>
              </a:lnSpc>
              <a:spcBef>
                <a:spcPts val="400"/>
              </a:spcBef>
              <a:spcAft>
                <a:spcPts val="0"/>
              </a:spcAft>
              <a:buClr>
                <a:srgbClr val="888888"/>
              </a:buClr>
              <a:buSzPts val="1200"/>
              <a:buNone/>
              <a:defRPr sz="1200">
                <a:solidFill>
                  <a:srgbClr val="888888"/>
                </a:solidFill>
              </a:defRPr>
            </a:lvl7pPr>
            <a:lvl8pPr marL="3657600" lvl="7" indent="-228600" algn="l" rtl="0">
              <a:lnSpc>
                <a:spcPct val="90000"/>
              </a:lnSpc>
              <a:spcBef>
                <a:spcPts val="400"/>
              </a:spcBef>
              <a:spcAft>
                <a:spcPts val="0"/>
              </a:spcAft>
              <a:buClr>
                <a:srgbClr val="888888"/>
              </a:buClr>
              <a:buSzPts val="1200"/>
              <a:buNone/>
              <a:defRPr sz="1200">
                <a:solidFill>
                  <a:srgbClr val="888888"/>
                </a:solidFill>
              </a:defRPr>
            </a:lvl8pPr>
            <a:lvl9pPr marL="4114800" lvl="8" indent="-228600" algn="l" rtl="0">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396" name="Google Shape;396;p42"/>
          <p:cNvSpPr txBox="1">
            <a:spLocks noGrp="1"/>
          </p:cNvSpPr>
          <p:nvPr>
            <p:ph type="body" idx="5"/>
          </p:nvPr>
        </p:nvSpPr>
        <p:spPr>
          <a:xfrm>
            <a:off x="4936708" y="4028693"/>
            <a:ext cx="3875100" cy="457800"/>
          </a:xfrm>
          <a:prstGeom prst="rect">
            <a:avLst/>
          </a:prstGeom>
          <a:noFill/>
          <a:ln>
            <a:noFill/>
          </a:ln>
        </p:spPr>
        <p:txBody>
          <a:bodyPr spcFirstLastPara="1" wrap="square" lIns="68575" tIns="34275" rIns="68575" bIns="34275" anchor="t" anchorCtr="0">
            <a:normAutofit/>
          </a:bodyPr>
          <a:lstStyle>
            <a:lvl1pPr marL="457200" lvl="0" indent="-228600" algn="ctr" rtl="0">
              <a:lnSpc>
                <a:spcPct val="90000"/>
              </a:lnSpc>
              <a:spcBef>
                <a:spcPts val="800"/>
              </a:spcBef>
              <a:spcAft>
                <a:spcPts val="0"/>
              </a:spcAft>
              <a:buClr>
                <a:srgbClr val="BFBFBF"/>
              </a:buClr>
              <a:buSzPts val="1400"/>
              <a:buNone/>
              <a:defRPr sz="1400">
                <a:solidFill>
                  <a:srgbClr val="BFBFBF"/>
                </a:solidFill>
              </a:defRPr>
            </a:lvl1pPr>
            <a:lvl2pPr marL="914400" lvl="1" indent="-228600" algn="l" rtl="0">
              <a:lnSpc>
                <a:spcPct val="90000"/>
              </a:lnSpc>
              <a:spcBef>
                <a:spcPts val="400"/>
              </a:spcBef>
              <a:spcAft>
                <a:spcPts val="0"/>
              </a:spcAft>
              <a:buClr>
                <a:srgbClr val="888888"/>
              </a:buClr>
              <a:buSzPts val="1500"/>
              <a:buNone/>
              <a:defRPr sz="1500">
                <a:solidFill>
                  <a:srgbClr val="888888"/>
                </a:solidFill>
              </a:defRPr>
            </a:lvl2pPr>
            <a:lvl3pPr marL="1371600" lvl="2" indent="-228600" algn="l" rtl="0">
              <a:lnSpc>
                <a:spcPct val="90000"/>
              </a:lnSpc>
              <a:spcBef>
                <a:spcPts val="400"/>
              </a:spcBef>
              <a:spcAft>
                <a:spcPts val="0"/>
              </a:spcAft>
              <a:buClr>
                <a:srgbClr val="888888"/>
              </a:buClr>
              <a:buSzPts val="1400"/>
              <a:buNone/>
              <a:defRPr sz="1400">
                <a:solidFill>
                  <a:srgbClr val="888888"/>
                </a:solidFill>
              </a:defRPr>
            </a:lvl3pPr>
            <a:lvl4pPr marL="1828800" lvl="3" indent="-228600" algn="l" rtl="0">
              <a:lnSpc>
                <a:spcPct val="90000"/>
              </a:lnSpc>
              <a:spcBef>
                <a:spcPts val="400"/>
              </a:spcBef>
              <a:spcAft>
                <a:spcPts val="0"/>
              </a:spcAft>
              <a:buClr>
                <a:srgbClr val="888888"/>
              </a:buClr>
              <a:buSzPts val="1200"/>
              <a:buNone/>
              <a:defRPr sz="1200">
                <a:solidFill>
                  <a:srgbClr val="888888"/>
                </a:solidFill>
              </a:defRPr>
            </a:lvl4pPr>
            <a:lvl5pPr marL="2286000" lvl="4" indent="-228600" algn="l" rtl="0">
              <a:lnSpc>
                <a:spcPct val="90000"/>
              </a:lnSpc>
              <a:spcBef>
                <a:spcPts val="400"/>
              </a:spcBef>
              <a:spcAft>
                <a:spcPts val="0"/>
              </a:spcAft>
              <a:buClr>
                <a:srgbClr val="888888"/>
              </a:buClr>
              <a:buSzPts val="1200"/>
              <a:buNone/>
              <a:defRPr sz="1200">
                <a:solidFill>
                  <a:srgbClr val="888888"/>
                </a:solidFill>
              </a:defRPr>
            </a:lvl5pPr>
            <a:lvl6pPr marL="2743200" lvl="5" indent="-228600" algn="l" rtl="0">
              <a:lnSpc>
                <a:spcPct val="90000"/>
              </a:lnSpc>
              <a:spcBef>
                <a:spcPts val="400"/>
              </a:spcBef>
              <a:spcAft>
                <a:spcPts val="0"/>
              </a:spcAft>
              <a:buClr>
                <a:srgbClr val="888888"/>
              </a:buClr>
              <a:buSzPts val="1200"/>
              <a:buNone/>
              <a:defRPr sz="1200">
                <a:solidFill>
                  <a:srgbClr val="888888"/>
                </a:solidFill>
              </a:defRPr>
            </a:lvl6pPr>
            <a:lvl7pPr marL="3200400" lvl="6" indent="-228600" algn="l" rtl="0">
              <a:lnSpc>
                <a:spcPct val="90000"/>
              </a:lnSpc>
              <a:spcBef>
                <a:spcPts val="400"/>
              </a:spcBef>
              <a:spcAft>
                <a:spcPts val="0"/>
              </a:spcAft>
              <a:buClr>
                <a:srgbClr val="888888"/>
              </a:buClr>
              <a:buSzPts val="1200"/>
              <a:buNone/>
              <a:defRPr sz="1200">
                <a:solidFill>
                  <a:srgbClr val="888888"/>
                </a:solidFill>
              </a:defRPr>
            </a:lvl7pPr>
            <a:lvl8pPr marL="3657600" lvl="7" indent="-228600" algn="l" rtl="0">
              <a:lnSpc>
                <a:spcPct val="90000"/>
              </a:lnSpc>
              <a:spcBef>
                <a:spcPts val="400"/>
              </a:spcBef>
              <a:spcAft>
                <a:spcPts val="0"/>
              </a:spcAft>
              <a:buClr>
                <a:srgbClr val="888888"/>
              </a:buClr>
              <a:buSzPts val="1200"/>
              <a:buNone/>
              <a:defRPr sz="1200">
                <a:solidFill>
                  <a:srgbClr val="888888"/>
                </a:solidFill>
              </a:defRPr>
            </a:lvl8pPr>
            <a:lvl9pPr marL="4114800" lvl="8" indent="-228600" algn="l" rtl="0">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397" name="Google Shape;397;p42"/>
          <p:cNvSpPr txBox="1">
            <a:spLocks noGrp="1"/>
          </p:cNvSpPr>
          <p:nvPr>
            <p:ph type="body" idx="6"/>
          </p:nvPr>
        </p:nvSpPr>
        <p:spPr>
          <a:xfrm>
            <a:off x="4936708" y="3329350"/>
            <a:ext cx="3875100" cy="553800"/>
          </a:xfrm>
          <a:prstGeom prst="rect">
            <a:avLst/>
          </a:prstGeom>
          <a:noFill/>
          <a:ln>
            <a:noFill/>
          </a:ln>
        </p:spPr>
        <p:txBody>
          <a:bodyPr spcFirstLastPara="1" wrap="square" lIns="68575" tIns="34275" rIns="68575" bIns="34275" anchor="t" anchorCtr="0">
            <a:noAutofit/>
          </a:bodyPr>
          <a:lstStyle>
            <a:lvl1pPr marL="457200" lvl="0" indent="-228600" algn="ctr" rtl="0">
              <a:lnSpc>
                <a:spcPct val="90000"/>
              </a:lnSpc>
              <a:spcBef>
                <a:spcPts val="800"/>
              </a:spcBef>
              <a:spcAft>
                <a:spcPts val="0"/>
              </a:spcAft>
              <a:buClr>
                <a:schemeClr val="lt1"/>
              </a:buClr>
              <a:buSzPts val="5000"/>
              <a:buNone/>
              <a:defRPr sz="5000">
                <a:solidFill>
                  <a:schemeClr val="lt1"/>
                </a:solidFill>
                <a:latin typeface="Arial"/>
                <a:ea typeface="Arial"/>
                <a:cs typeface="Arial"/>
                <a:sym typeface="Arial"/>
              </a:defRPr>
            </a:lvl1pPr>
            <a:lvl2pPr marL="914400" lvl="1" indent="-228600" algn="l" rtl="0">
              <a:lnSpc>
                <a:spcPct val="90000"/>
              </a:lnSpc>
              <a:spcBef>
                <a:spcPts val="400"/>
              </a:spcBef>
              <a:spcAft>
                <a:spcPts val="0"/>
              </a:spcAft>
              <a:buClr>
                <a:srgbClr val="888888"/>
              </a:buClr>
              <a:buSzPts val="1500"/>
              <a:buNone/>
              <a:defRPr sz="1500">
                <a:solidFill>
                  <a:srgbClr val="888888"/>
                </a:solidFill>
              </a:defRPr>
            </a:lvl2pPr>
            <a:lvl3pPr marL="1371600" lvl="2" indent="-228600" algn="l" rtl="0">
              <a:lnSpc>
                <a:spcPct val="90000"/>
              </a:lnSpc>
              <a:spcBef>
                <a:spcPts val="400"/>
              </a:spcBef>
              <a:spcAft>
                <a:spcPts val="0"/>
              </a:spcAft>
              <a:buClr>
                <a:srgbClr val="888888"/>
              </a:buClr>
              <a:buSzPts val="1400"/>
              <a:buNone/>
              <a:defRPr sz="1400">
                <a:solidFill>
                  <a:srgbClr val="888888"/>
                </a:solidFill>
              </a:defRPr>
            </a:lvl3pPr>
            <a:lvl4pPr marL="1828800" lvl="3" indent="-228600" algn="l" rtl="0">
              <a:lnSpc>
                <a:spcPct val="90000"/>
              </a:lnSpc>
              <a:spcBef>
                <a:spcPts val="400"/>
              </a:spcBef>
              <a:spcAft>
                <a:spcPts val="0"/>
              </a:spcAft>
              <a:buClr>
                <a:srgbClr val="888888"/>
              </a:buClr>
              <a:buSzPts val="1200"/>
              <a:buNone/>
              <a:defRPr sz="1200">
                <a:solidFill>
                  <a:srgbClr val="888888"/>
                </a:solidFill>
              </a:defRPr>
            </a:lvl4pPr>
            <a:lvl5pPr marL="2286000" lvl="4" indent="-228600" algn="l" rtl="0">
              <a:lnSpc>
                <a:spcPct val="90000"/>
              </a:lnSpc>
              <a:spcBef>
                <a:spcPts val="400"/>
              </a:spcBef>
              <a:spcAft>
                <a:spcPts val="0"/>
              </a:spcAft>
              <a:buClr>
                <a:srgbClr val="888888"/>
              </a:buClr>
              <a:buSzPts val="1200"/>
              <a:buNone/>
              <a:defRPr sz="1200">
                <a:solidFill>
                  <a:srgbClr val="888888"/>
                </a:solidFill>
              </a:defRPr>
            </a:lvl5pPr>
            <a:lvl6pPr marL="2743200" lvl="5" indent="-228600" algn="l" rtl="0">
              <a:lnSpc>
                <a:spcPct val="90000"/>
              </a:lnSpc>
              <a:spcBef>
                <a:spcPts val="400"/>
              </a:spcBef>
              <a:spcAft>
                <a:spcPts val="0"/>
              </a:spcAft>
              <a:buClr>
                <a:srgbClr val="888888"/>
              </a:buClr>
              <a:buSzPts val="1200"/>
              <a:buNone/>
              <a:defRPr sz="1200">
                <a:solidFill>
                  <a:srgbClr val="888888"/>
                </a:solidFill>
              </a:defRPr>
            </a:lvl6pPr>
            <a:lvl7pPr marL="3200400" lvl="6" indent="-228600" algn="l" rtl="0">
              <a:lnSpc>
                <a:spcPct val="90000"/>
              </a:lnSpc>
              <a:spcBef>
                <a:spcPts val="400"/>
              </a:spcBef>
              <a:spcAft>
                <a:spcPts val="0"/>
              </a:spcAft>
              <a:buClr>
                <a:srgbClr val="888888"/>
              </a:buClr>
              <a:buSzPts val="1200"/>
              <a:buNone/>
              <a:defRPr sz="1200">
                <a:solidFill>
                  <a:srgbClr val="888888"/>
                </a:solidFill>
              </a:defRPr>
            </a:lvl7pPr>
            <a:lvl8pPr marL="3657600" lvl="7" indent="-228600" algn="l" rtl="0">
              <a:lnSpc>
                <a:spcPct val="90000"/>
              </a:lnSpc>
              <a:spcBef>
                <a:spcPts val="400"/>
              </a:spcBef>
              <a:spcAft>
                <a:spcPts val="0"/>
              </a:spcAft>
              <a:buClr>
                <a:srgbClr val="888888"/>
              </a:buClr>
              <a:buSzPts val="1200"/>
              <a:buNone/>
              <a:defRPr sz="1200">
                <a:solidFill>
                  <a:srgbClr val="888888"/>
                </a:solidFill>
              </a:defRPr>
            </a:lvl8pPr>
            <a:lvl9pPr marL="4114800" lvl="8" indent="-228600" algn="l" rtl="0">
              <a:lnSpc>
                <a:spcPct val="90000"/>
              </a:lnSpc>
              <a:spcBef>
                <a:spcPts val="400"/>
              </a:spcBef>
              <a:spcAft>
                <a:spcPts val="0"/>
              </a:spcAft>
              <a:buClr>
                <a:srgbClr val="888888"/>
              </a:buClr>
              <a:buSzPts val="1200"/>
              <a:buNone/>
              <a:defRPr sz="1200">
                <a:solidFill>
                  <a:srgbClr val="888888"/>
                </a:solidFill>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98"/>
        <p:cNvGrpSpPr/>
        <p:nvPr/>
      </p:nvGrpSpPr>
      <p:grpSpPr>
        <a:xfrm>
          <a:off x="0" y="0"/>
          <a:ext cx="0" cy="0"/>
          <a:chOff x="0" y="0"/>
          <a:chExt cx="0" cy="0"/>
        </a:xfrm>
      </p:grpSpPr>
      <p:sp>
        <p:nvSpPr>
          <p:cNvPr id="399" name="Google Shape;399;p43"/>
          <p:cNvSpPr txBox="1">
            <a:spLocks noGrp="1"/>
          </p:cNvSpPr>
          <p:nvPr>
            <p:ph type="title"/>
          </p:nvPr>
        </p:nvSpPr>
        <p:spPr>
          <a:xfrm>
            <a:off x="311700" y="445025"/>
            <a:ext cx="8520600" cy="572700"/>
          </a:xfrm>
          <a:prstGeom prst="rect">
            <a:avLst/>
          </a:prstGeom>
        </p:spPr>
        <p:txBody>
          <a:bodyPr spcFirstLastPara="1" wrap="square" lIns="68575" tIns="34275" rIns="68575" bIns="34275" anchor="ctr" anchorCtr="0">
            <a:normAutofit/>
          </a:bodyPr>
          <a:lstStyle>
            <a:lvl1pPr lvl="0" rtl="0">
              <a:spcBef>
                <a:spcPts val="0"/>
              </a:spcBef>
              <a:spcAft>
                <a:spcPts val="0"/>
              </a:spcAft>
              <a:buSzPts val="33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400" name="Google Shape;400;p43"/>
          <p:cNvSpPr txBox="1">
            <a:spLocks noGrp="1"/>
          </p:cNvSpPr>
          <p:nvPr>
            <p:ph type="body" idx="1"/>
          </p:nvPr>
        </p:nvSpPr>
        <p:spPr>
          <a:xfrm>
            <a:off x="311700" y="1152475"/>
            <a:ext cx="8520600" cy="3416400"/>
          </a:xfrm>
          <a:prstGeom prst="rect">
            <a:avLst/>
          </a:prstGeom>
        </p:spPr>
        <p:txBody>
          <a:bodyPr spcFirstLastPara="1" wrap="square" lIns="68575" tIns="34275" rIns="68575" bIns="34275" anchor="t" anchorCtr="0">
            <a:normAutofit/>
          </a:bodyPr>
          <a:lstStyle>
            <a:lvl1pPr marL="457200" lvl="0" indent="-361950" rtl="0">
              <a:spcBef>
                <a:spcPts val="800"/>
              </a:spcBef>
              <a:spcAft>
                <a:spcPts val="0"/>
              </a:spcAft>
              <a:buSzPts val="2100"/>
              <a:buChar char="•"/>
              <a:defRPr/>
            </a:lvl1pPr>
            <a:lvl2pPr marL="914400" lvl="1" indent="-342900" rtl="0">
              <a:spcBef>
                <a:spcPts val="400"/>
              </a:spcBef>
              <a:spcAft>
                <a:spcPts val="0"/>
              </a:spcAft>
              <a:buSzPts val="1800"/>
              <a:buChar char="•"/>
              <a:defRPr/>
            </a:lvl2pPr>
            <a:lvl3pPr marL="1371600" lvl="2" indent="-323850" rtl="0">
              <a:spcBef>
                <a:spcPts val="400"/>
              </a:spcBef>
              <a:spcAft>
                <a:spcPts val="0"/>
              </a:spcAft>
              <a:buSzPts val="1500"/>
              <a:buChar char="•"/>
              <a:defRPr/>
            </a:lvl3pPr>
            <a:lvl4pPr marL="1828800" lvl="3" indent="-317500" rtl="0">
              <a:spcBef>
                <a:spcPts val="400"/>
              </a:spcBef>
              <a:spcAft>
                <a:spcPts val="0"/>
              </a:spcAft>
              <a:buSzPts val="1400"/>
              <a:buChar char="•"/>
              <a:defRPr/>
            </a:lvl4pPr>
            <a:lvl5pPr marL="2286000" lvl="4" indent="-317500" rtl="0">
              <a:spcBef>
                <a:spcPts val="400"/>
              </a:spcBef>
              <a:spcAft>
                <a:spcPts val="0"/>
              </a:spcAft>
              <a:buSzPts val="1400"/>
              <a:buChar char="•"/>
              <a:defRPr/>
            </a:lvl5pPr>
            <a:lvl6pPr marL="2743200" lvl="5" indent="-317500" rtl="0">
              <a:spcBef>
                <a:spcPts val="400"/>
              </a:spcBef>
              <a:spcAft>
                <a:spcPts val="0"/>
              </a:spcAft>
              <a:buSzPts val="1400"/>
              <a:buChar char="•"/>
              <a:defRPr/>
            </a:lvl6pPr>
            <a:lvl7pPr marL="3200400" lvl="6" indent="-317500" rtl="0">
              <a:spcBef>
                <a:spcPts val="400"/>
              </a:spcBef>
              <a:spcAft>
                <a:spcPts val="0"/>
              </a:spcAft>
              <a:buSzPts val="1400"/>
              <a:buChar char="•"/>
              <a:defRPr/>
            </a:lvl7pPr>
            <a:lvl8pPr marL="3657600" lvl="7" indent="-317500" rtl="0">
              <a:spcBef>
                <a:spcPts val="400"/>
              </a:spcBef>
              <a:spcAft>
                <a:spcPts val="0"/>
              </a:spcAft>
              <a:buSzPts val="1400"/>
              <a:buChar char="•"/>
              <a:defRPr/>
            </a:lvl8pPr>
            <a:lvl9pPr marL="4114800" lvl="8" indent="-317500" rtl="0">
              <a:spcBef>
                <a:spcPts val="400"/>
              </a:spcBef>
              <a:spcAft>
                <a:spcPts val="0"/>
              </a:spcAft>
              <a:buSzPts val="1400"/>
              <a:buChar char="•"/>
              <a:defRPr/>
            </a:lvl9pPr>
          </a:lstStyle>
          <a:p>
            <a:endParaRPr/>
          </a:p>
        </p:txBody>
      </p:sp>
      <p:sp>
        <p:nvSpPr>
          <p:cNvPr id="401" name="Google Shape;401;p43"/>
          <p:cNvSpPr txBox="1">
            <a:spLocks noGrp="1"/>
          </p:cNvSpPr>
          <p:nvPr>
            <p:ph type="sldNum" idx="12"/>
          </p:nvPr>
        </p:nvSpPr>
        <p:spPr>
          <a:xfrm>
            <a:off x="8472458" y="4663217"/>
            <a:ext cx="548700" cy="393600"/>
          </a:xfrm>
          <a:prstGeom prst="rect">
            <a:avLst/>
          </a:prstGeom>
        </p:spPr>
        <p:txBody>
          <a:bodyPr spcFirstLastPara="1" wrap="square" lIns="68575" tIns="34275" rIns="68575" bIns="3427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Заголовок и объект" type="obj">
  <p:cSld name="OBJECT">
    <p:spTree>
      <p:nvGrpSpPr>
        <p:cNvPr id="1" name="Shape 49"/>
        <p:cNvGrpSpPr/>
        <p:nvPr/>
      </p:nvGrpSpPr>
      <p:grpSpPr>
        <a:xfrm>
          <a:off x="0" y="0"/>
          <a:ext cx="0" cy="0"/>
          <a:chOff x="0" y="0"/>
          <a:chExt cx="0" cy="0"/>
        </a:xfrm>
      </p:grpSpPr>
      <p:sp>
        <p:nvSpPr>
          <p:cNvPr id="50" name="Google Shape;50;p6"/>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51" name="Google Shape;51;p6"/>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52" name="Google Shape;52;p6"/>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53" name="Google Shape;53;p6"/>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54" name="Google Shape;54;p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Заголовок раздела" type="secHead">
  <p:cSld name="SECTION_HEADER">
    <p:spTree>
      <p:nvGrpSpPr>
        <p:cNvPr id="1" name="Shape 55"/>
        <p:cNvGrpSpPr/>
        <p:nvPr/>
      </p:nvGrpSpPr>
      <p:grpSpPr>
        <a:xfrm>
          <a:off x="0" y="0"/>
          <a:ext cx="0" cy="0"/>
          <a:chOff x="0" y="0"/>
          <a:chExt cx="0" cy="0"/>
        </a:xfrm>
      </p:grpSpPr>
      <p:sp>
        <p:nvSpPr>
          <p:cNvPr id="56" name="Google Shape;56;p7"/>
          <p:cNvSpPr txBox="1">
            <a:spLocks noGrp="1"/>
          </p:cNvSpPr>
          <p:nvPr>
            <p:ph type="title"/>
          </p:nvPr>
        </p:nvSpPr>
        <p:spPr>
          <a:xfrm>
            <a:off x="623888" y="1282303"/>
            <a:ext cx="7886700" cy="21396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chemeClr val="dk1"/>
              </a:buClr>
              <a:buSzPts val="4500"/>
              <a:buFont typeface="Arial"/>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57" name="Google Shape;57;p7"/>
          <p:cNvSpPr txBox="1">
            <a:spLocks noGrp="1"/>
          </p:cNvSpPr>
          <p:nvPr>
            <p:ph type="body" idx="1"/>
          </p:nvPr>
        </p:nvSpPr>
        <p:spPr>
          <a:xfrm>
            <a:off x="623888" y="3442097"/>
            <a:ext cx="7886700" cy="11253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Clr>
                <a:srgbClr val="888888"/>
              </a:buClr>
              <a:buSzPts val="1800"/>
              <a:buNone/>
              <a:defRPr sz="1800">
                <a:solidFill>
                  <a:srgbClr val="888888"/>
                </a:solidFill>
              </a:defRPr>
            </a:lvl1pPr>
            <a:lvl2pPr marL="914400" lvl="1" indent="-228600" algn="l" rtl="0">
              <a:lnSpc>
                <a:spcPct val="90000"/>
              </a:lnSpc>
              <a:spcBef>
                <a:spcPts val="400"/>
              </a:spcBef>
              <a:spcAft>
                <a:spcPts val="0"/>
              </a:spcAft>
              <a:buClr>
                <a:srgbClr val="888888"/>
              </a:buClr>
              <a:buSzPts val="1500"/>
              <a:buNone/>
              <a:defRPr sz="1500">
                <a:solidFill>
                  <a:srgbClr val="888888"/>
                </a:solidFill>
              </a:defRPr>
            </a:lvl2pPr>
            <a:lvl3pPr marL="1371600" lvl="2" indent="-228600" algn="l" rtl="0">
              <a:lnSpc>
                <a:spcPct val="90000"/>
              </a:lnSpc>
              <a:spcBef>
                <a:spcPts val="400"/>
              </a:spcBef>
              <a:spcAft>
                <a:spcPts val="0"/>
              </a:spcAft>
              <a:buClr>
                <a:srgbClr val="888888"/>
              </a:buClr>
              <a:buSzPts val="1400"/>
              <a:buNone/>
              <a:defRPr sz="1400">
                <a:solidFill>
                  <a:srgbClr val="888888"/>
                </a:solidFill>
              </a:defRPr>
            </a:lvl3pPr>
            <a:lvl4pPr marL="1828800" lvl="3" indent="-228600" algn="l" rtl="0">
              <a:lnSpc>
                <a:spcPct val="90000"/>
              </a:lnSpc>
              <a:spcBef>
                <a:spcPts val="400"/>
              </a:spcBef>
              <a:spcAft>
                <a:spcPts val="0"/>
              </a:spcAft>
              <a:buClr>
                <a:srgbClr val="888888"/>
              </a:buClr>
              <a:buSzPts val="1200"/>
              <a:buNone/>
              <a:defRPr sz="1200">
                <a:solidFill>
                  <a:srgbClr val="888888"/>
                </a:solidFill>
              </a:defRPr>
            </a:lvl4pPr>
            <a:lvl5pPr marL="2286000" lvl="4" indent="-228600" algn="l" rtl="0">
              <a:lnSpc>
                <a:spcPct val="90000"/>
              </a:lnSpc>
              <a:spcBef>
                <a:spcPts val="400"/>
              </a:spcBef>
              <a:spcAft>
                <a:spcPts val="0"/>
              </a:spcAft>
              <a:buClr>
                <a:srgbClr val="888888"/>
              </a:buClr>
              <a:buSzPts val="1200"/>
              <a:buNone/>
              <a:defRPr sz="1200">
                <a:solidFill>
                  <a:srgbClr val="888888"/>
                </a:solidFill>
              </a:defRPr>
            </a:lvl5pPr>
            <a:lvl6pPr marL="2743200" lvl="5" indent="-228600" algn="l" rtl="0">
              <a:lnSpc>
                <a:spcPct val="90000"/>
              </a:lnSpc>
              <a:spcBef>
                <a:spcPts val="400"/>
              </a:spcBef>
              <a:spcAft>
                <a:spcPts val="0"/>
              </a:spcAft>
              <a:buClr>
                <a:srgbClr val="888888"/>
              </a:buClr>
              <a:buSzPts val="1200"/>
              <a:buNone/>
              <a:defRPr sz="1200">
                <a:solidFill>
                  <a:srgbClr val="888888"/>
                </a:solidFill>
              </a:defRPr>
            </a:lvl6pPr>
            <a:lvl7pPr marL="3200400" lvl="6" indent="-228600" algn="l" rtl="0">
              <a:lnSpc>
                <a:spcPct val="90000"/>
              </a:lnSpc>
              <a:spcBef>
                <a:spcPts val="400"/>
              </a:spcBef>
              <a:spcAft>
                <a:spcPts val="0"/>
              </a:spcAft>
              <a:buClr>
                <a:srgbClr val="888888"/>
              </a:buClr>
              <a:buSzPts val="1200"/>
              <a:buNone/>
              <a:defRPr sz="1200">
                <a:solidFill>
                  <a:srgbClr val="888888"/>
                </a:solidFill>
              </a:defRPr>
            </a:lvl7pPr>
            <a:lvl8pPr marL="3657600" lvl="7" indent="-228600" algn="l" rtl="0">
              <a:lnSpc>
                <a:spcPct val="90000"/>
              </a:lnSpc>
              <a:spcBef>
                <a:spcPts val="400"/>
              </a:spcBef>
              <a:spcAft>
                <a:spcPts val="0"/>
              </a:spcAft>
              <a:buClr>
                <a:srgbClr val="888888"/>
              </a:buClr>
              <a:buSzPts val="1200"/>
              <a:buNone/>
              <a:defRPr sz="1200">
                <a:solidFill>
                  <a:srgbClr val="888888"/>
                </a:solidFill>
              </a:defRPr>
            </a:lvl8pPr>
            <a:lvl9pPr marL="4114800" lvl="8" indent="-228600" algn="l" rtl="0">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58" name="Google Shape;58;p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59" name="Google Shape;59;p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0" name="Google Shape;60;p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Два объекта" type="twoObj">
  <p:cSld name="TWO_OBJECTS">
    <p:spTree>
      <p:nvGrpSpPr>
        <p:cNvPr id="1" name="Shape 61"/>
        <p:cNvGrpSpPr/>
        <p:nvPr/>
      </p:nvGrpSpPr>
      <p:grpSpPr>
        <a:xfrm>
          <a:off x="0" y="0"/>
          <a:ext cx="0" cy="0"/>
          <a:chOff x="0" y="0"/>
          <a:chExt cx="0" cy="0"/>
        </a:xfrm>
      </p:grpSpPr>
      <p:sp>
        <p:nvSpPr>
          <p:cNvPr id="62" name="Google Shape;62;p8"/>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63" name="Google Shape;63;p8"/>
          <p:cNvSpPr txBox="1">
            <a:spLocks noGrp="1"/>
          </p:cNvSpPr>
          <p:nvPr>
            <p:ph type="body" idx="1"/>
          </p:nvPr>
        </p:nvSpPr>
        <p:spPr>
          <a:xfrm>
            <a:off x="628650" y="1369219"/>
            <a:ext cx="38862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64" name="Google Shape;64;p8"/>
          <p:cNvSpPr txBox="1">
            <a:spLocks noGrp="1"/>
          </p:cNvSpPr>
          <p:nvPr>
            <p:ph type="body" idx="2"/>
          </p:nvPr>
        </p:nvSpPr>
        <p:spPr>
          <a:xfrm>
            <a:off x="4629150" y="1369219"/>
            <a:ext cx="38862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65" name="Google Shape;65;p8"/>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6" name="Google Shape;66;p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7" name="Google Shape;67;p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Сравнение" type="twoTxTwoObj">
  <p:cSld name="TWO_OBJECTS_WITH_TEXT">
    <p:spTree>
      <p:nvGrpSpPr>
        <p:cNvPr id="1" name="Shape 68"/>
        <p:cNvGrpSpPr/>
        <p:nvPr/>
      </p:nvGrpSpPr>
      <p:grpSpPr>
        <a:xfrm>
          <a:off x="0" y="0"/>
          <a:ext cx="0" cy="0"/>
          <a:chOff x="0" y="0"/>
          <a:chExt cx="0" cy="0"/>
        </a:xfrm>
      </p:grpSpPr>
      <p:sp>
        <p:nvSpPr>
          <p:cNvPr id="69" name="Google Shape;69;p9"/>
          <p:cNvSpPr txBox="1">
            <a:spLocks noGrp="1"/>
          </p:cNvSpPr>
          <p:nvPr>
            <p:ph type="title"/>
          </p:nvPr>
        </p:nvSpPr>
        <p:spPr>
          <a:xfrm>
            <a:off x="629841"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70" name="Google Shape;70;p9"/>
          <p:cNvSpPr txBox="1">
            <a:spLocks noGrp="1"/>
          </p:cNvSpPr>
          <p:nvPr>
            <p:ph type="body" idx="1"/>
          </p:nvPr>
        </p:nvSpPr>
        <p:spPr>
          <a:xfrm>
            <a:off x="629841" y="1260872"/>
            <a:ext cx="3868500" cy="618000"/>
          </a:xfrm>
          <a:prstGeom prst="rect">
            <a:avLst/>
          </a:prstGeom>
          <a:noFill/>
          <a:ln>
            <a:noFill/>
          </a:ln>
        </p:spPr>
        <p:txBody>
          <a:bodyPr spcFirstLastPara="1" wrap="square" lIns="68575" tIns="34275" rIns="68575" bIns="34275" anchor="b" anchorCtr="0">
            <a:normAutofit/>
          </a:bodyPr>
          <a:lstStyle>
            <a:lvl1pPr marL="457200" lvl="0" indent="-228600" algn="l" rtl="0">
              <a:lnSpc>
                <a:spcPct val="90000"/>
              </a:lnSpc>
              <a:spcBef>
                <a:spcPts val="800"/>
              </a:spcBef>
              <a:spcAft>
                <a:spcPts val="0"/>
              </a:spcAft>
              <a:buClr>
                <a:schemeClr val="dk1"/>
              </a:buClr>
              <a:buSzPts val="1800"/>
              <a:buNone/>
              <a:defRPr sz="1800" b="1"/>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71" name="Google Shape;71;p9"/>
          <p:cNvSpPr txBox="1">
            <a:spLocks noGrp="1"/>
          </p:cNvSpPr>
          <p:nvPr>
            <p:ph type="body" idx="2"/>
          </p:nvPr>
        </p:nvSpPr>
        <p:spPr>
          <a:xfrm>
            <a:off x="629841" y="1878806"/>
            <a:ext cx="3868500" cy="27636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72" name="Google Shape;72;p9"/>
          <p:cNvSpPr txBox="1">
            <a:spLocks noGrp="1"/>
          </p:cNvSpPr>
          <p:nvPr>
            <p:ph type="body" idx="3"/>
          </p:nvPr>
        </p:nvSpPr>
        <p:spPr>
          <a:xfrm>
            <a:off x="4629150" y="1260872"/>
            <a:ext cx="3887400" cy="618000"/>
          </a:xfrm>
          <a:prstGeom prst="rect">
            <a:avLst/>
          </a:prstGeom>
          <a:noFill/>
          <a:ln>
            <a:noFill/>
          </a:ln>
        </p:spPr>
        <p:txBody>
          <a:bodyPr spcFirstLastPara="1" wrap="square" lIns="68575" tIns="34275" rIns="68575" bIns="34275" anchor="b" anchorCtr="0">
            <a:normAutofit/>
          </a:bodyPr>
          <a:lstStyle>
            <a:lvl1pPr marL="457200" lvl="0" indent="-228600" algn="l" rtl="0">
              <a:lnSpc>
                <a:spcPct val="90000"/>
              </a:lnSpc>
              <a:spcBef>
                <a:spcPts val="800"/>
              </a:spcBef>
              <a:spcAft>
                <a:spcPts val="0"/>
              </a:spcAft>
              <a:buClr>
                <a:schemeClr val="dk1"/>
              </a:buClr>
              <a:buSzPts val="1800"/>
              <a:buNone/>
              <a:defRPr sz="1800" b="1"/>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73" name="Google Shape;73;p9"/>
          <p:cNvSpPr txBox="1">
            <a:spLocks noGrp="1"/>
          </p:cNvSpPr>
          <p:nvPr>
            <p:ph type="body" idx="4"/>
          </p:nvPr>
        </p:nvSpPr>
        <p:spPr>
          <a:xfrm>
            <a:off x="4629150" y="1878806"/>
            <a:ext cx="3887400" cy="27636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74" name="Google Shape;74;p9"/>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5" name="Google Shape;75;p9"/>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6" name="Google Shape;76;p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Только заголовок" type="titleOnly">
  <p:cSld name="TITLE_ONLY">
    <p:spTree>
      <p:nvGrpSpPr>
        <p:cNvPr id="1" name="Shape 77"/>
        <p:cNvGrpSpPr/>
        <p:nvPr/>
      </p:nvGrpSpPr>
      <p:grpSpPr>
        <a:xfrm>
          <a:off x="0" y="0"/>
          <a:ext cx="0" cy="0"/>
          <a:chOff x="0" y="0"/>
          <a:chExt cx="0" cy="0"/>
        </a:xfrm>
      </p:grpSpPr>
      <p:sp>
        <p:nvSpPr>
          <p:cNvPr id="78" name="Google Shape;78;p10"/>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79" name="Google Shape;79;p10"/>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0" name="Google Shape;80;p10"/>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1" name="Google Shape;81;p1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Arial"/>
              <a:buNone/>
              <a:defRPr sz="3300" b="0" i="0" u="none" strike="noStrike" cap="none">
                <a:solidFill>
                  <a:schemeClr val="dk1"/>
                </a:solidFill>
                <a:latin typeface="Arial"/>
                <a:ea typeface="Arial"/>
                <a:cs typeface="Arial"/>
                <a:sym typeface="Arial"/>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7" name="Google Shape;7;p1"/>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8" name="Google Shape;8;p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Arial"/>
                <a:ea typeface="Arial"/>
                <a:cs typeface="Arial"/>
                <a:sym typeface="Arial"/>
              </a:defRPr>
            </a:lvl1pPr>
            <a:lvl2pPr marR="0" lvl="1"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9" name="Google Shape;9;p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Arial"/>
                <a:ea typeface="Arial"/>
                <a:cs typeface="Arial"/>
                <a:sym typeface="Arial"/>
              </a:defRPr>
            </a:lvl1pPr>
            <a:lvl2pPr marR="0" lvl="1"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10" name="Google Shape;10;p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Arial"/>
                <a:ea typeface="Arial"/>
                <a:cs typeface="Arial"/>
                <a:sym typeface="Arial"/>
              </a:defRPr>
            </a:lvl1pPr>
            <a:lvl2pPr marL="0" marR="0" lvl="1" indent="0" algn="r" rtl="0">
              <a:spcBef>
                <a:spcPts val="0"/>
              </a:spcBef>
              <a:buNone/>
              <a:defRPr sz="900" b="0" i="0" u="none" strike="noStrike" cap="none">
                <a:solidFill>
                  <a:srgbClr val="888888"/>
                </a:solidFill>
                <a:latin typeface="Arial"/>
                <a:ea typeface="Arial"/>
                <a:cs typeface="Arial"/>
                <a:sym typeface="Arial"/>
              </a:defRPr>
            </a:lvl2pPr>
            <a:lvl3pPr marL="0" marR="0" lvl="2" indent="0" algn="r" rtl="0">
              <a:spcBef>
                <a:spcPts val="0"/>
              </a:spcBef>
              <a:buNone/>
              <a:defRPr sz="900" b="0" i="0" u="none" strike="noStrike" cap="none">
                <a:solidFill>
                  <a:srgbClr val="888888"/>
                </a:solidFill>
                <a:latin typeface="Arial"/>
                <a:ea typeface="Arial"/>
                <a:cs typeface="Arial"/>
                <a:sym typeface="Arial"/>
              </a:defRPr>
            </a:lvl3pPr>
            <a:lvl4pPr marL="0" marR="0" lvl="3" indent="0" algn="r" rtl="0">
              <a:spcBef>
                <a:spcPts val="0"/>
              </a:spcBef>
              <a:buNone/>
              <a:defRPr sz="900" b="0" i="0" u="none" strike="noStrike" cap="none">
                <a:solidFill>
                  <a:srgbClr val="888888"/>
                </a:solidFill>
                <a:latin typeface="Arial"/>
                <a:ea typeface="Arial"/>
                <a:cs typeface="Arial"/>
                <a:sym typeface="Arial"/>
              </a:defRPr>
            </a:lvl4pPr>
            <a:lvl5pPr marL="0" marR="0" lvl="4" indent="0" algn="r" rtl="0">
              <a:spcBef>
                <a:spcPts val="0"/>
              </a:spcBef>
              <a:buNone/>
              <a:defRPr sz="900" b="0" i="0" u="none" strike="noStrike" cap="none">
                <a:solidFill>
                  <a:srgbClr val="888888"/>
                </a:solidFill>
                <a:latin typeface="Arial"/>
                <a:ea typeface="Arial"/>
                <a:cs typeface="Arial"/>
                <a:sym typeface="Arial"/>
              </a:defRPr>
            </a:lvl5pPr>
            <a:lvl6pPr marL="0" marR="0" lvl="5" indent="0" algn="r" rtl="0">
              <a:spcBef>
                <a:spcPts val="0"/>
              </a:spcBef>
              <a:buNone/>
              <a:defRPr sz="900" b="0" i="0" u="none" strike="noStrike" cap="none">
                <a:solidFill>
                  <a:srgbClr val="888888"/>
                </a:solidFill>
                <a:latin typeface="Arial"/>
                <a:ea typeface="Arial"/>
                <a:cs typeface="Arial"/>
                <a:sym typeface="Arial"/>
              </a:defRPr>
            </a:lvl6pPr>
            <a:lvl7pPr marL="0" marR="0" lvl="6" indent="0" algn="r" rtl="0">
              <a:spcBef>
                <a:spcPts val="0"/>
              </a:spcBef>
              <a:buNone/>
              <a:defRPr sz="900" b="0" i="0" u="none" strike="noStrike" cap="none">
                <a:solidFill>
                  <a:srgbClr val="888888"/>
                </a:solidFill>
                <a:latin typeface="Arial"/>
                <a:ea typeface="Arial"/>
                <a:cs typeface="Arial"/>
                <a:sym typeface="Arial"/>
              </a:defRPr>
            </a:lvl7pPr>
            <a:lvl8pPr marL="0" marR="0" lvl="7" indent="0" algn="r" rtl="0">
              <a:spcBef>
                <a:spcPts val="0"/>
              </a:spcBef>
              <a:buNone/>
              <a:defRPr sz="900" b="0" i="0" u="none" strike="noStrike" cap="none">
                <a:solidFill>
                  <a:srgbClr val="888888"/>
                </a:solidFill>
                <a:latin typeface="Arial"/>
                <a:ea typeface="Arial"/>
                <a:cs typeface="Arial"/>
                <a:sym typeface="Arial"/>
              </a:defRPr>
            </a:lvl8pPr>
            <a:lvl9pPr marL="0" marR="0" lvl="8" indent="0" algn="r" rtl="0">
              <a:spcBef>
                <a:spcPts val="0"/>
              </a:spcBef>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ru"/>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25AA6"/>
        </a:solidFill>
        <a:effectLst/>
      </p:bgPr>
    </p:bg>
    <p:spTree>
      <p:nvGrpSpPr>
        <p:cNvPr id="1" name="Shape 406"/>
        <p:cNvGrpSpPr/>
        <p:nvPr/>
      </p:nvGrpSpPr>
      <p:grpSpPr>
        <a:xfrm>
          <a:off x="0" y="0"/>
          <a:ext cx="0" cy="0"/>
          <a:chOff x="0" y="0"/>
          <a:chExt cx="0" cy="0"/>
        </a:xfrm>
      </p:grpSpPr>
      <p:sp>
        <p:nvSpPr>
          <p:cNvPr id="407" name="Google Shape;407;p44"/>
          <p:cNvSpPr txBox="1">
            <a:spLocks noGrp="1"/>
          </p:cNvSpPr>
          <p:nvPr>
            <p:ph type="ctrTitle"/>
          </p:nvPr>
        </p:nvSpPr>
        <p:spPr>
          <a:xfrm>
            <a:off x="792167" y="1032143"/>
            <a:ext cx="7354500" cy="1790700"/>
          </a:xfrm>
          <a:prstGeom prst="rect">
            <a:avLst/>
          </a:prstGeom>
          <a:noFill/>
          <a:ln>
            <a:noFill/>
          </a:ln>
        </p:spPr>
        <p:txBody>
          <a:bodyPr spcFirstLastPara="1" wrap="square" lIns="68575" tIns="34275" rIns="68575" bIns="34275" anchor="b" anchorCtr="0">
            <a:noAutofit/>
          </a:bodyPr>
          <a:lstStyle/>
          <a:p>
            <a:pPr marL="0" lvl="0" indent="0" algn="l" rtl="0">
              <a:lnSpc>
                <a:spcPct val="90000"/>
              </a:lnSpc>
              <a:spcBef>
                <a:spcPts val="0"/>
              </a:spcBef>
              <a:spcAft>
                <a:spcPts val="0"/>
              </a:spcAft>
              <a:buClr>
                <a:schemeClr val="lt1"/>
              </a:buClr>
              <a:buSzPts val="2700"/>
              <a:buFont typeface="Arial"/>
              <a:buNone/>
            </a:pPr>
            <a:r>
              <a:rPr lang="ru" sz="2700">
                <a:solidFill>
                  <a:schemeClr val="lt1"/>
                </a:solidFill>
              </a:rPr>
              <a:t>СИСТЕМА ДЛЯ ПРОВЕДЕНИЯ УЧЕБНЫХ МЕРОПРИЯТИЙ И РАБОТ</a:t>
            </a:r>
            <a:endParaRPr sz="2700">
              <a:solidFill>
                <a:schemeClr val="lt1"/>
              </a:solidFill>
            </a:endParaRPr>
          </a:p>
        </p:txBody>
      </p:sp>
      <p:sp>
        <p:nvSpPr>
          <p:cNvPr id="408" name="Google Shape;408;p44"/>
          <p:cNvSpPr txBox="1">
            <a:spLocks noGrp="1"/>
          </p:cNvSpPr>
          <p:nvPr>
            <p:ph type="subTitle" idx="1"/>
          </p:nvPr>
        </p:nvSpPr>
        <p:spPr>
          <a:xfrm>
            <a:off x="837850" y="2957100"/>
            <a:ext cx="2158800" cy="97680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0"/>
              </a:spcBef>
              <a:spcAft>
                <a:spcPts val="0"/>
              </a:spcAft>
              <a:buClr>
                <a:schemeClr val="accent3"/>
              </a:buClr>
              <a:buSzPts val="1800"/>
              <a:buNone/>
            </a:pPr>
            <a:r>
              <a:rPr lang="ru" sz="1500">
                <a:solidFill>
                  <a:schemeClr val="lt1"/>
                </a:solidFill>
              </a:rPr>
              <a:t>Работу выполнил:</a:t>
            </a:r>
            <a:endParaRPr sz="1500">
              <a:solidFill>
                <a:schemeClr val="lt1"/>
              </a:solidFill>
            </a:endParaRPr>
          </a:p>
          <a:p>
            <a:pPr marL="0" lvl="0" indent="0" algn="l" rtl="0">
              <a:lnSpc>
                <a:spcPct val="90000"/>
              </a:lnSpc>
              <a:spcBef>
                <a:spcPts val="0"/>
              </a:spcBef>
              <a:spcAft>
                <a:spcPts val="0"/>
              </a:spcAft>
              <a:buClr>
                <a:schemeClr val="accent3"/>
              </a:buClr>
              <a:buSzPts val="1800"/>
              <a:buNone/>
            </a:pPr>
            <a:r>
              <a:rPr lang="ru" sz="1500">
                <a:solidFill>
                  <a:schemeClr val="lt1"/>
                </a:solidFill>
              </a:rPr>
              <a:t>ученик ТХ класса</a:t>
            </a:r>
            <a:endParaRPr sz="1500">
              <a:solidFill>
                <a:schemeClr val="lt1"/>
              </a:solidFill>
            </a:endParaRPr>
          </a:p>
          <a:p>
            <a:pPr marL="0" lvl="0" indent="0" algn="l" rtl="0">
              <a:lnSpc>
                <a:spcPct val="90000"/>
              </a:lnSpc>
              <a:spcBef>
                <a:spcPts val="0"/>
              </a:spcBef>
              <a:spcAft>
                <a:spcPts val="0"/>
              </a:spcAft>
              <a:buClr>
                <a:schemeClr val="accent3"/>
              </a:buClr>
              <a:buSzPts val="1800"/>
              <a:buNone/>
            </a:pPr>
            <a:r>
              <a:rPr lang="ru" sz="1500">
                <a:solidFill>
                  <a:schemeClr val="lt1"/>
                </a:solidFill>
              </a:rPr>
              <a:t>Туров Алексей</a:t>
            </a:r>
            <a:endParaRPr sz="1500">
              <a:solidFill>
                <a:schemeClr val="lt1"/>
              </a:solidFill>
            </a:endParaRPr>
          </a:p>
          <a:p>
            <a:pPr marL="0" lvl="0" indent="0" algn="l" rtl="0">
              <a:lnSpc>
                <a:spcPct val="90000"/>
              </a:lnSpc>
              <a:spcBef>
                <a:spcPts val="0"/>
              </a:spcBef>
              <a:spcAft>
                <a:spcPts val="0"/>
              </a:spcAft>
              <a:buClr>
                <a:schemeClr val="accent3"/>
              </a:buClr>
              <a:buSzPts val="1800"/>
              <a:buNone/>
            </a:pPr>
            <a:r>
              <a:rPr lang="ru" sz="1500">
                <a:solidFill>
                  <a:schemeClr val="lt1"/>
                </a:solidFill>
              </a:rPr>
              <a:t>Дмитриевич</a:t>
            </a:r>
            <a:endParaRPr sz="1500">
              <a:solidFill>
                <a:schemeClr val="lt1"/>
              </a:solidFill>
            </a:endParaRPr>
          </a:p>
        </p:txBody>
      </p:sp>
      <p:sp>
        <p:nvSpPr>
          <p:cNvPr id="409" name="Google Shape;409;p44"/>
          <p:cNvSpPr txBox="1">
            <a:spLocks noGrp="1"/>
          </p:cNvSpPr>
          <p:nvPr>
            <p:ph type="subTitle" idx="1"/>
          </p:nvPr>
        </p:nvSpPr>
        <p:spPr>
          <a:xfrm>
            <a:off x="3348950" y="2957250"/>
            <a:ext cx="3532500" cy="97680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0"/>
              </a:spcBef>
              <a:spcAft>
                <a:spcPts val="0"/>
              </a:spcAft>
              <a:buClr>
                <a:schemeClr val="accent3"/>
              </a:buClr>
              <a:buSzPts val="1800"/>
              <a:buNone/>
            </a:pPr>
            <a:r>
              <a:rPr lang="ru" sz="1500">
                <a:solidFill>
                  <a:schemeClr val="lt1"/>
                </a:solidFill>
              </a:rPr>
              <a:t>Научные руководители:</a:t>
            </a:r>
            <a:endParaRPr sz="1500">
              <a:solidFill>
                <a:schemeClr val="lt1"/>
              </a:solidFill>
            </a:endParaRPr>
          </a:p>
          <a:p>
            <a:pPr marL="0" lvl="0" indent="0" algn="l" rtl="0">
              <a:lnSpc>
                <a:spcPct val="90000"/>
              </a:lnSpc>
              <a:spcBef>
                <a:spcPts val="0"/>
              </a:spcBef>
              <a:spcAft>
                <a:spcPts val="0"/>
              </a:spcAft>
              <a:buClr>
                <a:schemeClr val="accent3"/>
              </a:buClr>
              <a:buSzPts val="1800"/>
              <a:buNone/>
            </a:pPr>
            <a:r>
              <a:rPr lang="ru" sz="1500">
                <a:solidFill>
                  <a:schemeClr val="lt1"/>
                </a:solidFill>
              </a:rPr>
              <a:t>Мерзляков Андрей Фёдорович</a:t>
            </a:r>
            <a:endParaRPr sz="1500">
              <a:solidFill>
                <a:schemeClr val="lt1"/>
              </a:solidFill>
            </a:endParaRPr>
          </a:p>
          <a:p>
            <a:pPr marL="0" lvl="0" indent="0" algn="l" rtl="0">
              <a:lnSpc>
                <a:spcPct val="90000"/>
              </a:lnSpc>
              <a:spcBef>
                <a:spcPts val="0"/>
              </a:spcBef>
              <a:spcAft>
                <a:spcPts val="0"/>
              </a:spcAft>
              <a:buClr>
                <a:schemeClr val="accent3"/>
              </a:buClr>
              <a:buSzPts val="1800"/>
              <a:buNone/>
            </a:pPr>
            <a:r>
              <a:rPr lang="ru" sz="1500">
                <a:solidFill>
                  <a:schemeClr val="lt1"/>
                </a:solidFill>
              </a:rPr>
              <a:t>Почтоева Оксана Дмитриевна</a:t>
            </a:r>
            <a:endParaRPr sz="1500">
              <a:solidFill>
                <a:schemeClr val="lt1"/>
              </a:solidFill>
            </a:endParaRPr>
          </a:p>
        </p:txBody>
      </p:sp>
      <p:sp>
        <p:nvSpPr>
          <p:cNvPr id="410" name="Google Shape;410;p44"/>
          <p:cNvSpPr txBox="1"/>
          <p:nvPr/>
        </p:nvSpPr>
        <p:spPr>
          <a:xfrm>
            <a:off x="3760375" y="4743300"/>
            <a:ext cx="14181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ru">
                <a:solidFill>
                  <a:schemeClr val="lt1"/>
                </a:solidFill>
              </a:rPr>
              <a:t>Пермь 2023</a:t>
            </a:r>
            <a:endParaRPr>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640586BA-03ED-4682-97B5-03648650EFB1}"/>
              </a:ext>
            </a:extLst>
          </p:cNvPr>
          <p:cNvPicPr>
            <a:picLocks noChangeAspect="1"/>
          </p:cNvPicPr>
          <p:nvPr/>
        </p:nvPicPr>
        <p:blipFill>
          <a:blip r:embed="rId2"/>
          <a:stretch>
            <a:fillRect/>
          </a:stretch>
        </p:blipFill>
        <p:spPr>
          <a:xfrm>
            <a:off x="0" y="53231"/>
            <a:ext cx="9144000" cy="4963886"/>
          </a:xfrm>
          <a:prstGeom prst="rect">
            <a:avLst/>
          </a:prstGeom>
        </p:spPr>
      </p:pic>
    </p:spTree>
    <p:extLst>
      <p:ext uri="{BB962C8B-B14F-4D97-AF65-F5344CB8AC3E}">
        <p14:creationId xmlns:p14="http://schemas.microsoft.com/office/powerpoint/2010/main" val="3421509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pic>
        <p:nvPicPr>
          <p:cNvPr id="485" name="Google Shape;485;p54"/>
          <p:cNvPicPr preferRelativeResize="0"/>
          <p:nvPr/>
        </p:nvPicPr>
        <p:blipFill>
          <a:blip r:embed="rId3">
            <a:alphaModFix/>
          </a:blip>
          <a:stretch>
            <a:fillRect/>
          </a:stretch>
        </p:blipFill>
        <p:spPr>
          <a:xfrm>
            <a:off x="2280725" y="0"/>
            <a:ext cx="5873106" cy="5143500"/>
          </a:xfrm>
          <a:prstGeom prst="rect">
            <a:avLst/>
          </a:prstGeom>
          <a:noFill/>
          <a:ln>
            <a:noFill/>
          </a:ln>
        </p:spPr>
      </p:pic>
      <p:sp>
        <p:nvSpPr>
          <p:cNvPr id="486" name="Google Shape;486;p54"/>
          <p:cNvSpPr txBox="1"/>
          <p:nvPr/>
        </p:nvSpPr>
        <p:spPr>
          <a:xfrm>
            <a:off x="217025" y="2171550"/>
            <a:ext cx="20637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ru" sz="2000"/>
              <a:t>ER диаграмма базы данных</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55"/>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rmAutofit/>
          </a:bodyPr>
          <a:lstStyle/>
          <a:p>
            <a:pPr marL="0" lvl="0" indent="0" algn="ctr" rtl="0">
              <a:spcBef>
                <a:spcPts val="0"/>
              </a:spcBef>
              <a:spcAft>
                <a:spcPts val="0"/>
              </a:spcAft>
              <a:buNone/>
            </a:pPr>
            <a:r>
              <a:rPr lang="ru"/>
              <a:t>Что такое сайт?</a:t>
            </a:r>
            <a:endParaRPr/>
          </a:p>
        </p:txBody>
      </p:sp>
      <p:pic>
        <p:nvPicPr>
          <p:cNvPr id="492" name="Google Shape;492;p55"/>
          <p:cNvPicPr preferRelativeResize="0"/>
          <p:nvPr/>
        </p:nvPicPr>
        <p:blipFill>
          <a:blip r:embed="rId3">
            <a:alphaModFix/>
          </a:blip>
          <a:stretch>
            <a:fillRect/>
          </a:stretch>
        </p:blipFill>
        <p:spPr>
          <a:xfrm>
            <a:off x="5098400" y="1820042"/>
            <a:ext cx="3934500" cy="2265000"/>
          </a:xfrm>
          <a:prstGeom prst="roundRect">
            <a:avLst>
              <a:gd name="adj" fmla="val 16667"/>
            </a:avLst>
          </a:prstGeom>
          <a:noFill/>
          <a:ln>
            <a:noFill/>
          </a:ln>
        </p:spPr>
      </p:pic>
      <p:sp>
        <p:nvSpPr>
          <p:cNvPr id="493" name="Google Shape;493;p55"/>
          <p:cNvSpPr txBox="1">
            <a:spLocks noGrp="1"/>
          </p:cNvSpPr>
          <p:nvPr>
            <p:ph type="body" idx="1"/>
          </p:nvPr>
        </p:nvSpPr>
        <p:spPr>
          <a:xfrm>
            <a:off x="96850" y="2020750"/>
            <a:ext cx="5073000" cy="1863600"/>
          </a:xfrm>
          <a:prstGeom prst="rect">
            <a:avLst/>
          </a:prstGeom>
        </p:spPr>
        <p:txBody>
          <a:bodyPr spcFirstLastPara="1" wrap="square" lIns="68575" tIns="34275" rIns="68575" bIns="34275" anchor="t" anchorCtr="0">
            <a:normAutofit lnSpcReduction="10000"/>
          </a:bodyPr>
          <a:lstStyle/>
          <a:p>
            <a:pPr marL="0" lvl="0" indent="0" algn="l" rtl="0">
              <a:lnSpc>
                <a:spcPct val="115000"/>
              </a:lnSpc>
              <a:spcBef>
                <a:spcPts val="800"/>
              </a:spcBef>
              <a:spcAft>
                <a:spcPts val="0"/>
              </a:spcAft>
              <a:buNone/>
            </a:pPr>
            <a:r>
              <a:rPr lang="ru" sz="2000"/>
              <a:t>Сайт — совокупность электронных документов (файлов) частного лица или организации в компьютерные сети, объединённых под одним адресом (доменным именем или IP-адрес).</a:t>
            </a: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56"/>
          <p:cNvSpPr txBox="1">
            <a:spLocks noGrp="1"/>
          </p:cNvSpPr>
          <p:nvPr>
            <p:ph type="title"/>
          </p:nvPr>
        </p:nvSpPr>
        <p:spPr>
          <a:xfrm>
            <a:off x="34400" y="273850"/>
            <a:ext cx="9109500" cy="9942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ru"/>
              <a:t>Классификация инструмента по видам сайта</a:t>
            </a:r>
            <a:endParaRPr/>
          </a:p>
        </p:txBody>
      </p:sp>
      <p:sp>
        <p:nvSpPr>
          <p:cNvPr id="499" name="Google Shape;499;p56"/>
          <p:cNvSpPr txBox="1">
            <a:spLocks noGrp="1"/>
          </p:cNvSpPr>
          <p:nvPr>
            <p:ph type="body" idx="1"/>
          </p:nvPr>
        </p:nvSpPr>
        <p:spPr>
          <a:xfrm>
            <a:off x="303057" y="1316700"/>
            <a:ext cx="4621313" cy="3826800"/>
          </a:xfrm>
          <a:prstGeom prst="rect">
            <a:avLst/>
          </a:prstGeom>
        </p:spPr>
        <p:txBody>
          <a:bodyPr spcFirstLastPara="1" wrap="square" lIns="68575" tIns="34275" rIns="68575" bIns="34275" anchor="t" anchorCtr="0">
            <a:normAutofit/>
          </a:bodyPr>
          <a:lstStyle/>
          <a:p>
            <a:pPr marL="101600" lvl="0" indent="0" algn="l" rtl="0">
              <a:lnSpc>
                <a:spcPct val="115000"/>
              </a:lnSpc>
              <a:spcBef>
                <a:spcPts val="1200"/>
              </a:spcBef>
              <a:spcAft>
                <a:spcPts val="0"/>
              </a:spcAft>
              <a:buSzPts val="2000"/>
              <a:buNone/>
            </a:pPr>
            <a:r>
              <a:rPr lang="ru" sz="2000" dirty="0"/>
              <a:t>Мой проект относится к:</a:t>
            </a:r>
          </a:p>
          <a:p>
            <a:pPr marL="457200" lvl="0" indent="-355600" algn="l" rtl="0">
              <a:lnSpc>
                <a:spcPct val="115000"/>
              </a:lnSpc>
              <a:spcBef>
                <a:spcPts val="1200"/>
              </a:spcBef>
              <a:spcAft>
                <a:spcPts val="0"/>
              </a:spcAft>
              <a:buSzPts val="2000"/>
              <a:buChar char="•"/>
            </a:pPr>
            <a:r>
              <a:rPr lang="ru" sz="2000" dirty="0"/>
              <a:t>web-приложениям (по функциональности)</a:t>
            </a:r>
            <a:endParaRPr sz="2000" dirty="0"/>
          </a:p>
          <a:p>
            <a:pPr marL="457200" lvl="0" indent="-355600" algn="l" rtl="0">
              <a:lnSpc>
                <a:spcPct val="115000"/>
              </a:lnSpc>
              <a:spcBef>
                <a:spcPts val="0"/>
              </a:spcBef>
              <a:spcAft>
                <a:spcPts val="0"/>
              </a:spcAft>
              <a:buSzPts val="2000"/>
              <a:buChar char="•"/>
            </a:pPr>
            <a:r>
              <a:rPr lang="ru" sz="2000" dirty="0"/>
              <a:t>адаптивному макету (по отзывчивости дизайна)</a:t>
            </a:r>
            <a:endParaRPr sz="2000" dirty="0"/>
          </a:p>
          <a:p>
            <a:pPr marL="457200" lvl="0" indent="-355600" algn="l" rtl="0">
              <a:lnSpc>
                <a:spcPct val="115000"/>
              </a:lnSpc>
              <a:spcBef>
                <a:spcPts val="0"/>
              </a:spcBef>
              <a:spcAft>
                <a:spcPts val="0"/>
              </a:spcAft>
              <a:buSzPts val="2000"/>
              <a:buChar char="•"/>
            </a:pPr>
            <a:r>
              <a:rPr lang="ru" sz="2000" dirty="0"/>
              <a:t>динамическому виду сайта (по способу формирования контента)</a:t>
            </a:r>
            <a:endParaRPr sz="2000" dirty="0"/>
          </a:p>
          <a:p>
            <a:pPr marL="457200" lvl="0" indent="-355600" algn="l" rtl="0">
              <a:lnSpc>
                <a:spcPct val="115000"/>
              </a:lnSpc>
              <a:spcBef>
                <a:spcPts val="0"/>
              </a:spcBef>
              <a:spcAft>
                <a:spcPts val="0"/>
              </a:spcAft>
              <a:buSzPts val="2000"/>
              <a:buChar char="•"/>
            </a:pPr>
            <a:r>
              <a:rPr lang="ru" sz="2000" dirty="0"/>
              <a:t>образовательным ресурсам (по типу контента)</a:t>
            </a:r>
            <a:endParaRPr sz="2000" dirty="0"/>
          </a:p>
        </p:txBody>
      </p:sp>
      <p:pic>
        <p:nvPicPr>
          <p:cNvPr id="500" name="Google Shape;500;p56"/>
          <p:cNvPicPr preferRelativeResize="0"/>
          <p:nvPr/>
        </p:nvPicPr>
        <p:blipFill>
          <a:blip r:embed="rId3">
            <a:alphaModFix/>
          </a:blip>
          <a:stretch>
            <a:fillRect/>
          </a:stretch>
        </p:blipFill>
        <p:spPr>
          <a:xfrm>
            <a:off x="5122450" y="1716925"/>
            <a:ext cx="3909000" cy="2687700"/>
          </a:xfrm>
          <a:prstGeom prst="roundRect">
            <a:avLst>
              <a:gd name="adj" fmla="val 16667"/>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57"/>
          <p:cNvSpPr txBox="1">
            <a:spLocks noGrp="1"/>
          </p:cNvSpPr>
          <p:nvPr>
            <p:ph type="body" idx="1"/>
          </p:nvPr>
        </p:nvSpPr>
        <p:spPr>
          <a:xfrm>
            <a:off x="628650" y="1715871"/>
            <a:ext cx="4934295" cy="2974919"/>
          </a:xfrm>
          <a:prstGeom prst="rect">
            <a:avLst/>
          </a:prstGeom>
        </p:spPr>
        <p:txBody>
          <a:bodyPr spcFirstLastPara="1" wrap="square" lIns="68575" tIns="34275" rIns="68575" bIns="34275" anchor="t" anchorCtr="0">
            <a:noAutofit/>
          </a:bodyPr>
          <a:lstStyle/>
          <a:p>
            <a:pPr marL="0" lvl="0" indent="0" algn="l" rtl="0">
              <a:lnSpc>
                <a:spcPct val="115000"/>
              </a:lnSpc>
              <a:spcBef>
                <a:spcPts val="800"/>
              </a:spcBef>
              <a:spcAft>
                <a:spcPts val="0"/>
              </a:spcAft>
              <a:buNone/>
            </a:pPr>
            <a:r>
              <a:rPr lang="ru" sz="2400" dirty="0"/>
              <a:t>Django — мощный веб-фреймворк на языке Python, предоставляющий обширные возможности для создания сложных сайтов и веб-приложений. </a:t>
            </a:r>
            <a:endParaRPr sz="2400" dirty="0"/>
          </a:p>
        </p:txBody>
      </p:sp>
      <p:sp>
        <p:nvSpPr>
          <p:cNvPr id="506" name="Google Shape;506;p57"/>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rmAutofit/>
          </a:bodyPr>
          <a:lstStyle/>
          <a:p>
            <a:pPr marL="0" lvl="0" indent="0" algn="ctr" rtl="0">
              <a:spcBef>
                <a:spcPts val="0"/>
              </a:spcBef>
              <a:spcAft>
                <a:spcPts val="0"/>
              </a:spcAft>
              <a:buNone/>
            </a:pPr>
            <a:r>
              <a:rPr lang="ru"/>
              <a:t>Что такое Django?</a:t>
            </a:r>
            <a:endParaRPr/>
          </a:p>
        </p:txBody>
      </p:sp>
      <p:pic>
        <p:nvPicPr>
          <p:cNvPr id="507" name="Google Shape;507;p57"/>
          <p:cNvPicPr preferRelativeResize="0"/>
          <p:nvPr/>
        </p:nvPicPr>
        <p:blipFill>
          <a:blip r:embed="rId3">
            <a:alphaModFix/>
          </a:blip>
          <a:stretch>
            <a:fillRect/>
          </a:stretch>
        </p:blipFill>
        <p:spPr>
          <a:xfrm>
            <a:off x="5981075" y="1589515"/>
            <a:ext cx="3101275" cy="3101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58"/>
          <p:cNvSpPr txBox="1">
            <a:spLocks noGrp="1"/>
          </p:cNvSpPr>
          <p:nvPr>
            <p:ph type="body" idx="1"/>
          </p:nvPr>
        </p:nvSpPr>
        <p:spPr>
          <a:xfrm>
            <a:off x="539700" y="1451350"/>
            <a:ext cx="4590000" cy="3444300"/>
          </a:xfrm>
          <a:prstGeom prst="rect">
            <a:avLst/>
          </a:prstGeom>
        </p:spPr>
        <p:txBody>
          <a:bodyPr spcFirstLastPara="1" wrap="square" lIns="68575" tIns="34275" rIns="68575" bIns="34275" anchor="t" anchorCtr="0">
            <a:noAutofit/>
          </a:bodyPr>
          <a:lstStyle/>
          <a:p>
            <a:pPr marL="0" lvl="0" indent="0" algn="l" rtl="0">
              <a:lnSpc>
                <a:spcPct val="115000"/>
              </a:lnSpc>
              <a:spcBef>
                <a:spcPts val="800"/>
              </a:spcBef>
              <a:spcAft>
                <a:spcPts val="0"/>
              </a:spcAft>
              <a:buNone/>
            </a:pPr>
            <a:r>
              <a:rPr lang="ru" sz="2000"/>
              <a:t>При выборе инструмента для бэкенда сайта рассмотрены следующие фреймворки на языке Python: Django, Flask, FastAPI.</a:t>
            </a:r>
            <a:endParaRPr sz="2000"/>
          </a:p>
          <a:p>
            <a:pPr marL="0" lvl="0" indent="0" algn="l" rtl="0">
              <a:lnSpc>
                <a:spcPct val="115000"/>
              </a:lnSpc>
              <a:spcBef>
                <a:spcPts val="800"/>
              </a:spcBef>
              <a:spcAft>
                <a:spcPts val="0"/>
              </a:spcAft>
              <a:buNone/>
            </a:pPr>
            <a:r>
              <a:rPr lang="ru" sz="2000"/>
              <a:t>Для данного проекта предпочтителен Django за стабильность, опыт использования и большое сообщество разработчиков.</a:t>
            </a:r>
            <a:endParaRPr sz="2000"/>
          </a:p>
        </p:txBody>
      </p:sp>
      <p:sp>
        <p:nvSpPr>
          <p:cNvPr id="513" name="Google Shape;513;p58"/>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rmAutofit/>
          </a:bodyPr>
          <a:lstStyle/>
          <a:p>
            <a:pPr marL="0" lvl="0" indent="0" algn="ctr" rtl="0">
              <a:spcBef>
                <a:spcPts val="0"/>
              </a:spcBef>
              <a:spcAft>
                <a:spcPts val="0"/>
              </a:spcAft>
              <a:buNone/>
            </a:pPr>
            <a:r>
              <a:rPr lang="ru"/>
              <a:t>Обоснование выбора Django</a:t>
            </a:r>
            <a:endParaRPr/>
          </a:p>
        </p:txBody>
      </p:sp>
      <p:pic>
        <p:nvPicPr>
          <p:cNvPr id="514" name="Google Shape;514;p58"/>
          <p:cNvPicPr preferRelativeResize="0"/>
          <p:nvPr/>
        </p:nvPicPr>
        <p:blipFill>
          <a:blip r:embed="rId3">
            <a:alphaModFix/>
          </a:blip>
          <a:stretch>
            <a:fillRect/>
          </a:stretch>
        </p:blipFill>
        <p:spPr>
          <a:xfrm>
            <a:off x="5464049" y="1268051"/>
            <a:ext cx="3695473" cy="1279325"/>
          </a:xfrm>
          <a:prstGeom prst="rect">
            <a:avLst/>
          </a:prstGeom>
          <a:noFill/>
          <a:ln>
            <a:noFill/>
          </a:ln>
        </p:spPr>
      </p:pic>
      <p:pic>
        <p:nvPicPr>
          <p:cNvPr id="515" name="Google Shape;515;p58"/>
          <p:cNvPicPr preferRelativeResize="0"/>
          <p:nvPr/>
        </p:nvPicPr>
        <p:blipFill>
          <a:blip r:embed="rId4">
            <a:alphaModFix/>
          </a:blip>
          <a:stretch>
            <a:fillRect/>
          </a:stretch>
        </p:blipFill>
        <p:spPr>
          <a:xfrm>
            <a:off x="5514477" y="2469550"/>
            <a:ext cx="3594624" cy="1407900"/>
          </a:xfrm>
          <a:prstGeom prst="rect">
            <a:avLst/>
          </a:prstGeom>
          <a:noFill/>
          <a:ln>
            <a:noFill/>
          </a:ln>
        </p:spPr>
      </p:pic>
      <p:pic>
        <p:nvPicPr>
          <p:cNvPr id="516" name="Google Shape;516;p58"/>
          <p:cNvPicPr preferRelativeResize="0"/>
          <p:nvPr/>
        </p:nvPicPr>
        <p:blipFill>
          <a:blip r:embed="rId5">
            <a:alphaModFix/>
          </a:blip>
          <a:stretch>
            <a:fillRect/>
          </a:stretch>
        </p:blipFill>
        <p:spPr>
          <a:xfrm>
            <a:off x="5042401" y="3676572"/>
            <a:ext cx="4066801" cy="146692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62"/>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rmAutofit/>
          </a:bodyPr>
          <a:lstStyle/>
          <a:p>
            <a:pPr marL="0" lvl="0" indent="0" algn="ctr" rtl="0">
              <a:spcBef>
                <a:spcPts val="0"/>
              </a:spcBef>
              <a:spcAft>
                <a:spcPts val="0"/>
              </a:spcAft>
              <a:buNone/>
            </a:pPr>
            <a:r>
              <a:rPr lang="ru" dirty="0"/>
              <a:t>Что такое Bootstrap?</a:t>
            </a:r>
            <a:endParaRPr dirty="0"/>
          </a:p>
        </p:txBody>
      </p:sp>
      <p:sp>
        <p:nvSpPr>
          <p:cNvPr id="541" name="Google Shape;541;p62"/>
          <p:cNvSpPr txBox="1">
            <a:spLocks noGrp="1"/>
          </p:cNvSpPr>
          <p:nvPr>
            <p:ph type="body" idx="1"/>
          </p:nvPr>
        </p:nvSpPr>
        <p:spPr>
          <a:xfrm>
            <a:off x="266754" y="1427600"/>
            <a:ext cx="4571728" cy="3400431"/>
          </a:xfrm>
          <a:prstGeom prst="rect">
            <a:avLst/>
          </a:prstGeom>
        </p:spPr>
        <p:txBody>
          <a:bodyPr spcFirstLastPara="1" wrap="square" lIns="68575" tIns="34275" rIns="68575" bIns="34275" anchor="t" anchorCtr="0">
            <a:normAutofit/>
          </a:bodyPr>
          <a:lstStyle/>
          <a:p>
            <a:pPr marL="0" lvl="0" indent="0" algn="l" rtl="0">
              <a:lnSpc>
                <a:spcPct val="115000"/>
              </a:lnSpc>
              <a:spcBef>
                <a:spcPts val="800"/>
              </a:spcBef>
              <a:spcAft>
                <a:spcPts val="0"/>
              </a:spcAft>
              <a:buNone/>
            </a:pPr>
            <a:r>
              <a:rPr lang="ru" sz="2400" dirty="0"/>
              <a:t>Bootstrap — это набор инструментов для разработки веб-сайтов и веб-приложений. Инструментарий включает в себя HTML, CSS и JavaScript шаблоны и компоненты, такие как меню, формы, кнопки и т.д. </a:t>
            </a:r>
            <a:endParaRPr sz="2400" dirty="0"/>
          </a:p>
        </p:txBody>
      </p:sp>
      <p:pic>
        <p:nvPicPr>
          <p:cNvPr id="542" name="Google Shape;542;p62"/>
          <p:cNvPicPr preferRelativeResize="0"/>
          <p:nvPr/>
        </p:nvPicPr>
        <p:blipFill rotWithShape="1">
          <a:blip r:embed="rId3">
            <a:alphaModFix/>
          </a:blip>
          <a:srcRect t="23883" b="21724"/>
          <a:stretch/>
        </p:blipFill>
        <p:spPr>
          <a:xfrm>
            <a:off x="4996991" y="2265639"/>
            <a:ext cx="4110433" cy="124043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Google Shape;547;p63"/>
          <p:cNvSpPr txBox="1">
            <a:spLocks noGrp="1"/>
          </p:cNvSpPr>
          <p:nvPr>
            <p:ph type="body" idx="1"/>
          </p:nvPr>
        </p:nvSpPr>
        <p:spPr>
          <a:xfrm>
            <a:off x="300500" y="1411089"/>
            <a:ext cx="4198348" cy="3267374"/>
          </a:xfrm>
          <a:prstGeom prst="rect">
            <a:avLst/>
          </a:prstGeom>
        </p:spPr>
        <p:txBody>
          <a:bodyPr spcFirstLastPara="1" wrap="square" lIns="68575" tIns="34275" rIns="68575" bIns="34275" anchor="t" anchorCtr="0">
            <a:normAutofit/>
          </a:bodyPr>
          <a:lstStyle/>
          <a:p>
            <a:pPr marL="0" lvl="0" indent="0" algn="l" rtl="0">
              <a:lnSpc>
                <a:spcPct val="115000"/>
              </a:lnSpc>
              <a:spcBef>
                <a:spcPts val="800"/>
              </a:spcBef>
              <a:spcAft>
                <a:spcPts val="0"/>
              </a:spcAft>
              <a:buNone/>
            </a:pPr>
            <a:r>
              <a:rPr lang="ru" sz="2000" dirty="0"/>
              <a:t>Причины выбора Bootstrap:</a:t>
            </a:r>
            <a:endParaRPr sz="2000" dirty="0"/>
          </a:p>
          <a:p>
            <a:pPr marL="457200" lvl="0" indent="-355600" algn="l" rtl="0">
              <a:lnSpc>
                <a:spcPct val="115000"/>
              </a:lnSpc>
              <a:spcBef>
                <a:spcPts val="800"/>
              </a:spcBef>
              <a:spcAft>
                <a:spcPts val="0"/>
              </a:spcAft>
              <a:buSzPts val="2000"/>
              <a:buChar char="●"/>
            </a:pPr>
            <a:r>
              <a:rPr lang="ru" sz="2000" dirty="0"/>
              <a:t>адаптивность</a:t>
            </a:r>
            <a:endParaRPr sz="2000" dirty="0"/>
          </a:p>
          <a:p>
            <a:pPr marL="457200" lvl="0" indent="-355600" algn="l" rtl="0">
              <a:lnSpc>
                <a:spcPct val="115000"/>
              </a:lnSpc>
              <a:spcBef>
                <a:spcPts val="0"/>
              </a:spcBef>
              <a:spcAft>
                <a:spcPts val="0"/>
              </a:spcAft>
              <a:buSzPts val="2000"/>
              <a:buChar char="●"/>
            </a:pPr>
            <a:r>
              <a:rPr lang="ru" sz="2000" dirty="0"/>
              <a:t>широкий набор компонентов</a:t>
            </a:r>
            <a:endParaRPr sz="2000" dirty="0"/>
          </a:p>
          <a:p>
            <a:pPr marL="457200" lvl="0" indent="-355600" algn="l" rtl="0">
              <a:lnSpc>
                <a:spcPct val="115000"/>
              </a:lnSpc>
              <a:spcBef>
                <a:spcPts val="0"/>
              </a:spcBef>
              <a:spcAft>
                <a:spcPts val="0"/>
              </a:spcAft>
              <a:buSzPts val="2000"/>
              <a:buChar char="●"/>
            </a:pPr>
            <a:r>
              <a:rPr lang="ru" sz="2000" dirty="0"/>
              <a:t>возможность стилизации и кастомизации тем</a:t>
            </a:r>
            <a:endParaRPr sz="2000" dirty="0"/>
          </a:p>
          <a:p>
            <a:pPr marL="457200" lvl="0" indent="-355600" algn="l" rtl="0">
              <a:lnSpc>
                <a:spcPct val="115000"/>
              </a:lnSpc>
              <a:spcBef>
                <a:spcPts val="0"/>
              </a:spcBef>
              <a:spcAft>
                <a:spcPts val="0"/>
              </a:spcAft>
              <a:buSzPts val="2000"/>
              <a:buChar char="●"/>
            </a:pPr>
            <a:r>
              <a:rPr lang="ru" sz="2000" dirty="0"/>
              <a:t>обширная документация</a:t>
            </a:r>
            <a:endParaRPr sz="2000" dirty="0"/>
          </a:p>
          <a:p>
            <a:pPr marL="457200" lvl="0" indent="-355600" algn="l" rtl="0">
              <a:lnSpc>
                <a:spcPct val="115000"/>
              </a:lnSpc>
              <a:spcBef>
                <a:spcPts val="0"/>
              </a:spcBef>
              <a:spcAft>
                <a:spcPts val="0"/>
              </a:spcAft>
              <a:buSzPts val="2000"/>
              <a:buChar char="●"/>
            </a:pPr>
            <a:r>
              <a:rPr lang="ru" sz="2000" dirty="0"/>
              <a:t>активное сообщество разработчиков.</a:t>
            </a:r>
            <a:endParaRPr sz="2000" dirty="0"/>
          </a:p>
        </p:txBody>
      </p:sp>
      <p:sp>
        <p:nvSpPr>
          <p:cNvPr id="548" name="Google Shape;548;p63"/>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rmAutofit/>
          </a:bodyPr>
          <a:lstStyle/>
          <a:p>
            <a:pPr marL="0" lvl="0" indent="0" algn="ctr" rtl="0">
              <a:spcBef>
                <a:spcPts val="0"/>
              </a:spcBef>
              <a:spcAft>
                <a:spcPts val="0"/>
              </a:spcAft>
              <a:buNone/>
            </a:pPr>
            <a:r>
              <a:rPr lang="ru"/>
              <a:t>Обоснование выбора Bootstrap</a:t>
            </a:r>
            <a:endParaRPr/>
          </a:p>
        </p:txBody>
      </p:sp>
      <p:pic>
        <p:nvPicPr>
          <p:cNvPr id="1026" name="Picture 2" descr="Bootstrap (фреймворк) — Википедия">
            <a:extLst>
              <a:ext uri="{FF2B5EF4-FFF2-40B4-BE49-F238E27FC236}">
                <a16:creationId xmlns:a16="http://schemas.microsoft.com/office/drawing/2014/main" id="{4C6A51C8-8403-41DD-8860-1A7167049E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7439" y="1405564"/>
            <a:ext cx="4032179" cy="321542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BBE49FD-247D-4023-BF88-CFDFDC98E0B8}"/>
              </a:ext>
            </a:extLst>
          </p:cNvPr>
          <p:cNvSpPr>
            <a:spLocks noGrp="1"/>
          </p:cNvSpPr>
          <p:nvPr>
            <p:ph type="title"/>
          </p:nvPr>
        </p:nvSpPr>
        <p:spPr/>
        <p:txBody>
          <a:bodyPr/>
          <a:lstStyle/>
          <a:p>
            <a:pPr algn="ctr"/>
            <a:r>
              <a:rPr lang="ru-RU" dirty="0"/>
              <a:t>Что такое </a:t>
            </a:r>
            <a:r>
              <a:rPr lang="en-US" dirty="0"/>
              <a:t>NGINX?</a:t>
            </a:r>
            <a:endParaRPr lang="ru-RU" dirty="0"/>
          </a:p>
        </p:txBody>
      </p:sp>
      <p:sp>
        <p:nvSpPr>
          <p:cNvPr id="3" name="Текст 2">
            <a:extLst>
              <a:ext uri="{FF2B5EF4-FFF2-40B4-BE49-F238E27FC236}">
                <a16:creationId xmlns:a16="http://schemas.microsoft.com/office/drawing/2014/main" id="{5EC1F388-D3CB-41E1-B4E0-DC50F7822141}"/>
              </a:ext>
            </a:extLst>
          </p:cNvPr>
          <p:cNvSpPr>
            <a:spLocks noGrp="1"/>
          </p:cNvSpPr>
          <p:nvPr>
            <p:ph type="body" idx="1"/>
          </p:nvPr>
        </p:nvSpPr>
        <p:spPr>
          <a:xfrm>
            <a:off x="158388" y="1388268"/>
            <a:ext cx="4930902" cy="3755232"/>
          </a:xfrm>
        </p:spPr>
        <p:txBody>
          <a:bodyPr>
            <a:normAutofit/>
          </a:bodyPr>
          <a:lstStyle/>
          <a:p>
            <a:pPr marL="139700" indent="0">
              <a:lnSpc>
                <a:spcPct val="114000"/>
              </a:lnSpc>
              <a:buNone/>
            </a:pPr>
            <a:r>
              <a:rPr lang="ru-RU" sz="2000" dirty="0" err="1">
                <a:effectLst/>
                <a:latin typeface="+mn-lt"/>
                <a:ea typeface="Arial" panose="020B0604020202020204" pitchFamily="34" charset="0"/>
                <a:cs typeface="Arial" panose="020B0604020202020204" pitchFamily="34" charset="0"/>
              </a:rPr>
              <a:t>Nginx</a:t>
            </a:r>
            <a:r>
              <a:rPr lang="ru-RU" sz="2000" dirty="0">
                <a:effectLst/>
                <a:latin typeface="+mn-lt"/>
                <a:ea typeface="Arial" panose="020B0604020202020204" pitchFamily="34" charset="0"/>
                <a:cs typeface="Arial" panose="020B0604020202020204" pitchFamily="34" charset="0"/>
              </a:rPr>
              <a:t> — это веб-сервер и прокси-сервер, который может использоваться для обработки HTTP-запросов. С помощью него можно раздавать статические файлы, управлять нагрузкой, выполнять кэширование, обеспечивать безопасность соединений по SSL и многое другое.</a:t>
            </a:r>
          </a:p>
        </p:txBody>
      </p:sp>
      <p:pic>
        <p:nvPicPr>
          <p:cNvPr id="1026" name="Picture 2" descr="What is Nginx?. In this article, we're learning about… | by Kasun  Dissanayake | Geek Culture | Medium">
            <a:extLst>
              <a:ext uri="{FF2B5EF4-FFF2-40B4-BE49-F238E27FC236}">
                <a16:creationId xmlns:a16="http://schemas.microsoft.com/office/drawing/2014/main" id="{6715F86B-8A5A-4C01-A340-1EE7C1FA9D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0090" y="2066752"/>
            <a:ext cx="4203910" cy="1681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18055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A30EBD2-518E-4A03-B251-12E96C99B536}"/>
              </a:ext>
            </a:extLst>
          </p:cNvPr>
          <p:cNvSpPr>
            <a:spLocks noGrp="1"/>
          </p:cNvSpPr>
          <p:nvPr>
            <p:ph type="title"/>
          </p:nvPr>
        </p:nvSpPr>
        <p:spPr/>
        <p:txBody>
          <a:bodyPr/>
          <a:lstStyle/>
          <a:p>
            <a:r>
              <a:rPr lang="ru-RU" dirty="0"/>
              <a:t>Ссылка и </a:t>
            </a:r>
            <a:r>
              <a:rPr lang="en-US" dirty="0"/>
              <a:t>QR </a:t>
            </a:r>
            <a:r>
              <a:rPr lang="ru-RU" dirty="0"/>
              <a:t>код</a:t>
            </a:r>
          </a:p>
        </p:txBody>
      </p:sp>
      <p:sp>
        <p:nvSpPr>
          <p:cNvPr id="3" name="Текст 2">
            <a:extLst>
              <a:ext uri="{FF2B5EF4-FFF2-40B4-BE49-F238E27FC236}">
                <a16:creationId xmlns:a16="http://schemas.microsoft.com/office/drawing/2014/main" id="{4660F6B4-0F4E-4C45-8AE0-B3C730DC450C}"/>
              </a:ext>
            </a:extLst>
          </p:cNvPr>
          <p:cNvSpPr>
            <a:spLocks noGrp="1"/>
          </p:cNvSpPr>
          <p:nvPr>
            <p:ph type="body" idx="1"/>
          </p:nvPr>
        </p:nvSpPr>
        <p:spPr>
          <a:xfrm>
            <a:off x="0" y="2735179"/>
            <a:ext cx="2104099" cy="589461"/>
          </a:xfrm>
        </p:spPr>
        <p:txBody>
          <a:bodyPr>
            <a:normAutofit fontScale="85000" lnSpcReduction="10000"/>
          </a:bodyPr>
          <a:lstStyle/>
          <a:p>
            <a:pPr marL="139700" indent="0" algn="ctr">
              <a:buNone/>
            </a:pPr>
            <a:r>
              <a:rPr lang="en-US" sz="4000" dirty="0"/>
              <a:t>tcse24.ru</a:t>
            </a:r>
            <a:endParaRPr lang="ru-RU" sz="4000" dirty="0"/>
          </a:p>
        </p:txBody>
      </p:sp>
      <p:pic>
        <p:nvPicPr>
          <p:cNvPr id="8" name="Рисунок 7">
            <a:extLst>
              <a:ext uri="{FF2B5EF4-FFF2-40B4-BE49-F238E27FC236}">
                <a16:creationId xmlns:a16="http://schemas.microsoft.com/office/drawing/2014/main" id="{80302FC4-770D-46C8-AD09-57083D79875D}"/>
              </a:ext>
            </a:extLst>
          </p:cNvPr>
          <p:cNvPicPr>
            <a:picLocks noChangeAspect="1"/>
          </p:cNvPicPr>
          <p:nvPr/>
        </p:nvPicPr>
        <p:blipFill>
          <a:blip r:embed="rId2"/>
          <a:stretch>
            <a:fillRect/>
          </a:stretch>
        </p:blipFill>
        <p:spPr>
          <a:xfrm>
            <a:off x="2104099" y="1414348"/>
            <a:ext cx="3523732" cy="3523732"/>
          </a:xfrm>
          <a:prstGeom prst="rect">
            <a:avLst/>
          </a:prstGeom>
        </p:spPr>
      </p:pic>
      <p:pic>
        <p:nvPicPr>
          <p:cNvPr id="5" name="Рисунок 4">
            <a:extLst>
              <a:ext uri="{FF2B5EF4-FFF2-40B4-BE49-F238E27FC236}">
                <a16:creationId xmlns:a16="http://schemas.microsoft.com/office/drawing/2014/main" id="{0EA00375-3844-4BC0-B54A-188A2DF7EF9D}"/>
              </a:ext>
            </a:extLst>
          </p:cNvPr>
          <p:cNvPicPr>
            <a:picLocks noChangeAspect="1"/>
          </p:cNvPicPr>
          <p:nvPr/>
        </p:nvPicPr>
        <p:blipFill>
          <a:blip r:embed="rId3"/>
          <a:stretch>
            <a:fillRect/>
          </a:stretch>
        </p:blipFill>
        <p:spPr>
          <a:xfrm>
            <a:off x="5492122" y="1414348"/>
            <a:ext cx="3455308" cy="3455308"/>
          </a:xfrm>
          <a:prstGeom prst="rect">
            <a:avLst/>
          </a:prstGeom>
        </p:spPr>
      </p:pic>
    </p:spTree>
    <p:extLst>
      <p:ext uri="{BB962C8B-B14F-4D97-AF65-F5344CB8AC3E}">
        <p14:creationId xmlns:p14="http://schemas.microsoft.com/office/powerpoint/2010/main" val="932140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45"/>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rmAutofit/>
          </a:bodyPr>
          <a:lstStyle/>
          <a:p>
            <a:pPr marL="0" lvl="0" indent="0" algn="ctr" rtl="0">
              <a:spcBef>
                <a:spcPts val="0"/>
              </a:spcBef>
              <a:spcAft>
                <a:spcPts val="0"/>
              </a:spcAft>
              <a:buNone/>
            </a:pPr>
            <a:r>
              <a:rPr lang="ru" b="1"/>
              <a:t>Актуальность</a:t>
            </a:r>
            <a:endParaRPr b="1"/>
          </a:p>
        </p:txBody>
      </p:sp>
      <p:pic>
        <p:nvPicPr>
          <p:cNvPr id="416" name="Google Shape;416;p45"/>
          <p:cNvPicPr preferRelativeResize="0"/>
          <p:nvPr/>
        </p:nvPicPr>
        <p:blipFill rotWithShape="1">
          <a:blip r:embed="rId3">
            <a:alphaModFix/>
          </a:blip>
          <a:srcRect l="17203" t="11000" r="17183" b="-11000"/>
          <a:stretch/>
        </p:blipFill>
        <p:spPr>
          <a:xfrm>
            <a:off x="6724250" y="1458801"/>
            <a:ext cx="2341475" cy="3214950"/>
          </a:xfrm>
          <a:prstGeom prst="rect">
            <a:avLst/>
          </a:prstGeom>
          <a:noFill/>
          <a:ln>
            <a:noFill/>
          </a:ln>
        </p:spPr>
      </p:pic>
      <p:sp>
        <p:nvSpPr>
          <p:cNvPr id="417" name="Google Shape;417;p45"/>
          <p:cNvSpPr txBox="1">
            <a:spLocks noGrp="1"/>
          </p:cNvSpPr>
          <p:nvPr>
            <p:ph type="body" idx="1"/>
          </p:nvPr>
        </p:nvSpPr>
        <p:spPr>
          <a:xfrm>
            <a:off x="135425" y="1309000"/>
            <a:ext cx="6631500" cy="3761100"/>
          </a:xfrm>
          <a:prstGeom prst="rect">
            <a:avLst/>
          </a:prstGeom>
        </p:spPr>
        <p:txBody>
          <a:bodyPr spcFirstLastPara="1" wrap="square" lIns="68575" tIns="34275" rIns="68575" bIns="34275" anchor="t" anchorCtr="0">
            <a:noAutofit/>
          </a:bodyPr>
          <a:lstStyle/>
          <a:p>
            <a:pPr marL="0" lvl="0" indent="0" algn="l" rtl="0">
              <a:lnSpc>
                <a:spcPct val="115000"/>
              </a:lnSpc>
              <a:spcBef>
                <a:spcPts val="1200"/>
              </a:spcBef>
              <a:spcAft>
                <a:spcPts val="1200"/>
              </a:spcAft>
              <a:buNone/>
            </a:pPr>
            <a:r>
              <a:rPr lang="ru" sz="2000" dirty="0">
                <a:highlight>
                  <a:srgbClr val="FFFFFF"/>
                </a:highlight>
              </a:rPr>
              <a:t>В современном образовании учебные мероприятия проводятся не так эффективно, как могли бы. Создателям образовательных мероприятий приходится тратить много времени на проверку ответов обучающихся, составление рейтинга, анализ результатов. При наличии некоторого инструмента, который решает проблемы, перечисленные выше, организаторы могут значительно сэкономить время на работу, которую можно автоматизировать, и сосредоточится на чем-то более важном.</a:t>
            </a:r>
            <a:endParaRPr sz="2000" dirty="0">
              <a:highlight>
                <a:srgbClr val="FFFFFF"/>
              </a:high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64"/>
          <p:cNvSpPr txBox="1">
            <a:spLocks noGrp="1"/>
          </p:cNvSpPr>
          <p:nvPr>
            <p:ph type="title"/>
          </p:nvPr>
        </p:nvSpPr>
        <p:spPr>
          <a:xfrm>
            <a:off x="2118524" y="2096475"/>
            <a:ext cx="4900500" cy="994200"/>
          </a:xfrm>
          <a:prstGeom prst="rect">
            <a:avLst/>
          </a:prstGeom>
        </p:spPr>
        <p:txBody>
          <a:bodyPr spcFirstLastPara="1" wrap="square" lIns="68575" tIns="34275" rIns="68575" bIns="34275" anchor="ctr" anchorCtr="0">
            <a:normAutofit/>
          </a:bodyPr>
          <a:lstStyle/>
          <a:p>
            <a:pPr marL="0" lvl="0" indent="0" algn="ctr" rtl="0">
              <a:spcBef>
                <a:spcPts val="0"/>
              </a:spcBef>
              <a:spcAft>
                <a:spcPts val="0"/>
              </a:spcAft>
              <a:buNone/>
            </a:pPr>
            <a:r>
              <a:rPr lang="ru"/>
              <a:t>Спасибо за внимание!</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46"/>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rmAutofit/>
          </a:bodyPr>
          <a:lstStyle/>
          <a:p>
            <a:pPr marL="0" lvl="0" indent="0" algn="ctr" rtl="0">
              <a:spcBef>
                <a:spcPts val="0"/>
              </a:spcBef>
              <a:spcAft>
                <a:spcPts val="0"/>
              </a:spcAft>
              <a:buNone/>
            </a:pPr>
            <a:r>
              <a:rPr lang="ru" b="1"/>
              <a:t>Новизна</a:t>
            </a:r>
            <a:endParaRPr b="1"/>
          </a:p>
        </p:txBody>
      </p:sp>
      <p:pic>
        <p:nvPicPr>
          <p:cNvPr id="423" name="Google Shape;423;p46"/>
          <p:cNvPicPr preferRelativeResize="0"/>
          <p:nvPr/>
        </p:nvPicPr>
        <p:blipFill>
          <a:blip r:embed="rId3">
            <a:alphaModFix/>
          </a:blip>
          <a:stretch>
            <a:fillRect/>
          </a:stretch>
        </p:blipFill>
        <p:spPr>
          <a:xfrm>
            <a:off x="4572000" y="1762117"/>
            <a:ext cx="4572000" cy="2571979"/>
          </a:xfrm>
          <a:prstGeom prst="roundRect">
            <a:avLst>
              <a:gd name="adj" fmla="val 10896"/>
            </a:avLst>
          </a:prstGeom>
          <a:noFill/>
          <a:ln>
            <a:noFill/>
          </a:ln>
        </p:spPr>
      </p:pic>
      <p:sp>
        <p:nvSpPr>
          <p:cNvPr id="424" name="Google Shape;424;p46"/>
          <p:cNvSpPr txBox="1">
            <a:spLocks noGrp="1"/>
          </p:cNvSpPr>
          <p:nvPr>
            <p:ph type="body" idx="1"/>
          </p:nvPr>
        </p:nvSpPr>
        <p:spPr>
          <a:xfrm>
            <a:off x="26264" y="1426100"/>
            <a:ext cx="4760036" cy="3667200"/>
          </a:xfrm>
          <a:prstGeom prst="rect">
            <a:avLst/>
          </a:prstGeom>
        </p:spPr>
        <p:txBody>
          <a:bodyPr spcFirstLastPara="1" wrap="square" lIns="68575" tIns="34275" rIns="68575" bIns="34275" anchor="t" anchorCtr="0">
            <a:noAutofit/>
          </a:bodyPr>
          <a:lstStyle/>
          <a:p>
            <a:pPr marL="0" lvl="0" indent="0" algn="l" rtl="0">
              <a:lnSpc>
                <a:spcPct val="115000"/>
              </a:lnSpc>
              <a:spcBef>
                <a:spcPts val="1200"/>
              </a:spcBef>
              <a:spcAft>
                <a:spcPts val="0"/>
              </a:spcAft>
              <a:buNone/>
            </a:pPr>
            <a:r>
              <a:rPr lang="ru" sz="2000" dirty="0"/>
              <a:t>Три самых важных преимущества нашего инструмента, которые отличают его от других похожих проектов – это:</a:t>
            </a:r>
            <a:endParaRPr sz="2000" dirty="0"/>
          </a:p>
          <a:p>
            <a:pPr marL="0" lvl="0" indent="0" algn="l" rtl="0">
              <a:lnSpc>
                <a:spcPct val="115000"/>
              </a:lnSpc>
              <a:spcBef>
                <a:spcPts val="1200"/>
              </a:spcBef>
              <a:spcAft>
                <a:spcPts val="0"/>
              </a:spcAft>
              <a:buClr>
                <a:schemeClr val="dk1"/>
              </a:buClr>
              <a:buSzPts val="1100"/>
              <a:buFont typeface="Arial"/>
              <a:buNone/>
            </a:pPr>
            <a:r>
              <a:rPr lang="ru-RU" sz="2000" dirty="0"/>
              <a:t>1. Составление рейтинга, согласно правилам выбранного мероприятия</a:t>
            </a:r>
            <a:br>
              <a:rPr lang="ru-RU" sz="2000" dirty="0"/>
            </a:br>
            <a:r>
              <a:rPr lang="ru-RU" sz="2000" dirty="0"/>
              <a:t>2. Гибкость настройки мероприятия</a:t>
            </a:r>
            <a:br>
              <a:rPr lang="ru-RU" sz="2000" dirty="0"/>
            </a:br>
            <a:r>
              <a:rPr lang="ru-RU" sz="2000" dirty="0"/>
              <a:t>3. Возможность создавать гибкие задания</a:t>
            </a:r>
            <a:endParaRPr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47"/>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rmAutofit/>
          </a:bodyPr>
          <a:lstStyle/>
          <a:p>
            <a:pPr marL="0" marR="4574" lvl="0" indent="457200" algn="ctr" rtl="0">
              <a:lnSpc>
                <a:spcPct val="150000"/>
              </a:lnSpc>
              <a:spcBef>
                <a:spcPts val="0"/>
              </a:spcBef>
              <a:spcAft>
                <a:spcPts val="0"/>
              </a:spcAft>
              <a:buClr>
                <a:schemeClr val="dk1"/>
              </a:buClr>
              <a:buSzPts val="1100"/>
              <a:buFont typeface="Arial"/>
              <a:buNone/>
            </a:pPr>
            <a:r>
              <a:rPr lang="ru" sz="2500" b="1"/>
              <a:t>Цели и задачи проекта</a:t>
            </a:r>
            <a:endParaRPr sz="2500"/>
          </a:p>
        </p:txBody>
      </p:sp>
      <p:sp>
        <p:nvSpPr>
          <p:cNvPr id="430" name="Google Shape;430;p47"/>
          <p:cNvSpPr txBox="1">
            <a:spLocks noGrp="1"/>
          </p:cNvSpPr>
          <p:nvPr>
            <p:ph type="body" idx="1"/>
          </p:nvPr>
        </p:nvSpPr>
        <p:spPr>
          <a:xfrm>
            <a:off x="168250" y="1348575"/>
            <a:ext cx="8875200" cy="3609600"/>
          </a:xfrm>
          <a:prstGeom prst="rect">
            <a:avLst/>
          </a:prstGeom>
        </p:spPr>
        <p:txBody>
          <a:bodyPr spcFirstLastPara="1" wrap="square" lIns="68575" tIns="34275" rIns="68575" bIns="34275" anchor="t" anchorCtr="0">
            <a:noAutofit/>
          </a:bodyPr>
          <a:lstStyle/>
          <a:p>
            <a:pPr marL="0" lvl="0" indent="0" algn="l" rtl="0">
              <a:lnSpc>
                <a:spcPct val="115000"/>
              </a:lnSpc>
              <a:spcBef>
                <a:spcPts val="1200"/>
              </a:spcBef>
              <a:spcAft>
                <a:spcPts val="0"/>
              </a:spcAft>
              <a:buClr>
                <a:schemeClr val="dk1"/>
              </a:buClr>
              <a:buSzPts val="1100"/>
              <a:buFont typeface="Arial"/>
              <a:buNone/>
            </a:pPr>
            <a:r>
              <a:rPr lang="ru" sz="2000" b="1"/>
              <a:t>Цель проекта: </a:t>
            </a:r>
            <a:r>
              <a:rPr lang="ru" sz="2000"/>
              <a:t>разработать эффективный образовательный инструмент для создания и проведения учебных мероприятий.</a:t>
            </a:r>
            <a:endParaRPr sz="2000"/>
          </a:p>
          <a:p>
            <a:pPr marL="0" lvl="0" indent="0" algn="l" rtl="0">
              <a:lnSpc>
                <a:spcPct val="115000"/>
              </a:lnSpc>
              <a:spcBef>
                <a:spcPts val="1200"/>
              </a:spcBef>
              <a:spcAft>
                <a:spcPts val="0"/>
              </a:spcAft>
              <a:buNone/>
            </a:pPr>
            <a:r>
              <a:rPr lang="ru" sz="2000" b="1"/>
              <a:t>Задачи:</a:t>
            </a:r>
            <a:endParaRPr sz="2000" b="1"/>
          </a:p>
          <a:p>
            <a:pPr marL="0" lvl="0" indent="0" algn="l" rtl="0">
              <a:lnSpc>
                <a:spcPct val="115000"/>
              </a:lnSpc>
              <a:spcBef>
                <a:spcPts val="1200"/>
              </a:spcBef>
              <a:spcAft>
                <a:spcPts val="1200"/>
              </a:spcAft>
              <a:buNone/>
            </a:pPr>
            <a:r>
              <a:rPr lang="ru" sz="2000"/>
              <a:t>1. Составить техническое описание проекта</a:t>
            </a:r>
            <a:br>
              <a:rPr lang="ru" sz="2000"/>
            </a:br>
            <a:r>
              <a:rPr lang="ru" sz="2000"/>
              <a:t>2. Изучить классификацию сайтов</a:t>
            </a:r>
            <a:br>
              <a:rPr lang="ru" sz="2000"/>
            </a:br>
            <a:r>
              <a:rPr lang="ru" sz="2000"/>
              <a:t>3. Провести исследование стека технологий для написания бэкенда и фронтенда сайта</a:t>
            </a:r>
            <a:br>
              <a:rPr lang="ru" sz="2000"/>
            </a:br>
            <a:r>
              <a:rPr lang="ru" sz="2000"/>
              <a:t>4. Реализовать проект в виде сайта</a:t>
            </a:r>
            <a:endParaRPr sz="2000"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48"/>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rmAutofit/>
          </a:bodyPr>
          <a:lstStyle/>
          <a:p>
            <a:pPr marL="0" lvl="0" indent="0" algn="ctr" rtl="0">
              <a:spcBef>
                <a:spcPts val="0"/>
              </a:spcBef>
              <a:spcAft>
                <a:spcPts val="0"/>
              </a:spcAft>
              <a:buNone/>
            </a:pPr>
            <a:r>
              <a:rPr lang="ru" b="1"/>
              <a:t>Практическое значение проекта</a:t>
            </a:r>
            <a:endParaRPr b="1"/>
          </a:p>
        </p:txBody>
      </p:sp>
      <p:sp>
        <p:nvSpPr>
          <p:cNvPr id="436" name="Google Shape;436;p48"/>
          <p:cNvSpPr txBox="1">
            <a:spLocks noGrp="1"/>
          </p:cNvSpPr>
          <p:nvPr>
            <p:ph type="body" idx="1"/>
          </p:nvPr>
        </p:nvSpPr>
        <p:spPr>
          <a:xfrm>
            <a:off x="453675" y="1622150"/>
            <a:ext cx="3589200" cy="2950800"/>
          </a:xfrm>
          <a:prstGeom prst="rect">
            <a:avLst/>
          </a:prstGeom>
        </p:spPr>
        <p:txBody>
          <a:bodyPr spcFirstLastPara="1" wrap="square" lIns="68575" tIns="34275" rIns="68575" bIns="34275" anchor="t" anchorCtr="0">
            <a:normAutofit/>
          </a:bodyPr>
          <a:lstStyle/>
          <a:p>
            <a:pPr marL="0" lvl="0" indent="0" algn="l" rtl="0">
              <a:lnSpc>
                <a:spcPct val="115000"/>
              </a:lnSpc>
              <a:spcBef>
                <a:spcPts val="1200"/>
              </a:spcBef>
              <a:spcAft>
                <a:spcPts val="1200"/>
              </a:spcAft>
              <a:buNone/>
            </a:pPr>
            <a:r>
              <a:rPr lang="ru" sz="2000"/>
              <a:t>Проект имеет практическое значение, так как может быть использован на занятиях в школах и других учебных заведениях, а также при проведении внеурочных мероприятий</a:t>
            </a:r>
            <a:endParaRPr sz="2000"/>
          </a:p>
        </p:txBody>
      </p:sp>
      <p:pic>
        <p:nvPicPr>
          <p:cNvPr id="437" name="Google Shape;437;p48"/>
          <p:cNvPicPr preferRelativeResize="0"/>
          <p:nvPr/>
        </p:nvPicPr>
        <p:blipFill rotWithShape="1">
          <a:blip r:embed="rId3">
            <a:alphaModFix/>
          </a:blip>
          <a:srcRect l="9741" r="9083"/>
          <a:stretch/>
        </p:blipFill>
        <p:spPr>
          <a:xfrm>
            <a:off x="4359875" y="1622162"/>
            <a:ext cx="4752600" cy="2268600"/>
          </a:xfrm>
          <a:prstGeom prst="roundRect">
            <a:avLst>
              <a:gd name="adj" fmla="val 16667"/>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49"/>
          <p:cNvSpPr txBox="1">
            <a:spLocks noGrp="1"/>
          </p:cNvSpPr>
          <p:nvPr>
            <p:ph type="title"/>
          </p:nvPr>
        </p:nvSpPr>
        <p:spPr>
          <a:xfrm>
            <a:off x="-150" y="273850"/>
            <a:ext cx="9144000" cy="9942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ru"/>
              <a:t>Функционал инструмента для пользователей</a:t>
            </a:r>
            <a:endParaRPr/>
          </a:p>
        </p:txBody>
      </p:sp>
      <p:sp>
        <p:nvSpPr>
          <p:cNvPr id="443" name="Google Shape;443;p49"/>
          <p:cNvSpPr txBox="1">
            <a:spLocks noGrp="1"/>
          </p:cNvSpPr>
          <p:nvPr>
            <p:ph type="body" idx="1"/>
          </p:nvPr>
        </p:nvSpPr>
        <p:spPr>
          <a:xfrm>
            <a:off x="319100" y="1602575"/>
            <a:ext cx="6112800" cy="3171900"/>
          </a:xfrm>
          <a:prstGeom prst="rect">
            <a:avLst/>
          </a:prstGeom>
        </p:spPr>
        <p:txBody>
          <a:bodyPr spcFirstLastPara="1" wrap="square" lIns="68575" tIns="34275" rIns="68575" bIns="34275" anchor="t" anchorCtr="0">
            <a:noAutofit/>
          </a:bodyPr>
          <a:lstStyle/>
          <a:p>
            <a:pPr marL="0" lvl="0" indent="0" algn="l" rtl="0">
              <a:lnSpc>
                <a:spcPct val="115000"/>
              </a:lnSpc>
              <a:spcBef>
                <a:spcPts val="1200"/>
              </a:spcBef>
              <a:spcAft>
                <a:spcPts val="0"/>
              </a:spcAft>
              <a:buClr>
                <a:schemeClr val="dk1"/>
              </a:buClr>
              <a:buSzPts val="1100"/>
              <a:buFont typeface="Arial"/>
              <a:buNone/>
            </a:pPr>
            <a:r>
              <a:rPr lang="ru" sz="2000"/>
              <a:t>Инструмент состоит из следующих основных функциональных блоков:</a:t>
            </a:r>
            <a:endParaRPr sz="2000"/>
          </a:p>
          <a:p>
            <a:pPr marL="0" lvl="0" indent="0" algn="l" rtl="0">
              <a:lnSpc>
                <a:spcPct val="115000"/>
              </a:lnSpc>
              <a:spcBef>
                <a:spcPts val="1200"/>
              </a:spcBef>
              <a:spcAft>
                <a:spcPts val="0"/>
              </a:spcAft>
              <a:buClr>
                <a:schemeClr val="dk1"/>
              </a:buClr>
              <a:buSzPts val="1100"/>
              <a:buFont typeface="Arial"/>
              <a:buNone/>
            </a:pPr>
            <a:r>
              <a:rPr lang="ru" sz="2000"/>
              <a:t>1. Регистрация, аутентификации, авторизация;</a:t>
            </a:r>
            <a:endParaRPr sz="2000"/>
          </a:p>
          <a:p>
            <a:pPr marL="0" lvl="0" indent="0" algn="l" rtl="0">
              <a:lnSpc>
                <a:spcPct val="115000"/>
              </a:lnSpc>
              <a:spcBef>
                <a:spcPts val="0"/>
              </a:spcBef>
              <a:spcAft>
                <a:spcPts val="0"/>
              </a:spcAft>
              <a:buClr>
                <a:schemeClr val="dk1"/>
              </a:buClr>
              <a:buSzPts val="1100"/>
              <a:buFont typeface="Arial"/>
              <a:buNone/>
            </a:pPr>
            <a:r>
              <a:rPr lang="ru" sz="2000"/>
              <a:t>2. Функционал для организатора мероприятий;</a:t>
            </a:r>
            <a:endParaRPr sz="2000"/>
          </a:p>
          <a:p>
            <a:pPr marL="0" lvl="0" indent="0" algn="l" rtl="0">
              <a:lnSpc>
                <a:spcPct val="115000"/>
              </a:lnSpc>
              <a:spcBef>
                <a:spcPts val="0"/>
              </a:spcBef>
              <a:spcAft>
                <a:spcPts val="0"/>
              </a:spcAft>
              <a:buClr>
                <a:schemeClr val="dk1"/>
              </a:buClr>
              <a:buSzPts val="1100"/>
              <a:buFont typeface="Arial"/>
              <a:buNone/>
            </a:pPr>
            <a:r>
              <a:rPr lang="ru" sz="2000"/>
              <a:t>3. Функционал для участника мероприятий;</a:t>
            </a:r>
            <a:endParaRPr sz="2000"/>
          </a:p>
          <a:p>
            <a:pPr marL="0" lvl="0" indent="0" algn="l" rtl="0">
              <a:lnSpc>
                <a:spcPct val="115000"/>
              </a:lnSpc>
              <a:spcBef>
                <a:spcPts val="0"/>
              </a:spcBef>
              <a:spcAft>
                <a:spcPts val="0"/>
              </a:spcAft>
              <a:buNone/>
            </a:pPr>
            <a:r>
              <a:rPr lang="ru" sz="2000"/>
              <a:t>4. Функционал для пользователей, которые в данный момент времени не являются ни организаторами, ни участниками.</a:t>
            </a:r>
            <a:endParaRPr sz="2000"/>
          </a:p>
        </p:txBody>
      </p:sp>
      <p:pic>
        <p:nvPicPr>
          <p:cNvPr id="5" name="Рисунок 4">
            <a:extLst>
              <a:ext uri="{FF2B5EF4-FFF2-40B4-BE49-F238E27FC236}">
                <a16:creationId xmlns:a16="http://schemas.microsoft.com/office/drawing/2014/main" id="{705C04D3-A0B0-4B98-9F3E-902E69D10556}"/>
              </a:ext>
            </a:extLst>
          </p:cNvPr>
          <p:cNvPicPr>
            <a:picLocks noChangeAspect="1"/>
          </p:cNvPicPr>
          <p:nvPr/>
        </p:nvPicPr>
        <p:blipFill>
          <a:blip r:embed="rId3"/>
          <a:stretch>
            <a:fillRect/>
          </a:stretch>
        </p:blipFill>
        <p:spPr>
          <a:xfrm>
            <a:off x="6141792" y="1314331"/>
            <a:ext cx="2933340" cy="374838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50"/>
          <p:cNvSpPr txBox="1">
            <a:spLocks noGrp="1"/>
          </p:cNvSpPr>
          <p:nvPr>
            <p:ph type="body" idx="4"/>
          </p:nvPr>
        </p:nvSpPr>
        <p:spPr>
          <a:xfrm>
            <a:off x="3596198" y="2752982"/>
            <a:ext cx="1950000" cy="21783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ru" dirty="0">
                <a:solidFill>
                  <a:schemeClr val="lt1"/>
                </a:solidFill>
              </a:rPr>
              <a:t>Контрольная работа предполагает следующие функционал:</a:t>
            </a:r>
            <a:endParaRPr dirty="0">
              <a:solidFill>
                <a:schemeClr val="lt1"/>
              </a:solidFill>
            </a:endParaRPr>
          </a:p>
          <a:p>
            <a:pPr marL="0" lvl="0" indent="0" algn="l" rtl="0">
              <a:spcBef>
                <a:spcPts val="800"/>
              </a:spcBef>
              <a:spcAft>
                <a:spcPts val="0"/>
              </a:spcAft>
              <a:buNone/>
            </a:pPr>
            <a:r>
              <a:rPr lang="ru" dirty="0">
                <a:solidFill>
                  <a:schemeClr val="lt1"/>
                </a:solidFill>
              </a:rPr>
              <a:t>● Автоматическая проверка</a:t>
            </a:r>
            <a:endParaRPr lang="ru-RU" dirty="0">
              <a:solidFill>
                <a:schemeClr val="lt1"/>
              </a:solidFill>
            </a:endParaRPr>
          </a:p>
        </p:txBody>
      </p:sp>
      <p:sp>
        <p:nvSpPr>
          <p:cNvPr id="452" name="Google Shape;452;p50"/>
          <p:cNvSpPr txBox="1">
            <a:spLocks noGrp="1"/>
          </p:cNvSpPr>
          <p:nvPr>
            <p:ph type="body" idx="2"/>
          </p:nvPr>
        </p:nvSpPr>
        <p:spPr>
          <a:xfrm>
            <a:off x="771356" y="2752982"/>
            <a:ext cx="1950000" cy="21783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ru">
                <a:solidFill>
                  <a:schemeClr val="lt1"/>
                </a:solidFill>
              </a:rPr>
              <a:t>Тест предполагает следующие функционал: </a:t>
            </a:r>
            <a:endParaRPr>
              <a:solidFill>
                <a:schemeClr val="lt1"/>
              </a:solidFill>
            </a:endParaRPr>
          </a:p>
          <a:p>
            <a:pPr marL="0" lvl="0" indent="0" algn="l" rtl="0">
              <a:spcBef>
                <a:spcPts val="800"/>
              </a:spcBef>
              <a:spcAft>
                <a:spcPts val="0"/>
              </a:spcAft>
              <a:buNone/>
            </a:pPr>
            <a:r>
              <a:rPr lang="ru">
                <a:solidFill>
                  <a:schemeClr val="lt1"/>
                </a:solidFill>
              </a:rPr>
              <a:t>● Количество ответов может быть не более 1000;</a:t>
            </a:r>
            <a:endParaRPr>
              <a:solidFill>
                <a:schemeClr val="lt1"/>
              </a:solidFill>
            </a:endParaRPr>
          </a:p>
          <a:p>
            <a:pPr marL="0" lvl="0" indent="0" algn="l" rtl="0">
              <a:spcBef>
                <a:spcPts val="800"/>
              </a:spcBef>
              <a:spcAft>
                <a:spcPts val="0"/>
              </a:spcAft>
              <a:buNone/>
            </a:pPr>
            <a:r>
              <a:rPr lang="ru">
                <a:solidFill>
                  <a:schemeClr val="lt1"/>
                </a:solidFill>
              </a:rPr>
              <a:t>● Проверка ответов происходит автоматически.</a:t>
            </a:r>
            <a:endParaRPr>
              <a:solidFill>
                <a:schemeClr val="lt1"/>
              </a:solidFill>
            </a:endParaRPr>
          </a:p>
        </p:txBody>
      </p:sp>
      <p:sp>
        <p:nvSpPr>
          <p:cNvPr id="453" name="Google Shape;453;p50"/>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rmAutofit/>
          </a:bodyPr>
          <a:lstStyle/>
          <a:p>
            <a:pPr marL="0" lvl="0" indent="0" algn="ctr" rtl="0">
              <a:spcBef>
                <a:spcPts val="0"/>
              </a:spcBef>
              <a:spcAft>
                <a:spcPts val="0"/>
              </a:spcAft>
              <a:buNone/>
            </a:pPr>
            <a:r>
              <a:rPr lang="ru" dirty="0"/>
              <a:t>Виды мероприятий</a:t>
            </a:r>
            <a:endParaRPr dirty="0"/>
          </a:p>
        </p:txBody>
      </p:sp>
      <p:sp>
        <p:nvSpPr>
          <p:cNvPr id="454" name="Google Shape;454;p50"/>
          <p:cNvSpPr txBox="1">
            <a:spLocks noGrp="1"/>
          </p:cNvSpPr>
          <p:nvPr>
            <p:ph type="body" idx="1"/>
          </p:nvPr>
        </p:nvSpPr>
        <p:spPr>
          <a:xfrm>
            <a:off x="771356" y="2135048"/>
            <a:ext cx="1950000" cy="618000"/>
          </a:xfrm>
          <a:prstGeom prst="rect">
            <a:avLst/>
          </a:prstGeom>
        </p:spPr>
        <p:txBody>
          <a:bodyPr spcFirstLastPara="1" wrap="square" lIns="68575" tIns="34275" rIns="68575" bIns="34275" anchor="b" anchorCtr="0">
            <a:normAutofit/>
          </a:bodyPr>
          <a:lstStyle/>
          <a:p>
            <a:pPr marL="0" lvl="0" indent="0" algn="l" rtl="0">
              <a:spcBef>
                <a:spcPts val="800"/>
              </a:spcBef>
              <a:spcAft>
                <a:spcPts val="0"/>
              </a:spcAft>
              <a:buNone/>
            </a:pPr>
            <a:r>
              <a:rPr lang="ru"/>
              <a:t>Тест</a:t>
            </a:r>
            <a:endParaRPr/>
          </a:p>
        </p:txBody>
      </p:sp>
      <p:sp>
        <p:nvSpPr>
          <p:cNvPr id="455" name="Google Shape;455;p50"/>
          <p:cNvSpPr txBox="1">
            <a:spLocks noGrp="1"/>
          </p:cNvSpPr>
          <p:nvPr>
            <p:ph type="body" idx="3"/>
          </p:nvPr>
        </p:nvSpPr>
        <p:spPr>
          <a:xfrm>
            <a:off x="3596198" y="2135048"/>
            <a:ext cx="1950000" cy="618000"/>
          </a:xfrm>
          <a:prstGeom prst="rect">
            <a:avLst/>
          </a:prstGeom>
        </p:spPr>
        <p:txBody>
          <a:bodyPr spcFirstLastPara="1" wrap="square" lIns="68575" tIns="34275" rIns="68575" bIns="34275" anchor="b" anchorCtr="0">
            <a:normAutofit lnSpcReduction="10000"/>
          </a:bodyPr>
          <a:lstStyle/>
          <a:p>
            <a:pPr marL="0" lvl="0" indent="0" algn="l" rtl="0">
              <a:spcBef>
                <a:spcPts val="800"/>
              </a:spcBef>
              <a:spcAft>
                <a:spcPts val="0"/>
              </a:spcAft>
              <a:buNone/>
            </a:pPr>
            <a:r>
              <a:rPr lang="ru"/>
              <a:t>Контрольная работа</a:t>
            </a:r>
            <a:endParaRPr/>
          </a:p>
        </p:txBody>
      </p:sp>
      <p:sp>
        <p:nvSpPr>
          <p:cNvPr id="456" name="Google Shape;456;p50"/>
          <p:cNvSpPr txBox="1">
            <a:spLocks noGrp="1"/>
          </p:cNvSpPr>
          <p:nvPr>
            <p:ph type="body" idx="5"/>
          </p:nvPr>
        </p:nvSpPr>
        <p:spPr>
          <a:xfrm>
            <a:off x="6421041" y="2132750"/>
            <a:ext cx="1950000" cy="618000"/>
          </a:xfrm>
          <a:prstGeom prst="rect">
            <a:avLst/>
          </a:prstGeom>
        </p:spPr>
        <p:txBody>
          <a:bodyPr spcFirstLastPara="1" wrap="square" lIns="68575" tIns="34275" rIns="68575" bIns="34275" anchor="b" anchorCtr="0">
            <a:normAutofit fontScale="92500" lnSpcReduction="10000"/>
          </a:bodyPr>
          <a:lstStyle/>
          <a:p>
            <a:pPr marL="0" lvl="0" indent="0" algn="l" rtl="0">
              <a:spcBef>
                <a:spcPts val="800"/>
              </a:spcBef>
              <a:spcAft>
                <a:spcPts val="0"/>
              </a:spcAft>
              <a:buNone/>
            </a:pPr>
            <a:r>
              <a:rPr lang="ru"/>
              <a:t>Смешанный тип мероприятия</a:t>
            </a:r>
            <a:endParaRPr/>
          </a:p>
        </p:txBody>
      </p:sp>
      <p:sp>
        <p:nvSpPr>
          <p:cNvPr id="457" name="Google Shape;457;p50"/>
          <p:cNvSpPr txBox="1">
            <a:spLocks noGrp="1"/>
          </p:cNvSpPr>
          <p:nvPr>
            <p:ph type="body" idx="6"/>
          </p:nvPr>
        </p:nvSpPr>
        <p:spPr>
          <a:xfrm>
            <a:off x="6421050" y="2750674"/>
            <a:ext cx="1950000" cy="23583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ru" dirty="0">
                <a:solidFill>
                  <a:schemeClr val="lt1"/>
                </a:solidFill>
              </a:rPr>
              <a:t>Смешанный тип мероприятия (тест + контрольная) – это мероприятие, включающее в себя совокупность всех особенностей мероприятий.</a:t>
            </a:r>
            <a:endParaRPr dirty="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51"/>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rmAutofit/>
          </a:bodyPr>
          <a:lstStyle/>
          <a:p>
            <a:pPr marL="0" lvl="0" indent="0" algn="ctr" rtl="0">
              <a:spcBef>
                <a:spcPts val="0"/>
              </a:spcBef>
              <a:spcAft>
                <a:spcPts val="0"/>
              </a:spcAft>
              <a:buNone/>
            </a:pPr>
            <a:r>
              <a:rPr lang="ru"/>
              <a:t>Дерево сайта</a:t>
            </a:r>
            <a:endParaRPr/>
          </a:p>
        </p:txBody>
      </p:sp>
      <p:pic>
        <p:nvPicPr>
          <p:cNvPr id="463" name="Google Shape;463;p51"/>
          <p:cNvPicPr preferRelativeResize="0"/>
          <p:nvPr/>
        </p:nvPicPr>
        <p:blipFill>
          <a:blip r:embed="rId3">
            <a:alphaModFix/>
          </a:blip>
          <a:stretch>
            <a:fillRect/>
          </a:stretch>
        </p:blipFill>
        <p:spPr>
          <a:xfrm rot="5400000">
            <a:off x="2748224" y="-1480175"/>
            <a:ext cx="3666426" cy="91628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Google Shape;468;p52"/>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rmAutofit/>
          </a:bodyPr>
          <a:lstStyle/>
          <a:p>
            <a:pPr marL="0" lvl="0" indent="0" algn="ctr" rtl="0">
              <a:spcBef>
                <a:spcPts val="0"/>
              </a:spcBef>
              <a:spcAft>
                <a:spcPts val="0"/>
              </a:spcAft>
              <a:buNone/>
            </a:pPr>
            <a:r>
              <a:rPr lang="ru"/>
              <a:t>Используемый стек технологий</a:t>
            </a:r>
            <a:endParaRPr/>
          </a:p>
        </p:txBody>
      </p:sp>
      <p:sp>
        <p:nvSpPr>
          <p:cNvPr id="469" name="Google Shape;469;p52"/>
          <p:cNvSpPr txBox="1">
            <a:spLocks noGrp="1"/>
          </p:cNvSpPr>
          <p:nvPr>
            <p:ph type="body" idx="1"/>
          </p:nvPr>
        </p:nvSpPr>
        <p:spPr>
          <a:xfrm>
            <a:off x="239700" y="1459700"/>
            <a:ext cx="3826800" cy="31719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ru" sz="2000"/>
              <a:t>● Бэкенд:</a:t>
            </a:r>
            <a:endParaRPr sz="2000"/>
          </a:p>
          <a:p>
            <a:pPr marL="0" lvl="0" indent="457200" algn="l" rtl="0">
              <a:spcBef>
                <a:spcPts val="800"/>
              </a:spcBef>
              <a:spcAft>
                <a:spcPts val="0"/>
              </a:spcAft>
              <a:buNone/>
            </a:pPr>
            <a:r>
              <a:rPr lang="ru" sz="2000"/>
              <a:t>○ Язык Python (Django);</a:t>
            </a:r>
            <a:endParaRPr sz="2000"/>
          </a:p>
          <a:p>
            <a:pPr marL="0" lvl="0" indent="457200" algn="l" rtl="0">
              <a:spcBef>
                <a:spcPts val="800"/>
              </a:spcBef>
              <a:spcAft>
                <a:spcPts val="0"/>
              </a:spcAft>
              <a:buNone/>
            </a:pPr>
            <a:r>
              <a:rPr lang="ru" sz="2000"/>
              <a:t>○ СУБД SQLite,</a:t>
            </a:r>
            <a:endParaRPr sz="2000"/>
          </a:p>
          <a:p>
            <a:pPr marL="0" lvl="0" indent="0" algn="l" rtl="0">
              <a:spcBef>
                <a:spcPts val="800"/>
              </a:spcBef>
              <a:spcAft>
                <a:spcPts val="0"/>
              </a:spcAft>
              <a:buNone/>
            </a:pPr>
            <a:r>
              <a:rPr lang="ru" sz="2000"/>
              <a:t>● Фронтенд:</a:t>
            </a:r>
            <a:endParaRPr sz="2000"/>
          </a:p>
          <a:p>
            <a:pPr marL="0" lvl="0" indent="457200" algn="l" rtl="0">
              <a:spcBef>
                <a:spcPts val="800"/>
              </a:spcBef>
              <a:spcAft>
                <a:spcPts val="0"/>
              </a:spcAft>
              <a:buNone/>
            </a:pPr>
            <a:r>
              <a:rPr lang="ru" sz="2000"/>
              <a:t>○ HTML;</a:t>
            </a:r>
            <a:endParaRPr sz="2000"/>
          </a:p>
          <a:p>
            <a:pPr marL="0" lvl="0" indent="457200" algn="l" rtl="0">
              <a:spcBef>
                <a:spcPts val="800"/>
              </a:spcBef>
              <a:spcAft>
                <a:spcPts val="0"/>
              </a:spcAft>
              <a:buNone/>
            </a:pPr>
            <a:r>
              <a:rPr lang="ru" sz="2000"/>
              <a:t>○ CSS;</a:t>
            </a:r>
            <a:endParaRPr sz="2000"/>
          </a:p>
          <a:p>
            <a:pPr marL="0" lvl="0" indent="457200" algn="l" rtl="0">
              <a:spcBef>
                <a:spcPts val="800"/>
              </a:spcBef>
              <a:spcAft>
                <a:spcPts val="0"/>
              </a:spcAft>
              <a:buNone/>
            </a:pPr>
            <a:r>
              <a:rPr lang="ru" sz="2000"/>
              <a:t>○ JS;</a:t>
            </a:r>
            <a:endParaRPr sz="2000"/>
          </a:p>
          <a:p>
            <a:pPr marL="0" lvl="0" indent="457200" algn="l" rtl="0">
              <a:spcBef>
                <a:spcPts val="800"/>
              </a:spcBef>
              <a:spcAft>
                <a:spcPts val="0"/>
              </a:spcAft>
              <a:buNone/>
            </a:pPr>
            <a:r>
              <a:rPr lang="ru" sz="2000"/>
              <a:t>○ Bootstrap.</a:t>
            </a:r>
            <a:endParaRPr sz="2000"/>
          </a:p>
        </p:txBody>
      </p:sp>
      <p:pic>
        <p:nvPicPr>
          <p:cNvPr id="470" name="Google Shape;470;p52"/>
          <p:cNvPicPr preferRelativeResize="0"/>
          <p:nvPr/>
        </p:nvPicPr>
        <p:blipFill>
          <a:blip r:embed="rId3">
            <a:alphaModFix/>
          </a:blip>
          <a:stretch>
            <a:fillRect/>
          </a:stretch>
        </p:blipFill>
        <p:spPr>
          <a:xfrm>
            <a:off x="4217749" y="1348075"/>
            <a:ext cx="1507850" cy="1502001"/>
          </a:xfrm>
          <a:prstGeom prst="rect">
            <a:avLst/>
          </a:prstGeom>
          <a:noFill/>
          <a:ln>
            <a:noFill/>
          </a:ln>
        </p:spPr>
      </p:pic>
      <p:pic>
        <p:nvPicPr>
          <p:cNvPr id="471" name="Google Shape;471;p52"/>
          <p:cNvPicPr preferRelativeResize="0"/>
          <p:nvPr/>
        </p:nvPicPr>
        <p:blipFill>
          <a:blip r:embed="rId4">
            <a:alphaModFix/>
          </a:blip>
          <a:stretch>
            <a:fillRect/>
          </a:stretch>
        </p:blipFill>
        <p:spPr>
          <a:xfrm>
            <a:off x="6198725" y="1379800"/>
            <a:ext cx="2904600" cy="1321500"/>
          </a:xfrm>
          <a:prstGeom prst="roundRect">
            <a:avLst>
              <a:gd name="adj" fmla="val 16667"/>
            </a:avLst>
          </a:prstGeom>
          <a:noFill/>
          <a:ln>
            <a:noFill/>
          </a:ln>
        </p:spPr>
      </p:pic>
      <p:pic>
        <p:nvPicPr>
          <p:cNvPr id="472" name="Google Shape;472;p52"/>
          <p:cNvPicPr preferRelativeResize="0"/>
          <p:nvPr/>
        </p:nvPicPr>
        <p:blipFill>
          <a:blip r:embed="rId5">
            <a:alphaModFix/>
          </a:blip>
          <a:stretch>
            <a:fillRect/>
          </a:stretch>
        </p:blipFill>
        <p:spPr>
          <a:xfrm>
            <a:off x="3730400" y="3079800"/>
            <a:ext cx="1418700" cy="1418700"/>
          </a:xfrm>
          <a:prstGeom prst="rect">
            <a:avLst/>
          </a:prstGeom>
          <a:noFill/>
          <a:ln>
            <a:noFill/>
          </a:ln>
        </p:spPr>
      </p:pic>
      <p:pic>
        <p:nvPicPr>
          <p:cNvPr id="473" name="Google Shape;473;p52"/>
          <p:cNvPicPr preferRelativeResize="0"/>
          <p:nvPr/>
        </p:nvPicPr>
        <p:blipFill>
          <a:blip r:embed="rId6">
            <a:alphaModFix/>
          </a:blip>
          <a:stretch>
            <a:fillRect/>
          </a:stretch>
        </p:blipFill>
        <p:spPr>
          <a:xfrm>
            <a:off x="5355850" y="3953400"/>
            <a:ext cx="1116951" cy="1116951"/>
          </a:xfrm>
          <a:prstGeom prst="rect">
            <a:avLst/>
          </a:prstGeom>
          <a:noFill/>
          <a:ln>
            <a:noFill/>
          </a:ln>
        </p:spPr>
      </p:pic>
      <p:pic>
        <p:nvPicPr>
          <p:cNvPr id="474" name="Google Shape;474;p52"/>
          <p:cNvPicPr preferRelativeResize="0"/>
          <p:nvPr/>
        </p:nvPicPr>
        <p:blipFill>
          <a:blip r:embed="rId7">
            <a:alphaModFix/>
          </a:blip>
          <a:stretch>
            <a:fillRect/>
          </a:stretch>
        </p:blipFill>
        <p:spPr>
          <a:xfrm>
            <a:off x="7289273" y="4080425"/>
            <a:ext cx="1334400" cy="1063074"/>
          </a:xfrm>
          <a:prstGeom prst="rect">
            <a:avLst/>
          </a:prstGeom>
          <a:noFill/>
          <a:ln>
            <a:noFill/>
          </a:ln>
        </p:spPr>
      </p:pic>
      <p:pic>
        <p:nvPicPr>
          <p:cNvPr id="475" name="Google Shape;475;p52"/>
          <p:cNvPicPr preferRelativeResize="0"/>
          <p:nvPr/>
        </p:nvPicPr>
        <p:blipFill>
          <a:blip r:embed="rId8">
            <a:alphaModFix/>
          </a:blip>
          <a:stretch>
            <a:fillRect/>
          </a:stretch>
        </p:blipFill>
        <p:spPr>
          <a:xfrm>
            <a:off x="6248007" y="2701300"/>
            <a:ext cx="2806043" cy="132150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Другая 1">
      <a:dk1>
        <a:srgbClr val="000000"/>
      </a:dk1>
      <a:lt1>
        <a:srgbClr val="FFFFFF"/>
      </a:lt1>
      <a:dk2>
        <a:srgbClr val="44546A"/>
      </a:dk2>
      <a:lt2>
        <a:srgbClr val="E7E6E6"/>
      </a:lt2>
      <a:accent1>
        <a:srgbClr val="01A69C"/>
      </a:accent1>
      <a:accent2>
        <a:srgbClr val="01A69C"/>
      </a:accent2>
      <a:accent3>
        <a:srgbClr val="A5A5A5"/>
      </a:accent3>
      <a:accent4>
        <a:srgbClr val="01A69C"/>
      </a:accent4>
      <a:accent5>
        <a:srgbClr val="01A69C"/>
      </a:accent5>
      <a:accent6>
        <a:srgbClr val="01A69C"/>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TotalTime>
  <Words>601</Words>
  <Application>Microsoft Office PowerPoint</Application>
  <PresentationFormat>Экран (16:9)</PresentationFormat>
  <Paragraphs>75</Paragraphs>
  <Slides>20</Slides>
  <Notes>17</Notes>
  <HiddenSlides>0</HiddenSlides>
  <MMClips>0</MMClips>
  <ScaleCrop>false</ScaleCrop>
  <HeadingPairs>
    <vt:vector size="6" baseType="variant">
      <vt:variant>
        <vt:lpstr>Использованные шрифты</vt:lpstr>
      </vt:variant>
      <vt:variant>
        <vt:i4>1</vt:i4>
      </vt:variant>
      <vt:variant>
        <vt:lpstr>Тема</vt:lpstr>
      </vt:variant>
      <vt:variant>
        <vt:i4>1</vt:i4>
      </vt:variant>
      <vt:variant>
        <vt:lpstr>Заголовки слайдов</vt:lpstr>
      </vt:variant>
      <vt:variant>
        <vt:i4>20</vt:i4>
      </vt:variant>
    </vt:vector>
  </HeadingPairs>
  <TitlesOfParts>
    <vt:vector size="22" baseType="lpstr">
      <vt:lpstr>Arial</vt:lpstr>
      <vt:lpstr>Office Theme</vt:lpstr>
      <vt:lpstr>СИСТЕМА ДЛЯ ПРОВЕДЕНИЯ УЧЕБНЫХ МЕРОПРИЯТИЙ И РАБОТ</vt:lpstr>
      <vt:lpstr>Актуальность</vt:lpstr>
      <vt:lpstr>Новизна</vt:lpstr>
      <vt:lpstr>Цели и задачи проекта</vt:lpstr>
      <vt:lpstr>Практическое значение проекта</vt:lpstr>
      <vt:lpstr>Функционал инструмента для пользователей</vt:lpstr>
      <vt:lpstr>Виды мероприятий</vt:lpstr>
      <vt:lpstr>Дерево сайта</vt:lpstr>
      <vt:lpstr>Используемый стек технологий</vt:lpstr>
      <vt:lpstr>Презентация PowerPoint</vt:lpstr>
      <vt:lpstr>Презентация PowerPoint</vt:lpstr>
      <vt:lpstr>Что такое сайт?</vt:lpstr>
      <vt:lpstr>Классификация инструмента по видам сайта</vt:lpstr>
      <vt:lpstr>Что такое Django?</vt:lpstr>
      <vt:lpstr>Обоснование выбора Django</vt:lpstr>
      <vt:lpstr>Что такое Bootstrap?</vt:lpstr>
      <vt:lpstr>Обоснование выбора Bootstrap</vt:lpstr>
      <vt:lpstr>Что такое NGINX?</vt:lpstr>
      <vt:lpstr>Ссылка и QR код</vt:lpstr>
      <vt:lpstr>Спасибо за внимание!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СИСТЕМА ДЛЯ ПРОВЕДЕНИЯ УЧЕБНЫХ МЕРОПРИЯТИЙ И РАБОТ</dc:title>
  <cp:lastModifiedBy>Aleksey Turov</cp:lastModifiedBy>
  <cp:revision>4</cp:revision>
  <dcterms:modified xsi:type="dcterms:W3CDTF">2023-12-27T01:25:07Z</dcterms:modified>
</cp:coreProperties>
</file>