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" lastIdx="3" clrIdx="0">
    <p:extLst>
      <p:ext uri="{19B8F6BF-5375-455C-9EA6-DF929625EA0E}">
        <p15:presenceInfo xmlns:p15="http://schemas.microsoft.com/office/powerpoint/2012/main" userId="ke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4T08:36:19.171" idx="3">
    <p:pos x="10" y="10"/>
    <p:text>#include &lt;Bridge.h&gt;
#include &lt;Console.h&gt;
#include &lt;HttpClient.h&gt;
#include &lt;Mailbox.h&gt;
#include &lt;Process.h&gt;
#include &lt;YunClient.h&gt;
#include &lt;YunServer.h&gt;
#include &lt;SPI.h&gt;
#include &lt;SoftwareSerial.h&gt;
byte mac[] = {0x90,0xA2,0xDA,0xF9,0x07,0xC8};
YunClient client;
SoftwareSerial mySerial(10, 11);
char frame[200];
int8_t counter, answer;
long previous;
String parametri;
String imei;
String gps_str;
String UTCdate;
String latitude;
String logitude;
int com_1;
int com_2;
int com_3;
int com_4;
int com_5;
bool IS_GET_IMEI=false;
int good_led_pin = 9;
int test_led_pin = 8;
int error_led_pin = 7;
void setup() {
  pinMode(good_led_pin, OUTPUT);
  pinMode(test_led_pin, OUTPUT);
  pinMode(error_led_pin, OUTPUT);
  while (!Serial) {;}
  Bridge.begin();
  Serial.begin(9600);
  mySerial.begin(9600);
  mySerial.println("AT");
  mySerial.println("AT+CGNSPWR=1");
  Serial.println("setup");
}
void loop() {
  if(getimei()){   
    if(getGpsInfo()){    
    Serial.println("imei : "+imei);
    Serial.println("UTCdate : " + UTCdate);
    Serial.println("latitude : " + latitude);
    Serial.println("logitude : " + logitude);
    IS_GET_IMEI = true;
    parametri ="";
    delay(2500);
    Serial.println("connecting...");
    if (client.connect("le1779.bixone.com", 80)){
      Serial.println("connected");
      delay(2500);
      parametri="arduino_imei="+ String(imei)
      + "&amp;arduino_latitude=" + String(latitude)
      + "&amp;arduino_longitude=" + String(logitude)
      + "&amp;arduino_date=" + String(UTCdate);
      client.println("POST /arduino_connect.php HTTP/1.1");
      client.print("Content-length:");
      client.println(parametri.length());
      Serial.println(parametri.length());
      Serial.println(parametri);
      client.println("Connection: Close");
      client.println("Host:le1779.bixone.com");
      client.println("Content-Type: application/x-www-form-urlencoded");
      client.println();
      client.println(parametri);
      digitalWrite(test_led_pin, LOW);
      digitalWrite(error_led_pin, LOW);
      digitalWrite(good_led_pin, HIGH);
      delay(100);
      digitalWrite(good_led_pin, LOW);
      delay(100);
      digitalWrite(good_led_pin, HIGH);
    } else{
      digitalWrite(good_led_pin, LOW);
      digitalWrite(test_led_pin, LOW);
      digitalWrite(error_led_pin, HIGH);
      delay(100);
      digitalWrite(error_led_pin, LOW);
      delay(100);
      digitalWrite(error_led_pin, HIGH);
      Serial.println("connection failed");
    }
    if (client.available()) {
      char c = client.read();
      Serial.print(c);  
    }
    if (!client.connected()) {
      Serial.println();
      Serial.println("disconnecting.");
      client.stop();      
    }
    delay(60000); 
    }else{
      Serial.println("gps info no get");
      Serial.println("imei : "+imei);
      Serial.println("UTCdate : " + UTCdate);
      Serial.println("latitude : " + latitude);
      Serial.println("logitude : " + logitude);
      digitalWrite(good_led_pin, LOW);    
      digitalWrite(error_led_pin, LOW);
      digitalWrite(test_led_pin, HIGH);
      delay(100);
      digitalWrite(test_led_pin, LOW);
      delay(100);
      digitalWrite(test_led_pin, HIGH);
      delay(10000);
    }
  } else{
    Serial.println("imei no get");
    Serial.println("imei : "+imei);
    Serial.println("UTCdate : " + UTCdate);
    Serial.println("latitude : " + latitude);
    Serial.println("logitude : " + logitude);
    IS_GET_IMEI = false;
    digitalWrite(good_led_pin, LOW);    
    digitalWrite(error_led_pin, LOW);
    digitalWrite(test_led_pin, HIGH);
    delay(100);
    digitalWrite(test_led_pin, LOW);
    delay(100);
    digitalWrite(test_led_pin, HIGH);
    delay(10000);
  }  
}
bool getGpsInfo(){
  while ( mySerial.available() &gt; 0) mySerial.read();
  mySerial.println("AT+CGNSINF");
  counter = 0;
  answer = 0;
  memset(frame, '\0', sizeof(frame));
  previous = millis();
  do {
    if (mySerial.available() != 0) {
      frame[counter] = mySerial.read();
      counter++;
      if (strstr(frame, "OK") != NULL){
        answer = 1;
      }
    }
  }
  while ((answer == 0) &amp;&amp; ((millis() - previous) &lt; 2000));
  frame[counter - 3] = '\0';
  gps_str = frame;
  com_1 = gps_str.indexOf(',');
  com_2 = gps_str.indexOf(',', com_1+1);
  com_3 = gps_str.indexOf(',', com_2+1);
  com_4 = gps_str.indexOf(',', com_3+1);
  com_5 = gps_str.indexOf(',', com_4+1);
  UTCdate = gps_str.substring(com_2+1, com_3);
  latitude = gps_str.substring(com_3+1, com_4);
  logitude = gps_str.substring(com_4+1, com_5);
  if(UTCdate=="" || latitude=="" || logitude==""){
    return false;
  }else {
    return true;  
  }
}
bool getimei(){
  while ( mySerial.available() &gt; 0) mySerial.read();
  mySerial.println("AT+GSN");
  counter = 0;
  answer = 0;
  memset(frame, '\0', sizeof(frame));
  previous = millis();
  do {
    if (mySerial.available() != 0) {
      frame[counter] = mySerial.read();
      counter++;
      if (strstr(frame, "OK") != NULL){
        answer = 1;
      }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4T08:28:19.773" idx="2">
    <p:pos x="10" y="10"/>
    <p:text>bool getGpsInfo(){
  while ( mySerial.available() &gt; 0) mySerial.read();
  mySerial.println("AT+CGNSINF");
  counter = 0;
  answer = 0;
  memset(frame, '\0', sizeof(frame));
  previous = millis();
  do {
    if (mySerial.available() != 0) {
      frame[counter] = mySerial.read();
      counter++;
      if (strstr(frame, "OK") != NULL){
        answer = 1;
      }
    }
  }
  while ((answer == 0) &amp;&amp; ((millis() - previous) &lt; 2000));
  frame[counter - 3] = '\0';
  gps_str = frame;
  com_1 = gps_str.indexOf(',');
  com_2 = gps_str.indexOf(',', com_1+1);
  com_3 = gps_str.indexOf(',', com_2+1);
  com_4 = gps_str.indexOf(',', com_3+1);
  com_5 = gps_str.indexOf(',', com_4+1);
  UTCdate = gps_str.substring(com_2+1, com_3);
  latitude = gps_str.substring(com_3+1, com_4);
  logitude = gps_str.substring(com_4+1, com_5);
  if(UTCdate=="" || latitude=="" || logitude==""){
    return false;
  }else {
    return true;  
  }
}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4T08:28:08.394" idx="1">
    <p:pos x="10" y="10"/>
    <p:text>bool getimei(){
  while ( mySerial.available() &gt; 0) mySerial.read();
  mySerial.println("AT+GSN");
  counter = 0;
  answer = 0;
  memset(frame, '\0', sizeof(frame));
  previous = millis();
  do {
    if (mySerial.available() != 0) {
      frame[counter] = mySerial.read();
      counter++;
      if (strstr(frame, "OK") != NULL){
        answer = 1;
      }
    }
  }while ((answer == 0) &amp;&amp; ((millis() - previous) &lt; 2000));
  frame[counter-3] = '\0';//去除OK
  int c_to_i;
  char i_to_c;
  imei="";
  for(int i=0; i&lt;counter-3; i++){
    c_to_i=frame[i];
    if(c_to_i&gt;=48 &amp;&amp; c_to_i&lt;=57){
      i_to_c=c_to_i;
      imei+=i_to_c;      
    }
   }
   int imei_len = imei.length();
   if(imei_len==15)
      return true;
   else
      return false;
}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9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1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4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69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5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85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9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5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6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11B8-B230-4D9F-A89B-E42D6AD0D3FC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20AE-5566-4FA8-BAB9-32BFCD205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7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0" y="207807"/>
            <a:ext cx="7412346" cy="55419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638800" y="900546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TX,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RX</a:t>
            </a:r>
            <a:endParaRPr lang="zh-TW" altLang="en-US" sz="40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8431"/>
            <a:ext cx="6808383" cy="48754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56510" y="4530436"/>
            <a:ext cx="5535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確認模組有在工作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傳送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電源開關指令，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為開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69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31"/>
            <a:ext cx="6051885" cy="511961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35486" y="646331"/>
            <a:ext cx="739176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136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/>
              <a:t>getGpsInfo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天線接收到的衛星時間與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確認是不是真的連到模組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138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向模組傳送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”AT+CGNSINF”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指令，此指令為接收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139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填滿空字元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計時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確認模組還在線上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開始接收回傳資料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146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確認是否結束，結束字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“OK”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148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149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151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秒停止接收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727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31"/>
            <a:ext cx="5548184" cy="50197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35486" y="646331"/>
            <a:ext cx="28584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去除結束字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“OK”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155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用逗點切割資料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156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157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158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160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得到衛星時間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161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得到經度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得到緯度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163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資料齊全回傳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165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166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167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168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470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31"/>
            <a:ext cx="6055705" cy="475357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935486" y="646331"/>
            <a:ext cx="7435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/>
              <a:t>getimei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imei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確認是不是真的連到模組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向模組傳送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AT+GSN”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指令，此指令為的到晶片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imei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序號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以下如同</a:t>
            </a:r>
            <a:r>
              <a:rPr lang="en-US" altLang="zh-TW" sz="2000" dirty="0" err="1" smtClean="0"/>
              <a:t>getGpsInfo</a:t>
            </a:r>
            <a:r>
              <a:rPr lang="en-US" altLang="zh-TW" sz="2000" dirty="0" smtClean="0"/>
              <a:t>()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8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3789"/>
            <a:ext cx="3707027" cy="516737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835735" y="943789"/>
            <a:ext cx="48814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去除結束字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“OK”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186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187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切割資料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190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191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193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194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195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196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imei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長度為正確長度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29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203</Words>
  <Application>Microsoft Office PowerPoint</Application>
  <PresentationFormat>寬螢幕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7</cp:revision>
  <dcterms:created xsi:type="dcterms:W3CDTF">2017-06-13T23:45:40Z</dcterms:created>
  <dcterms:modified xsi:type="dcterms:W3CDTF">2017-06-14T00:59:45Z</dcterms:modified>
</cp:coreProperties>
</file>