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2FE0C-05F2-4A52-9E6B-9374AEB1681E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641B1-583D-47B5-8AF7-4EB2E47B67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67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641B1-583D-47B5-8AF7-4EB2E47B677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7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版面配置區 25"/>
          <p:cNvSpPr>
            <a:spLocks noGrp="1"/>
          </p:cNvSpPr>
          <p:nvPr>
            <p:ph type="dt" sz="half" idx="14"/>
          </p:nvPr>
        </p:nvSpPr>
        <p:spPr>
          <a:xfrm>
            <a:off x="1697072" y="3918441"/>
            <a:ext cx="5834014" cy="276981"/>
          </a:xfrm>
        </p:spPr>
        <p:txBody>
          <a:bodyPr/>
          <a:lstStyle>
            <a:lvl1pPr>
              <a:defRPr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kumimoji="1" lang="en-US" altLang="zh-TW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Oct 18, 2013 </a:t>
            </a:r>
            <a:r>
              <a:rPr kumimoji="1" lang="zh-TW" altLang="en-US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單位或部門</a:t>
            </a:r>
            <a:r>
              <a:rPr kumimoji="1" lang="en-US" altLang="zh-TW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(</a:t>
            </a:r>
            <a:r>
              <a:rPr kumimoji="1" lang="zh-TW" altLang="en-US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華康中黑體 </a:t>
            </a:r>
            <a:r>
              <a:rPr kumimoji="1" lang="en-US" altLang="zh-TW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14pt)</a:t>
            </a:r>
            <a:endParaRPr kumimoji="1" lang="zh-TW" altLang="en-US" sz="1400" dirty="0" smtClean="0"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</p:txBody>
      </p:sp>
      <p:sp>
        <p:nvSpPr>
          <p:cNvPr id="4" name="標題 14"/>
          <p:cNvSpPr>
            <a:spLocks noGrp="1"/>
          </p:cNvSpPr>
          <p:nvPr>
            <p:ph type="title" hasCustomPrompt="1"/>
          </p:nvPr>
        </p:nvSpPr>
        <p:spPr>
          <a:xfrm>
            <a:off x="1620872" y="2348477"/>
            <a:ext cx="7154637" cy="580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spc="30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r>
              <a:rPr kumimoji="1" lang="zh-TW" altLang="en-US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簡報標題</a:t>
            </a:r>
            <a:r>
              <a:rPr kumimoji="1" lang="en-US" altLang="zh-TW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</a:t>
            </a:r>
            <a:r>
              <a:rPr kumimoji="1" lang="en-US" altLang="zh-TW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 32pt)</a:t>
            </a:r>
            <a:r>
              <a:rPr kumimoji="1" lang="zh-TW" altLang="en-US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/>
            </a:r>
            <a:br>
              <a:rPr kumimoji="1" lang="zh-TW" altLang="en-US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</a:br>
            <a:endParaRPr lang="zh-TW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49008" y="3023123"/>
            <a:ext cx="5836859" cy="3744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spc="300" baseline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z="20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簡報次標及附註 </a:t>
            </a:r>
            <a:r>
              <a:rPr kumimoji="1" lang="en-US" altLang="zh-TW" sz="20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0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 </a:t>
            </a:r>
            <a:r>
              <a:rPr kumimoji="1" lang="en-US" altLang="zh-TW" sz="20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20pt)</a:t>
            </a:r>
            <a:endParaRPr kumimoji="1" lang="zh-TW" altLang="en-US" sz="20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798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" y="0"/>
            <a:ext cx="9138623" cy="6858000"/>
          </a:xfrm>
          <a:prstGeom prst="rect">
            <a:avLst/>
          </a:prstGeom>
        </p:spPr>
      </p:pic>
      <p:sp>
        <p:nvSpPr>
          <p:cNvPr id="3" name="標題 14"/>
          <p:cNvSpPr>
            <a:spLocks noGrp="1"/>
          </p:cNvSpPr>
          <p:nvPr>
            <p:ph type="title" hasCustomPrompt="1"/>
          </p:nvPr>
        </p:nvSpPr>
        <p:spPr>
          <a:xfrm>
            <a:off x="857458" y="2589261"/>
            <a:ext cx="7249519" cy="580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spc="30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r>
              <a:rPr kumimoji="1" lang="zh-TW" altLang="en-US" dirty="0" smtClean="0">
                <a:solidFill>
                  <a:schemeClr val="bg1"/>
                </a:solidFill>
                <a:cs typeface="華康黑體 Std W7"/>
              </a:rPr>
              <a:t>簡報大綱</a:t>
            </a:r>
            <a:r>
              <a:rPr kumimoji="1" lang="en-US" altLang="zh-TW" dirty="0" smtClean="0">
                <a:solidFill>
                  <a:schemeClr val="bg1"/>
                </a:solidFill>
                <a:cs typeface="華康黑體 Std W7"/>
              </a:rPr>
              <a:t>(</a:t>
            </a:r>
            <a:r>
              <a:rPr kumimoji="1" lang="zh-TW" altLang="en-US" dirty="0" smtClean="0">
                <a:solidFill>
                  <a:schemeClr val="bg1"/>
                </a:solidFill>
                <a:cs typeface="華康黑體 Std W7"/>
              </a:rPr>
              <a:t>華康粗黑體 </a:t>
            </a:r>
            <a:r>
              <a:rPr kumimoji="1" lang="en-US" altLang="zh-TW" dirty="0" smtClean="0">
                <a:solidFill>
                  <a:schemeClr val="bg1"/>
                </a:solidFill>
                <a:cs typeface="華康黑體 Std W7"/>
              </a:rPr>
              <a:t>32pt)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5593" y="3278177"/>
            <a:ext cx="5914265" cy="3744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spc="300" baseline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簡報綱要文字 </a:t>
            </a:r>
            <a:r>
              <a:rPr kumimoji="1" lang="en-US" altLang="zh-TW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</a:t>
            </a:r>
            <a:r>
              <a:rPr kumimoji="1" lang="en-US" altLang="zh-TW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 20pt)</a:t>
            </a:r>
            <a:endParaRPr kumimoji="1" lang="zh-TW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2"/>
          <p:cNvSpPr>
            <a:spLocks noGrp="1"/>
          </p:cNvSpPr>
          <p:nvPr>
            <p:ph type="body" idx="15" hasCustomPrompt="1"/>
          </p:nvPr>
        </p:nvSpPr>
        <p:spPr>
          <a:xfrm>
            <a:off x="622746" y="1246000"/>
            <a:ext cx="7872479" cy="1052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簡報內文文字華康中黑體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18pt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，撰寫內文從這裡開始撰寫內文從這裡開始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撰寫內文從這裡開始撰寫內文從這裡開始</a:t>
            </a:r>
          </a:p>
        </p:txBody>
      </p:sp>
      <p:sp>
        <p:nvSpPr>
          <p:cNvPr id="7" name="標題 14"/>
          <p:cNvSpPr>
            <a:spLocks noGrp="1"/>
          </p:cNvSpPr>
          <p:nvPr>
            <p:ph type="title" hasCustomPrompt="1"/>
          </p:nvPr>
        </p:nvSpPr>
        <p:spPr>
          <a:xfrm>
            <a:off x="622745" y="560126"/>
            <a:ext cx="7088238" cy="50906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30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內文標題</a:t>
            </a:r>
            <a:r>
              <a:rPr kumimoji="1" lang="en-US" altLang="zh-TW" sz="28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8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 </a:t>
            </a:r>
            <a:r>
              <a:rPr kumimoji="1" lang="en-US" altLang="zh-TW" sz="28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28pt)</a:t>
            </a:r>
            <a:endParaRPr kumimoji="1" lang="zh-TW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4" hasCustomPrompt="1"/>
          </p:nvPr>
        </p:nvSpPr>
        <p:spPr>
          <a:xfrm>
            <a:off x="622745" y="2478120"/>
            <a:ext cx="7872478" cy="15860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Wingdings"/>
                <a:sym typeface="Wingdings"/>
              </a:rPr>
              <a:t>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ＭＳ ゴシック"/>
              </a:rPr>
              <a:t>  −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，撰寫內文從這裡開始撰寫內文從這裡開始</a:t>
            </a:r>
            <a:endParaRPr kumimoji="1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 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endParaRPr lang="zh-TW" altLang="en-US" spc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29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smtClean="0"/>
              <a:t>Oct 18, 2013 </a:t>
            </a:r>
            <a:r>
              <a:rPr kumimoji="1" lang="zh-TW" altLang="en-US" smtClean="0"/>
              <a:t>單位或部門</a:t>
            </a:r>
            <a:r>
              <a:rPr kumimoji="1" lang="en-US" altLang="zh-TW" smtClean="0"/>
              <a:t>(</a:t>
            </a:r>
            <a:r>
              <a:rPr kumimoji="1" lang="zh-TW" altLang="en-US" smtClean="0"/>
              <a:t>華康中黑體 </a:t>
            </a:r>
            <a:r>
              <a:rPr kumimoji="1" lang="en-US" altLang="zh-TW" smtClean="0"/>
              <a:t>14pt)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ABE1-146B-7047-8EE3-DEF9FE1CCB6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PRTG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Python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smtClean="0"/>
              <a:t>建置於新設備上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TW" sz="1400" dirty="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Sep 02, 2019 </a:t>
            </a:r>
            <a:r>
              <a:rPr kumimoji="1" lang="zh-TW" altLang="en-US" sz="1400" dirty="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字體工程部 </a:t>
            </a:r>
            <a:r>
              <a:rPr kumimoji="1" lang="en-US" altLang="zh-TW" sz="1400" dirty="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Kevin</a:t>
            </a:r>
            <a:endParaRPr kumimoji="1" lang="zh-TW" altLang="en-US" sz="1400" dirty="0" smtClean="0"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1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>
          <a:xfrm>
            <a:off x="622746" y="1246000"/>
            <a:ext cx="7872479" cy="2838320"/>
          </a:xfrm>
        </p:spPr>
        <p:txBody>
          <a:bodyPr/>
          <a:lstStyle/>
          <a:p>
            <a:pPr>
              <a:defRPr/>
            </a:pPr>
            <a:r>
              <a:rPr kumimoji="1" lang="en-US" altLang="zh-TW" dirty="0" smtClean="0">
                <a:cs typeface="華康黑體 Std W5"/>
              </a:rPr>
              <a:t>…\</a:t>
            </a:r>
            <a:r>
              <a:rPr kumimoji="1" lang="en-US" altLang="zh-TW" dirty="0">
                <a:cs typeface="華康黑體 Std W5"/>
              </a:rPr>
              <a:t>PRTG Network </a:t>
            </a:r>
            <a:r>
              <a:rPr kumimoji="1" lang="en-US" altLang="zh-TW" dirty="0" smtClean="0">
                <a:cs typeface="華康黑體 Std W5"/>
              </a:rPr>
              <a:t>Monitor\Python34</a:t>
            </a:r>
            <a:r>
              <a:rPr kumimoji="1" lang="zh-TW" altLang="en-US" dirty="0" smtClean="0">
                <a:cs typeface="華康黑體 Std W5"/>
              </a:rPr>
              <a:t>中新增</a:t>
            </a:r>
            <a:r>
              <a:rPr kumimoji="1" lang="en-US" altLang="zh-TW" dirty="0" smtClean="0">
                <a:cs typeface="華康黑體 Std W5"/>
              </a:rPr>
              <a:t>get-pip.py</a:t>
            </a:r>
          </a:p>
          <a:p>
            <a:pPr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使用具有系統管理員身分的命令提示字元</a:t>
            </a:r>
            <a:r>
              <a:rPr lang="en-US" altLang="zh-TW" dirty="0" smtClean="0"/>
              <a:t>)</a:t>
            </a:r>
          </a:p>
          <a:p>
            <a:pPr>
              <a:defRPr/>
            </a:pPr>
            <a:r>
              <a:rPr lang="en-US" altLang="zh-TW" dirty="0" err="1" smtClean="0"/>
              <a:t>cmd</a:t>
            </a:r>
            <a:r>
              <a:rPr lang="en-US" altLang="zh-TW" dirty="0" smtClean="0"/>
              <a:t>&gt;&gt; cd </a:t>
            </a:r>
            <a:r>
              <a:rPr kumimoji="1" lang="en-US" altLang="zh-TW" dirty="0">
                <a:cs typeface="華康黑體 Std W5"/>
              </a:rPr>
              <a:t>…\PRTG Network </a:t>
            </a:r>
            <a:r>
              <a:rPr kumimoji="1" lang="en-US" altLang="zh-TW" dirty="0" smtClean="0">
                <a:cs typeface="華康黑體 Std W5"/>
              </a:rPr>
              <a:t>Monitor\Python34</a:t>
            </a:r>
          </a:p>
          <a:p>
            <a:pPr>
              <a:defRPr/>
            </a:pP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&gt;&gt; python get-pip.py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cs typeface="華康黑體 Std W7"/>
              </a:rPr>
              <a:t>取得</a:t>
            </a:r>
            <a:r>
              <a:rPr kumimoji="1" lang="en-US" altLang="zh-TW" dirty="0" smtClean="0">
                <a:cs typeface="華康黑體 Std W7"/>
              </a:rPr>
              <a:t>pip</a:t>
            </a:r>
            <a:r>
              <a:rPr kumimoji="1" lang="zh-TW" altLang="en-US" dirty="0">
                <a:cs typeface="華康黑體 Std W7"/>
              </a:rPr>
              <a:t/>
            </a:r>
            <a:br>
              <a:rPr kumimoji="1" lang="zh-TW" altLang="en-US" dirty="0">
                <a:cs typeface="華康黑體 Std W7"/>
              </a:rPr>
            </a:b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09" y="2017801"/>
            <a:ext cx="1000265" cy="114316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0" y="2801824"/>
            <a:ext cx="5200548" cy="3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zh-TW" altLang="en-US" dirty="0" smtClean="0"/>
              <a:t>此時可以發現目錄底下多了</a:t>
            </a:r>
            <a:r>
              <a:rPr lang="en-US" altLang="zh-TW" dirty="0" smtClean="0"/>
              <a:t>”Scripts”</a:t>
            </a:r>
            <a:r>
              <a:rPr lang="zh-TW" altLang="en-US" dirty="0" smtClean="0"/>
              <a:t>資料夾，</a:t>
            </a:r>
            <a:r>
              <a:rPr lang="en-US" altLang="zh-TW" dirty="0" smtClean="0"/>
              <a:t>pip</a:t>
            </a:r>
            <a:r>
              <a:rPr lang="zh-TW" altLang="en-US" dirty="0" smtClean="0"/>
              <a:t>就在裡面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cs typeface="華康黑體 Std W7"/>
              </a:rPr>
              <a:t>取得</a:t>
            </a:r>
            <a:r>
              <a:rPr kumimoji="1" lang="en-US" altLang="zh-TW" dirty="0" smtClean="0">
                <a:cs typeface="華康黑體 Std W7"/>
              </a:rPr>
              <a:t>pip(2)</a:t>
            </a:r>
            <a:r>
              <a:rPr kumimoji="1" lang="zh-TW" altLang="en-US" dirty="0">
                <a:cs typeface="華康黑體 Std W7"/>
              </a:rPr>
              <a:t/>
            </a:r>
            <a:br>
              <a:rPr kumimoji="1" lang="zh-TW" altLang="en-US" dirty="0">
                <a:cs typeface="華康黑體 Std W7"/>
              </a:rPr>
            </a:b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89" y="2475514"/>
            <a:ext cx="658269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6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zh-TW" dirty="0" err="1" smtClean="0"/>
              <a:t>cmd</a:t>
            </a:r>
            <a:r>
              <a:rPr lang="en-US" altLang="zh-TW" dirty="0" smtClean="0"/>
              <a:t>&gt;&gt; pip3 install requests2</a:t>
            </a:r>
          </a:p>
          <a:p>
            <a:r>
              <a:rPr lang="en-US" altLang="zh-TW" dirty="0" err="1" smtClean="0"/>
              <a:t>cmd</a:t>
            </a:r>
            <a:r>
              <a:rPr lang="en-US" altLang="zh-TW" dirty="0" smtClean="0"/>
              <a:t>&gt;&gt; pip install </a:t>
            </a:r>
            <a:r>
              <a:rPr lang="en-US" altLang="zh-TW" dirty="0" err="1" smtClean="0"/>
              <a:t>pymssql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安裝套件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43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82</Words>
  <Application>Microsoft Office PowerPoint</Application>
  <PresentationFormat>如螢幕大小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ＭＳ ゴシック</vt:lpstr>
      <vt:lpstr>華康中黑體</vt:lpstr>
      <vt:lpstr>華康粗黑體</vt:lpstr>
      <vt:lpstr>華康黑體 Std W5</vt:lpstr>
      <vt:lpstr>華康黑體 Std W7</vt:lpstr>
      <vt:lpstr>新細明體</vt:lpstr>
      <vt:lpstr>Arial</vt:lpstr>
      <vt:lpstr>Calibri</vt:lpstr>
      <vt:lpstr>Wingdings</vt:lpstr>
      <vt:lpstr>Office 佈景主題</vt:lpstr>
      <vt:lpstr>PRTG with Python</vt:lpstr>
      <vt:lpstr>取得pip </vt:lpstr>
      <vt:lpstr>取得pip(2) </vt:lpstr>
      <vt:lpstr>安裝套件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Zhou PinzoPJ</dc:creator>
  <cp:lastModifiedBy>KevinLe</cp:lastModifiedBy>
  <cp:revision>28</cp:revision>
  <dcterms:created xsi:type="dcterms:W3CDTF">2015-03-25T12:45:44Z</dcterms:created>
  <dcterms:modified xsi:type="dcterms:W3CDTF">2019-09-02T10:18:04Z</dcterms:modified>
</cp:coreProperties>
</file>